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73" r:id="rId10"/>
    <p:sldId id="266" r:id="rId11"/>
    <p:sldId id="267" r:id="rId12"/>
    <p:sldId id="268" r:id="rId13"/>
    <p:sldId id="269" r:id="rId14"/>
    <p:sldId id="270" r:id="rId15"/>
    <p:sldId id="271" r:id="rId16"/>
    <p:sldId id="262" r:id="rId17"/>
    <p:sldId id="274" r:id="rId18"/>
    <p:sldId id="275" r:id="rId19"/>
    <p:sldId id="276" r:id="rId20"/>
    <p:sldId id="277" r:id="rId21"/>
    <p:sldId id="286" r:id="rId22"/>
    <p:sldId id="287" r:id="rId23"/>
    <p:sldId id="300" r:id="rId24"/>
    <p:sldId id="278" r:id="rId25"/>
    <p:sldId id="279" r:id="rId26"/>
    <p:sldId id="280" r:id="rId27"/>
    <p:sldId id="288" r:id="rId28"/>
    <p:sldId id="301" r:id="rId29"/>
    <p:sldId id="297" r:id="rId30"/>
    <p:sldId id="289" r:id="rId31"/>
    <p:sldId id="282" r:id="rId32"/>
    <p:sldId id="281" r:id="rId33"/>
    <p:sldId id="284" r:id="rId34"/>
    <p:sldId id="285" r:id="rId35"/>
    <p:sldId id="272" r:id="rId36"/>
    <p:sldId id="283" r:id="rId37"/>
    <p:sldId id="292" r:id="rId38"/>
    <p:sldId id="290" r:id="rId39"/>
    <p:sldId id="291" r:id="rId40"/>
    <p:sldId id="293" r:id="rId41"/>
    <p:sldId id="294" r:id="rId42"/>
    <p:sldId id="295" r:id="rId43"/>
    <p:sldId id="296" r:id="rId44"/>
    <p:sldId id="298" r:id="rId45"/>
    <p:sldId id="299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33" d="100"/>
          <a:sy n="33" d="100"/>
        </p:scale>
        <p:origin x="3780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16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87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1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5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9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55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58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4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0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4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E8BCF-1D14-4950-8EA8-103AE8510126}" type="datetimeFigureOut">
              <a:rPr lang="ko-KR" altLang="en-US" smtClean="0"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7F62-7128-4502-8B83-592A7E9601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5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12" Type="http://schemas.openxmlformats.org/officeDocument/2006/relationships/image" Target="../media/image67.gif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png"/><Relationship Id="rId3" Type="http://schemas.openxmlformats.org/officeDocument/2006/relationships/image" Target="../media/image84.jpeg"/><Relationship Id="rId7" Type="http://schemas.openxmlformats.org/officeDocument/2006/relationships/image" Target="../media/image60.png"/><Relationship Id="rId12" Type="http://schemas.openxmlformats.org/officeDocument/2006/relationships/image" Target="../media/image65.jpeg"/><Relationship Id="rId2" Type="http://schemas.openxmlformats.org/officeDocument/2006/relationships/image" Target="../media/image83.jpeg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70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Relationship Id="rId14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pn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12" Type="http://schemas.openxmlformats.org/officeDocument/2006/relationships/image" Target="../media/image9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11" Type="http://schemas.openxmlformats.org/officeDocument/2006/relationships/image" Target="../media/image94.png"/><Relationship Id="rId5" Type="http://schemas.openxmlformats.org/officeDocument/2006/relationships/image" Target="../media/image88.jpeg"/><Relationship Id="rId10" Type="http://schemas.openxmlformats.org/officeDocument/2006/relationships/image" Target="../media/image93.pn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5.jpeg"/><Relationship Id="rId18" Type="http://schemas.openxmlformats.org/officeDocument/2006/relationships/image" Target="../media/image120.jpeg"/><Relationship Id="rId3" Type="http://schemas.openxmlformats.org/officeDocument/2006/relationships/image" Target="../media/image105.png"/><Relationship Id="rId21" Type="http://schemas.openxmlformats.org/officeDocument/2006/relationships/image" Target="../media/image123.jpeg"/><Relationship Id="rId7" Type="http://schemas.openxmlformats.org/officeDocument/2006/relationships/image" Target="../media/image109.jpeg"/><Relationship Id="rId12" Type="http://schemas.openxmlformats.org/officeDocument/2006/relationships/image" Target="../media/image114.jpeg"/><Relationship Id="rId17" Type="http://schemas.openxmlformats.org/officeDocument/2006/relationships/image" Target="../media/image119.jpeg"/><Relationship Id="rId2" Type="http://schemas.openxmlformats.org/officeDocument/2006/relationships/image" Target="../media/image104.jpeg"/><Relationship Id="rId16" Type="http://schemas.openxmlformats.org/officeDocument/2006/relationships/image" Target="../media/image118.jpeg"/><Relationship Id="rId20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107.jpeg"/><Relationship Id="rId15" Type="http://schemas.openxmlformats.org/officeDocument/2006/relationships/image" Target="../media/image117.jpeg"/><Relationship Id="rId10" Type="http://schemas.openxmlformats.org/officeDocument/2006/relationships/image" Target="../media/image112.jpeg"/><Relationship Id="rId19" Type="http://schemas.openxmlformats.org/officeDocument/2006/relationships/image" Target="../media/image121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Relationship Id="rId14" Type="http://schemas.openxmlformats.org/officeDocument/2006/relationships/image" Target="../media/image116.jpeg"/><Relationship Id="rId22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58.jpeg"/><Relationship Id="rId7" Type="http://schemas.openxmlformats.org/officeDocument/2006/relationships/image" Target="../media/image65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0.png"/><Relationship Id="rId4" Type="http://schemas.openxmlformats.org/officeDocument/2006/relationships/image" Target="../media/image59.jpeg"/><Relationship Id="rId9" Type="http://schemas.openxmlformats.org/officeDocument/2006/relationships/image" Target="../media/image12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10" Type="http://schemas.openxmlformats.org/officeDocument/2006/relationships/image" Target="../media/image135.jpe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flower+effect&amp;tbm=isch&amp;tbs=rimg:Cab-kKIibnX9IjhBW4fyA-3LyQ-K3bqe-3XjrfwzYP-QdPv_1lESpmXIjwYgB35oPCfeeoEuoApjC8_1zOKeBgPYlF-yoSCUFbh_1ID7cvJEYGof2L2R4CXKhIJD4rdup77deMR8b9DgEKWo1oqEgmt_1DNg_15B0-xHQ-Gb0_1KB2pioSCf-URKmZciPBEbN6nOMIDaXmKhIJiAHfmg8J954REiIT3fNrkkIqEgmgS6gCmMLz_1BGQOgmRgkIueCoSCc4p4GA9iUX7EZq6dsRhb1zA&amp;tbo=u&amp;sa=X&amp;ved=2ahUKEwj2m73RvsLhAhWQxIsBHeChA8IQ9C96BAgBEBg&amp;biw=1920&amp;bih=969&amp;dpr=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60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5" Type="http://schemas.openxmlformats.org/officeDocument/2006/relationships/image" Target="../media/image138.png"/><Relationship Id="rId10" Type="http://schemas.openxmlformats.org/officeDocument/2006/relationships/image" Target="../media/image143.jpeg"/><Relationship Id="rId4" Type="http://schemas.openxmlformats.org/officeDocument/2006/relationships/image" Target="../media/image137.png"/><Relationship Id="rId9" Type="http://schemas.openxmlformats.org/officeDocument/2006/relationships/image" Target="../media/image14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3" Type="http://schemas.openxmlformats.org/officeDocument/2006/relationships/image" Target="../media/image138.png"/><Relationship Id="rId7" Type="http://schemas.openxmlformats.org/officeDocument/2006/relationships/image" Target="../media/image142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60.png"/><Relationship Id="rId18" Type="http://schemas.openxmlformats.org/officeDocument/2006/relationships/image" Target="../media/image121.jpeg"/><Relationship Id="rId26" Type="http://schemas.openxmlformats.org/officeDocument/2006/relationships/image" Target="../media/image154.jpeg"/><Relationship Id="rId3" Type="http://schemas.openxmlformats.org/officeDocument/2006/relationships/image" Target="../media/image147.jpeg"/><Relationship Id="rId21" Type="http://schemas.openxmlformats.org/officeDocument/2006/relationships/image" Target="../media/image124.png"/><Relationship Id="rId7" Type="http://schemas.openxmlformats.org/officeDocument/2006/relationships/image" Target="../media/image149.jpeg"/><Relationship Id="rId12" Type="http://schemas.openxmlformats.org/officeDocument/2006/relationships/image" Target="../media/image59.jpeg"/><Relationship Id="rId17" Type="http://schemas.openxmlformats.org/officeDocument/2006/relationships/image" Target="../media/image119.jpeg"/><Relationship Id="rId25" Type="http://schemas.openxmlformats.org/officeDocument/2006/relationships/image" Target="../media/image153.jpeg"/><Relationship Id="rId2" Type="http://schemas.openxmlformats.org/officeDocument/2006/relationships/image" Target="../media/image146.jpeg"/><Relationship Id="rId16" Type="http://schemas.openxmlformats.org/officeDocument/2006/relationships/image" Target="../media/image104.jpeg"/><Relationship Id="rId20" Type="http://schemas.openxmlformats.org/officeDocument/2006/relationships/image" Target="../media/image123.jpe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58.jpeg"/><Relationship Id="rId24" Type="http://schemas.openxmlformats.org/officeDocument/2006/relationships/image" Target="../media/image152.jpeg"/><Relationship Id="rId32" Type="http://schemas.openxmlformats.org/officeDocument/2006/relationships/image" Target="../media/image158.png"/><Relationship Id="rId5" Type="http://schemas.microsoft.com/office/2007/relationships/hdphoto" Target="../media/hdphoto2.wdp"/><Relationship Id="rId15" Type="http://schemas.openxmlformats.org/officeDocument/2006/relationships/image" Target="../media/image65.jpe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57.jpeg"/><Relationship Id="rId19" Type="http://schemas.openxmlformats.org/officeDocument/2006/relationships/image" Target="../media/image122.jpeg"/><Relationship Id="rId31" Type="http://schemas.openxmlformats.org/officeDocument/2006/relationships/image" Target="../media/image157.png"/><Relationship Id="rId4" Type="http://schemas.openxmlformats.org/officeDocument/2006/relationships/image" Target="../media/image148.png"/><Relationship Id="rId9" Type="http://schemas.openxmlformats.org/officeDocument/2006/relationships/image" Target="../media/image116.jpeg"/><Relationship Id="rId14" Type="http://schemas.openxmlformats.org/officeDocument/2006/relationships/image" Target="../media/image62.jpe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Relationship Id="rId30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13" Type="http://schemas.openxmlformats.org/officeDocument/2006/relationships/image" Target="../media/image168.jpeg"/><Relationship Id="rId18" Type="http://schemas.openxmlformats.org/officeDocument/2006/relationships/image" Target="../media/image173.png"/><Relationship Id="rId3" Type="http://schemas.openxmlformats.org/officeDocument/2006/relationships/image" Target="../media/image151.png"/><Relationship Id="rId21" Type="http://schemas.openxmlformats.org/officeDocument/2006/relationships/image" Target="../media/image176.png"/><Relationship Id="rId7" Type="http://schemas.openxmlformats.org/officeDocument/2006/relationships/image" Target="../media/image162.jpeg"/><Relationship Id="rId12" Type="http://schemas.openxmlformats.org/officeDocument/2006/relationships/image" Target="../media/image167.jpeg"/><Relationship Id="rId17" Type="http://schemas.openxmlformats.org/officeDocument/2006/relationships/image" Target="../media/image172.jpeg"/><Relationship Id="rId2" Type="http://schemas.openxmlformats.org/officeDocument/2006/relationships/image" Target="../media/image150.png"/><Relationship Id="rId16" Type="http://schemas.openxmlformats.org/officeDocument/2006/relationships/image" Target="../media/image171.jpeg"/><Relationship Id="rId20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eg"/><Relationship Id="rId11" Type="http://schemas.openxmlformats.org/officeDocument/2006/relationships/image" Target="../media/image166.jpeg"/><Relationship Id="rId5" Type="http://schemas.openxmlformats.org/officeDocument/2006/relationships/image" Target="../media/image160.jpeg"/><Relationship Id="rId15" Type="http://schemas.openxmlformats.org/officeDocument/2006/relationships/image" Target="../media/image170.jpeg"/><Relationship Id="rId10" Type="http://schemas.openxmlformats.org/officeDocument/2006/relationships/image" Target="../media/image165.jpeg"/><Relationship Id="rId19" Type="http://schemas.openxmlformats.org/officeDocument/2006/relationships/image" Target="../media/image174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Relationship Id="rId14" Type="http://schemas.openxmlformats.org/officeDocument/2006/relationships/image" Target="../media/image16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77.jpeg"/><Relationship Id="rId3" Type="http://schemas.openxmlformats.org/officeDocument/2006/relationships/image" Target="../media/image149.jpeg"/><Relationship Id="rId7" Type="http://schemas.openxmlformats.org/officeDocument/2006/relationships/image" Target="../media/image130.jpeg"/><Relationship Id="rId12" Type="http://schemas.openxmlformats.org/officeDocument/2006/relationships/image" Target="../media/image11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09.jpeg"/><Relationship Id="rId5" Type="http://schemas.openxmlformats.org/officeDocument/2006/relationships/image" Target="../media/image116.jpeg"/><Relationship Id="rId15" Type="http://schemas.openxmlformats.org/officeDocument/2006/relationships/image" Target="../media/image179.jpeg"/><Relationship Id="rId10" Type="http://schemas.openxmlformats.org/officeDocument/2006/relationships/image" Target="../media/image112.jpeg"/><Relationship Id="rId4" Type="http://schemas.openxmlformats.org/officeDocument/2006/relationships/image" Target="../media/image115.jpeg"/><Relationship Id="rId9" Type="http://schemas.openxmlformats.org/officeDocument/2006/relationships/image" Target="../media/image132.jpeg"/><Relationship Id="rId14" Type="http://schemas.openxmlformats.org/officeDocument/2006/relationships/image" Target="../media/image17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80.png"/><Relationship Id="rId7" Type="http://schemas.microsoft.com/office/2007/relationships/hdphoto" Target="../media/hdphoto3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microsoft.com/office/2007/relationships/hdphoto" Target="../media/hdphoto2.wdp"/><Relationship Id="rId4" Type="http://schemas.openxmlformats.org/officeDocument/2006/relationships/image" Target="../media/image1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5" Type="http://schemas.openxmlformats.org/officeDocument/2006/relationships/image" Target="../media/image178.jpeg"/><Relationship Id="rId4" Type="http://schemas.openxmlformats.org/officeDocument/2006/relationships/image" Target="../media/image1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5" Type="http://schemas.openxmlformats.org/officeDocument/2006/relationships/image" Target="../media/image184.jpeg"/><Relationship Id="rId4" Type="http://schemas.openxmlformats.org/officeDocument/2006/relationships/image" Target="../media/image14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57.png"/><Relationship Id="rId3" Type="http://schemas.openxmlformats.org/officeDocument/2006/relationships/image" Target="../media/image144.png"/><Relationship Id="rId7" Type="http://schemas.openxmlformats.org/officeDocument/2006/relationships/image" Target="../media/image156.png"/><Relationship Id="rId12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86.png"/><Relationship Id="rId5" Type="http://schemas.openxmlformats.org/officeDocument/2006/relationships/image" Target="../media/image94.png"/><Relationship Id="rId10" Type="http://schemas.openxmlformats.org/officeDocument/2006/relationships/image" Target="../media/image185.png"/><Relationship Id="rId4" Type="http://schemas.openxmlformats.org/officeDocument/2006/relationships/image" Target="../media/image145.png"/><Relationship Id="rId9" Type="http://schemas.openxmlformats.org/officeDocument/2006/relationships/image" Target="../media/image96.png"/><Relationship Id="rId1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0.png"/><Relationship Id="rId18" Type="http://schemas.microsoft.com/office/2007/relationships/hdphoto" Target="../media/hdphoto5.wdp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image" Target="../media/image190.jpe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8.png"/><Relationship Id="rId5" Type="http://schemas.openxmlformats.org/officeDocument/2006/relationships/image" Target="../media/image193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4" Type="http://schemas.openxmlformats.org/officeDocument/2006/relationships/image" Target="../media/image192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eg"/><Relationship Id="rId13" Type="http://schemas.openxmlformats.org/officeDocument/2006/relationships/image" Target="../media/image216.jpeg"/><Relationship Id="rId18" Type="http://schemas.openxmlformats.org/officeDocument/2006/relationships/image" Target="../media/image221.jpeg"/><Relationship Id="rId3" Type="http://schemas.openxmlformats.org/officeDocument/2006/relationships/image" Target="../media/image206.jpeg"/><Relationship Id="rId7" Type="http://schemas.openxmlformats.org/officeDocument/2006/relationships/image" Target="../media/image210.jpeg"/><Relationship Id="rId12" Type="http://schemas.openxmlformats.org/officeDocument/2006/relationships/image" Target="../media/image215.jpeg"/><Relationship Id="rId17" Type="http://schemas.openxmlformats.org/officeDocument/2006/relationships/image" Target="../media/image220.jpeg"/><Relationship Id="rId2" Type="http://schemas.openxmlformats.org/officeDocument/2006/relationships/image" Target="../media/image205.jpeg"/><Relationship Id="rId16" Type="http://schemas.openxmlformats.org/officeDocument/2006/relationships/image" Target="../media/image2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jpeg"/><Relationship Id="rId5" Type="http://schemas.openxmlformats.org/officeDocument/2006/relationships/image" Target="../media/image208.jpeg"/><Relationship Id="rId15" Type="http://schemas.openxmlformats.org/officeDocument/2006/relationships/image" Target="../media/image218.jpeg"/><Relationship Id="rId10" Type="http://schemas.openxmlformats.org/officeDocument/2006/relationships/image" Target="../media/image213.jpeg"/><Relationship Id="rId4" Type="http://schemas.openxmlformats.org/officeDocument/2006/relationships/image" Target="../media/image207.jpeg"/><Relationship Id="rId9" Type="http://schemas.openxmlformats.org/officeDocument/2006/relationships/image" Target="../media/image212.jpeg"/><Relationship Id="rId14" Type="http://schemas.openxmlformats.org/officeDocument/2006/relationships/image" Target="../media/image217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eg"/><Relationship Id="rId13" Type="http://schemas.openxmlformats.org/officeDocument/2006/relationships/image" Target="../media/image233.jpeg"/><Relationship Id="rId3" Type="http://schemas.openxmlformats.org/officeDocument/2006/relationships/image" Target="../media/image223.jpeg"/><Relationship Id="rId7" Type="http://schemas.openxmlformats.org/officeDocument/2006/relationships/image" Target="../media/image227.png"/><Relationship Id="rId12" Type="http://schemas.openxmlformats.org/officeDocument/2006/relationships/image" Target="../media/image232.jpeg"/><Relationship Id="rId2" Type="http://schemas.openxmlformats.org/officeDocument/2006/relationships/image" Target="../media/image222.jpe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gif"/><Relationship Id="rId11" Type="http://schemas.openxmlformats.org/officeDocument/2006/relationships/image" Target="../media/image231.jpeg"/><Relationship Id="rId5" Type="http://schemas.openxmlformats.org/officeDocument/2006/relationships/image" Target="../media/image225.jpeg"/><Relationship Id="rId15" Type="http://schemas.openxmlformats.org/officeDocument/2006/relationships/image" Target="../media/image235.jpeg"/><Relationship Id="rId10" Type="http://schemas.openxmlformats.org/officeDocument/2006/relationships/image" Target="../media/image230.jpeg"/><Relationship Id="rId4" Type="http://schemas.openxmlformats.org/officeDocument/2006/relationships/image" Target="../media/image224.jpeg"/><Relationship Id="rId9" Type="http://schemas.openxmlformats.org/officeDocument/2006/relationships/image" Target="../media/image229.jpeg"/><Relationship Id="rId14" Type="http://schemas.openxmlformats.org/officeDocument/2006/relationships/image" Target="../media/image2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3" Type="http://schemas.openxmlformats.org/officeDocument/2006/relationships/image" Target="../media/image237.jpeg"/><Relationship Id="rId7" Type="http://schemas.openxmlformats.org/officeDocument/2006/relationships/image" Target="../media/image162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eg"/><Relationship Id="rId11" Type="http://schemas.openxmlformats.org/officeDocument/2006/relationships/image" Target="../media/image165.jpeg"/><Relationship Id="rId5" Type="http://schemas.openxmlformats.org/officeDocument/2006/relationships/image" Target="../media/image159.jpeg"/><Relationship Id="rId10" Type="http://schemas.openxmlformats.org/officeDocument/2006/relationships/image" Target="../media/image164.jpeg"/><Relationship Id="rId4" Type="http://schemas.openxmlformats.org/officeDocument/2006/relationships/image" Target="../media/image160.jpeg"/><Relationship Id="rId9" Type="http://schemas.openxmlformats.org/officeDocument/2006/relationships/image" Target="../media/image2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13" Type="http://schemas.openxmlformats.org/officeDocument/2006/relationships/image" Target="../media/image172.jpeg"/><Relationship Id="rId3" Type="http://schemas.openxmlformats.org/officeDocument/2006/relationships/image" Target="../media/image241.png"/><Relationship Id="rId7" Type="http://schemas.openxmlformats.org/officeDocument/2006/relationships/image" Target="../media/image169.jpeg"/><Relationship Id="rId12" Type="http://schemas.openxmlformats.org/officeDocument/2006/relationships/image" Target="../media/image244.jpe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68.jpeg"/><Relationship Id="rId5" Type="http://schemas.openxmlformats.org/officeDocument/2006/relationships/image" Target="../media/image243.jpeg"/><Relationship Id="rId10" Type="http://schemas.openxmlformats.org/officeDocument/2006/relationships/image" Target="../media/image174.jpeg"/><Relationship Id="rId4" Type="http://schemas.openxmlformats.org/officeDocument/2006/relationships/image" Target="../media/image242.jpeg"/><Relationship Id="rId9" Type="http://schemas.openxmlformats.org/officeDocument/2006/relationships/image" Target="../media/image171.jpeg"/><Relationship Id="rId14" Type="http://schemas.openxmlformats.org/officeDocument/2006/relationships/image" Target="../media/image17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7.png"/><Relationship Id="rId3" Type="http://schemas.openxmlformats.org/officeDocument/2006/relationships/image" Target="../media/image152.jpeg"/><Relationship Id="rId7" Type="http://schemas.openxmlformats.org/officeDocument/2006/relationships/image" Target="../media/image150.png"/><Relationship Id="rId12" Type="http://schemas.openxmlformats.org/officeDocument/2006/relationships/image" Target="../media/image9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11" Type="http://schemas.openxmlformats.org/officeDocument/2006/relationships/image" Target="../media/image95.png"/><Relationship Id="rId5" Type="http://schemas.openxmlformats.org/officeDocument/2006/relationships/image" Target="../media/image154.jpeg"/><Relationship Id="rId10" Type="http://schemas.openxmlformats.org/officeDocument/2006/relationships/image" Target="../media/image156.png"/><Relationship Id="rId4" Type="http://schemas.openxmlformats.org/officeDocument/2006/relationships/image" Target="../media/image153.jpeg"/><Relationship Id="rId9" Type="http://schemas.openxmlformats.org/officeDocument/2006/relationships/image" Target="../media/image155.png"/><Relationship Id="rId1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jpe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" y="0"/>
            <a:ext cx="12165266" cy="6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58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꽃 행성</a:t>
            </a:r>
            <a:endParaRPr lang="ko-KR" alt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38151"/>
            <a:ext cx="6463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행성 오브젝트에 각종 </a:t>
            </a:r>
            <a:r>
              <a:rPr lang="ko-KR" altLang="en-US" sz="1100" dirty="0" err="1" smtClean="0"/>
              <a:t>이펙트형태로</a:t>
            </a:r>
            <a:r>
              <a:rPr lang="ko-KR" altLang="en-US" sz="1100" dirty="0" smtClean="0"/>
              <a:t> 만들어진 꽃들이 붙어 있는 형태의 작물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탄생석 작물</a:t>
            </a:r>
            <a:r>
              <a:rPr lang="en-US" altLang="ko-KR" sz="1100" dirty="0" smtClean="0"/>
              <a:t>(</a:t>
            </a:r>
            <a:r>
              <a:rPr lang="ko-KR" altLang="en-US" sz="1100" smtClean="0"/>
              <a:t>기존 탄생석 작물</a:t>
            </a:r>
            <a:r>
              <a:rPr lang="en-US" altLang="ko-KR" sz="1100" dirty="0" smtClean="0"/>
              <a:t>)</a:t>
            </a:r>
            <a:r>
              <a:rPr lang="ko-KR" altLang="en-US" sz="1100" smtClean="0"/>
              <a:t>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행성으로 발전함</a:t>
            </a:r>
            <a:endParaRPr lang="ko-KR" altLang="en-US" sz="11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679427" y="1531148"/>
            <a:ext cx="8213859" cy="2292102"/>
            <a:chOff x="254587" y="4419914"/>
            <a:chExt cx="4126152" cy="1151415"/>
          </a:xfrm>
        </p:grpSpPr>
        <p:grpSp>
          <p:nvGrpSpPr>
            <p:cNvPr id="12" name="그룹 11"/>
            <p:cNvGrpSpPr/>
            <p:nvPr/>
          </p:nvGrpSpPr>
          <p:grpSpPr>
            <a:xfrm>
              <a:off x="254587" y="4419914"/>
              <a:ext cx="799488" cy="922135"/>
              <a:chOff x="798283" y="4279871"/>
              <a:chExt cx="1074625" cy="1239480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1395807" y="4614913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376504" y="4611462"/>
              <a:ext cx="746898" cy="769153"/>
              <a:chOff x="2376504" y="4611462"/>
              <a:chExt cx="746898" cy="769153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596455" y="4851371"/>
                <a:ext cx="349094" cy="34909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627394" y="4597853"/>
              <a:ext cx="746898" cy="769153"/>
              <a:chOff x="3421448" y="4639042"/>
              <a:chExt cx="746898" cy="76915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641399" y="4878951"/>
                <a:ext cx="349094" cy="349094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1049818" y="4868563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2114867" y="4822488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3214619" y="4851321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6194" y="5435986"/>
              <a:ext cx="437413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탄생석 작물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05981" y="5435986"/>
              <a:ext cx="308573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꽃 행성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64401" y="5430390"/>
              <a:ext cx="524381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꽃 행성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88717" y="5447642"/>
              <a:ext cx="592022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 꽃 행성</a:t>
              </a:r>
              <a:r>
                <a:rPr lang="en-US" altLang="ko-KR" sz="1000" dirty="0" smtClean="0"/>
                <a:t>+</a:t>
              </a:r>
              <a:endParaRPr lang="ko-KR" altLang="en-US" sz="1000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1570844" y="477311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13928" r="4861" b="33063"/>
          <a:stretch/>
        </p:blipFill>
        <p:spPr bwMode="auto">
          <a:xfrm>
            <a:off x="4162425" y="4144364"/>
            <a:ext cx="4829176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4215" b="8364"/>
          <a:stretch/>
        </p:blipFill>
        <p:spPr bwMode="auto">
          <a:xfrm>
            <a:off x="8991601" y="4144364"/>
            <a:ext cx="2437702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7" y="4144364"/>
            <a:ext cx="3974898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23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꽃 행성</a:t>
            </a:r>
            <a:endParaRPr lang="ko-KR" altLang="en-US" sz="1800" b="1" dirty="0"/>
          </a:p>
        </p:txBody>
      </p:sp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74" y="3088992"/>
            <a:ext cx="228885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26" y="3088992"/>
            <a:ext cx="1721254" cy="10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80" y="3088991"/>
            <a:ext cx="191589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14" y="4161891"/>
            <a:ext cx="228917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6" y="4161891"/>
            <a:ext cx="2742937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23" y="4161891"/>
            <a:ext cx="163230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37" y="5447349"/>
            <a:ext cx="1880868" cy="14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85" y="5447348"/>
            <a:ext cx="1410652" cy="14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75" y="5442116"/>
            <a:ext cx="1797509" cy="14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438151"/>
            <a:ext cx="6463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행성 오브젝트에 각종 </a:t>
            </a:r>
            <a:r>
              <a:rPr lang="ko-KR" altLang="en-US" sz="1100" dirty="0" err="1" smtClean="0"/>
              <a:t>이펙트형태로</a:t>
            </a:r>
            <a:r>
              <a:rPr lang="ko-KR" altLang="en-US" sz="1100" dirty="0" smtClean="0"/>
              <a:t> 만들어진 꽃들이 붙어 있는 형태의 작물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탄생석 작물</a:t>
            </a:r>
            <a:r>
              <a:rPr lang="en-US" altLang="ko-KR" sz="1100" dirty="0" smtClean="0"/>
              <a:t>(</a:t>
            </a:r>
            <a:r>
              <a:rPr lang="ko-KR" altLang="en-US" sz="1100" smtClean="0"/>
              <a:t>기존 탄생석 작물</a:t>
            </a:r>
            <a:r>
              <a:rPr lang="en-US" altLang="ko-KR" sz="1100" dirty="0" smtClean="0"/>
              <a:t>)</a:t>
            </a:r>
            <a:r>
              <a:rPr lang="ko-KR" altLang="en-US" sz="1100" smtClean="0"/>
              <a:t>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행성으로 발전함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" y="1247920"/>
            <a:ext cx="2441736" cy="2214827"/>
          </a:xfrm>
          <a:prstGeom prst="rect">
            <a:avLst/>
          </a:prstGeom>
        </p:spPr>
      </p:pic>
      <p:pic>
        <p:nvPicPr>
          <p:cNvPr id="20" name="Picture 14" descr="ì´ë¦°ìì ë°ì¤ë°¥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" y="3462747"/>
            <a:ext cx="2442405" cy="30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5516548" y="18034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rot="19393516">
            <a:off x="6225002" y="1780666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800000">
            <a:off x="6217842" y="2383146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7200000">
            <a:off x="5529984" y="2387264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12600000">
            <a:off x="5525865" y="1748831"/>
            <a:ext cx="218302" cy="3995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35013" y="2071302"/>
            <a:ext cx="469232" cy="469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18" idx="6"/>
          </p:cNvCxnSpPr>
          <p:nvPr/>
        </p:nvCxnSpPr>
        <p:spPr>
          <a:xfrm flipH="1" flipV="1">
            <a:off x="6421520" y="2637489"/>
            <a:ext cx="899115" cy="37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83784" y="2537434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같은 꽃들이 행성에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grpSp>
        <p:nvGrpSpPr>
          <p:cNvPr id="23" name="그룹 22"/>
          <p:cNvGrpSpPr/>
          <p:nvPr/>
        </p:nvGrpSpPr>
        <p:grpSpPr>
          <a:xfrm>
            <a:off x="7188214" y="264322"/>
            <a:ext cx="4536619" cy="1273949"/>
            <a:chOff x="89525" y="4419914"/>
            <a:chExt cx="4536619" cy="1273949"/>
          </a:xfrm>
        </p:grpSpPr>
        <p:grpSp>
          <p:nvGrpSpPr>
            <p:cNvPr id="12" name="그룹 11"/>
            <p:cNvGrpSpPr/>
            <p:nvPr/>
          </p:nvGrpSpPr>
          <p:grpSpPr>
            <a:xfrm>
              <a:off x="254587" y="4419914"/>
              <a:ext cx="799488" cy="922135"/>
              <a:chOff x="798283" y="4279871"/>
              <a:chExt cx="1074625" cy="1239480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1395807" y="4614913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376504" y="4611462"/>
              <a:ext cx="746898" cy="769153"/>
              <a:chOff x="2376504" y="4611462"/>
              <a:chExt cx="746898" cy="769153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596455" y="4851371"/>
                <a:ext cx="349094" cy="34909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627394" y="4597853"/>
              <a:ext cx="746898" cy="769153"/>
              <a:chOff x="3421448" y="4639042"/>
              <a:chExt cx="746898" cy="76915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641399" y="4878951"/>
                <a:ext cx="349094" cy="349094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1049818" y="4868563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2114867" y="4822488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3214619" y="4851321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525" y="543598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탄생석 작물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81360" y="5435986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꽃 행성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70679" y="5430390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꽃 행성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47616" y="5447642"/>
              <a:ext cx="1178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 꽃 행성</a:t>
              </a:r>
              <a:r>
                <a:rPr lang="en-US" altLang="ko-KR" sz="1000" dirty="0" smtClean="0"/>
                <a:t>+</a:t>
              </a:r>
              <a:endParaRPr lang="ko-KR" altLang="en-US" sz="1000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1570844" y="477311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686" y="5450260"/>
            <a:ext cx="1405578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10030305" y="5450260"/>
            <a:ext cx="2122220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73" y="2400368"/>
            <a:ext cx="1174657" cy="1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5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그룹 296"/>
          <p:cNvGrpSpPr/>
          <p:nvPr/>
        </p:nvGrpSpPr>
        <p:grpSpPr>
          <a:xfrm>
            <a:off x="1605196" y="257579"/>
            <a:ext cx="3836330" cy="3482399"/>
            <a:chOff x="601738" y="536391"/>
            <a:chExt cx="5898363" cy="5354194"/>
          </a:xfrm>
        </p:grpSpPr>
        <p:sp>
          <p:nvSpPr>
            <p:cNvPr id="5" name="타원 4"/>
            <p:cNvSpPr/>
            <p:nvPr/>
          </p:nvSpPr>
          <p:spPr>
            <a:xfrm>
              <a:off x="1311726" y="23583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311726" y="164032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15871" y="23203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533" y="31599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34174" y="37944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34174" y="30763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38318" y="375645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5400000">
              <a:off x="2699402" y="51169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5400000">
              <a:off x="3026963" y="459846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5400000">
              <a:off x="3438039" y="49878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 rot="5400000">
              <a:off x="4823904" y="41859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5400000">
              <a:off x="5049126" y="497221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10800000">
              <a:off x="5610423" y="290603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10800000">
              <a:off x="5610423" y="36240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10800000">
              <a:off x="2814166" y="13807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10800000">
              <a:off x="5672987" y="174855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0800000">
              <a:off x="4550384" y="145896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10800000">
              <a:off x="5672987" y="24665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 rot="16200000">
              <a:off x="1218669" y="480204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 rot="16200000">
              <a:off x="1853186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16200000">
              <a:off x="1135154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16200000">
              <a:off x="1815222" y="48432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16200000">
              <a:off x="1404143" y="445387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5400000">
              <a:off x="3998334" y="5352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5400000">
              <a:off x="3401784" y="531104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5400000">
              <a:off x="3812860" y="5700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5400000">
              <a:off x="5609420" y="53366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 rot="5400000">
              <a:off x="4685310" y="581386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5400000">
              <a:off x="5692939" y="4691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5400000">
              <a:off x="5012871" y="5295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5400000">
              <a:off x="5423947" y="56847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0800000">
              <a:off x="4785543" y="46418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0800000">
              <a:off x="5985244" y="43366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2395219" y="1041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749860" y="9578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743390" y="122687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2317667" y="24774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56842" y="28274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618586" y="214687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 rot="5400000">
              <a:off x="3137536" y="44344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 rot="5400000">
              <a:off x="5672733" y="39416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5400000">
              <a:off x="5756252" y="32962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5400000">
              <a:off x="5059188" y="44797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0800000">
              <a:off x="5403194" y="28581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 rot="10800000">
              <a:off x="6048557" y="2223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 rot="10800000">
              <a:off x="6048557" y="29416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 rot="10800000">
              <a:off x="5444412" y="226156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rot="10800000">
              <a:off x="4374903" y="98791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rot="10800000">
              <a:off x="3252300" y="6983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 rot="10800000">
              <a:off x="3770758" y="102587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 rot="10800000">
              <a:off x="3381374" y="14369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 rot="10800000">
              <a:off x="5465758" y="17006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 rot="10800000">
              <a:off x="6111121" y="10661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 rot="10800000">
              <a:off x="4988518" y="77652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rot="10800000">
              <a:off x="6111121" y="17841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rot="10800000">
              <a:off x="5506976" y="11040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rot="10800000">
              <a:off x="5117592" y="15151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rot="16200000">
              <a:off x="1656803" y="411960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rot="16200000">
              <a:off x="2291320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 rot="16200000">
              <a:off x="1573288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6200000">
              <a:off x="1842277" y="377143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 rot="5400000">
              <a:off x="4529168" y="53139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 rot="5400000">
              <a:off x="6047554" y="46541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 rot="5400000">
              <a:off x="5413041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 rot="5400000">
              <a:off x="5123444" y="5131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 rot="5400000">
              <a:off x="6131073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 rot="5400000">
              <a:off x="5451005" y="46129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 rot="5400000">
              <a:off x="5862081" y="50023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0800000">
              <a:off x="5778015" y="35706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 rot="10800000">
              <a:off x="6423378" y="36542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0800000">
              <a:off x="2220409" y="160390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423669" y="87948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778310" y="151399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778310" y="7959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382455" y="14760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771840" y="10649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002619" y="184480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700758" y="29500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1823360" y="32396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700758" y="22320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1304902" y="29120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1684974" y="21005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 rot="10800000">
              <a:off x="3099434" y="15838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 rot="10800000">
              <a:off x="3403353" y="8259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 rot="10800000">
              <a:off x="2280750" y="5363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 rot="10800000">
              <a:off x="2661040" y="186748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 rot="10800000">
              <a:off x="2799208" y="8639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0800000">
              <a:off x="2409824" y="12750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10800000">
              <a:off x="4494208" y="15387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 rot="10800000">
              <a:off x="5139571" y="90419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 rot="10800000">
              <a:off x="4016968" y="614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 rot="10800000">
              <a:off x="5139571" y="162222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 rot="10800000">
              <a:off x="4535426" y="9421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 rot="10800000">
              <a:off x="4146042" y="13532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 rot="16200000">
              <a:off x="685253" y="395768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 rot="16200000">
              <a:off x="1319770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 rot="16200000">
              <a:off x="1609367" y="34804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6200000">
              <a:off x="601738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 rot="16200000">
              <a:off x="1281806" y="399889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 rot="16200000">
              <a:off x="870727" y="360951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/>
            <p:cNvSpPr/>
            <p:nvPr/>
          </p:nvSpPr>
          <p:spPr>
            <a:xfrm rot="5400000">
              <a:off x="2868368" y="44666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 rot="5400000">
              <a:off x="4494293" y="49714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 rot="10800000">
              <a:off x="3002401" y="18791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123388" y="1050877"/>
              <a:ext cx="4868047" cy="4345441"/>
              <a:chOff x="7659106" y="1269753"/>
              <a:chExt cx="4868047" cy="4345441"/>
            </a:xfrm>
          </p:grpSpPr>
          <p:sp>
            <p:nvSpPr>
              <p:cNvPr id="85" name="자유형 84"/>
              <p:cNvSpPr/>
              <p:nvPr/>
            </p:nvSpPr>
            <p:spPr>
              <a:xfrm>
                <a:off x="8192522" y="211411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8630656" y="1431678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 231"/>
              <p:cNvSpPr/>
              <p:nvPr/>
            </p:nvSpPr>
            <p:spPr>
              <a:xfrm>
                <a:off x="7659106" y="126975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2353621"/>
            <a:ext cx="2315290" cy="17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8" y="36446"/>
            <a:ext cx="1375178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36446"/>
            <a:ext cx="2317175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4089505"/>
            <a:ext cx="2315290" cy="18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9" y="2352968"/>
            <a:ext cx="1369372" cy="16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31" y="51633"/>
            <a:ext cx="1495827" cy="3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25" y="4028648"/>
            <a:ext cx="2617456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06" y="3076576"/>
            <a:ext cx="1577794" cy="16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500108" y="3988292"/>
            <a:ext cx="2905447" cy="2803013"/>
            <a:chOff x="3299174" y="990600"/>
            <a:chExt cx="4679252" cy="4514279"/>
          </a:xfrm>
        </p:grpSpPr>
        <p:sp>
          <p:nvSpPr>
            <p:cNvPr id="124" name="자유형 123"/>
            <p:cNvSpPr/>
            <p:nvPr/>
          </p:nvSpPr>
          <p:spPr>
            <a:xfrm>
              <a:off x="3299174" y="990600"/>
              <a:ext cx="4679252" cy="4514279"/>
            </a:xfrm>
            <a:custGeom>
              <a:avLst/>
              <a:gdLst>
                <a:gd name="connsiteX0" fmla="*/ 1143000 w 3867150"/>
                <a:gd name="connsiteY0" fmla="*/ 209550 h 4076700"/>
                <a:gd name="connsiteX1" fmla="*/ 1076325 w 3867150"/>
                <a:gd name="connsiteY1" fmla="*/ 200025 h 4076700"/>
                <a:gd name="connsiteX2" fmla="*/ 838200 w 3867150"/>
                <a:gd name="connsiteY2" fmla="*/ 228600 h 4076700"/>
                <a:gd name="connsiteX3" fmla="*/ 723900 w 3867150"/>
                <a:gd name="connsiteY3" fmla="*/ 285750 h 4076700"/>
                <a:gd name="connsiteX4" fmla="*/ 676275 w 3867150"/>
                <a:gd name="connsiteY4" fmla="*/ 371475 h 4076700"/>
                <a:gd name="connsiteX5" fmla="*/ 666750 w 3867150"/>
                <a:gd name="connsiteY5" fmla="*/ 409575 h 4076700"/>
                <a:gd name="connsiteX6" fmla="*/ 676275 w 3867150"/>
                <a:gd name="connsiteY6" fmla="*/ 476250 h 4076700"/>
                <a:gd name="connsiteX7" fmla="*/ 695325 w 3867150"/>
                <a:gd name="connsiteY7" fmla="*/ 533400 h 4076700"/>
                <a:gd name="connsiteX8" fmla="*/ 676275 w 3867150"/>
                <a:gd name="connsiteY8" fmla="*/ 628650 h 4076700"/>
                <a:gd name="connsiteX9" fmla="*/ 647700 w 3867150"/>
                <a:gd name="connsiteY9" fmla="*/ 666750 h 4076700"/>
                <a:gd name="connsiteX10" fmla="*/ 581025 w 3867150"/>
                <a:gd name="connsiteY10" fmla="*/ 752475 h 4076700"/>
                <a:gd name="connsiteX11" fmla="*/ 447675 w 3867150"/>
                <a:gd name="connsiteY11" fmla="*/ 809625 h 4076700"/>
                <a:gd name="connsiteX12" fmla="*/ 390525 w 3867150"/>
                <a:gd name="connsiteY12" fmla="*/ 866775 h 4076700"/>
                <a:gd name="connsiteX13" fmla="*/ 400050 w 3867150"/>
                <a:gd name="connsiteY13" fmla="*/ 1009650 h 4076700"/>
                <a:gd name="connsiteX14" fmla="*/ 409575 w 3867150"/>
                <a:gd name="connsiteY14" fmla="*/ 1057275 h 4076700"/>
                <a:gd name="connsiteX15" fmla="*/ 419100 w 3867150"/>
                <a:gd name="connsiteY15" fmla="*/ 1123950 h 4076700"/>
                <a:gd name="connsiteX16" fmla="*/ 409575 w 3867150"/>
                <a:gd name="connsiteY16" fmla="*/ 1152525 h 4076700"/>
                <a:gd name="connsiteX17" fmla="*/ 314325 w 3867150"/>
                <a:gd name="connsiteY17" fmla="*/ 1228725 h 4076700"/>
                <a:gd name="connsiteX18" fmla="*/ 257175 w 3867150"/>
                <a:gd name="connsiteY18" fmla="*/ 1257300 h 4076700"/>
                <a:gd name="connsiteX19" fmla="*/ 209550 w 3867150"/>
                <a:gd name="connsiteY19" fmla="*/ 1304925 h 4076700"/>
                <a:gd name="connsiteX20" fmla="*/ 123825 w 3867150"/>
                <a:gd name="connsiteY20" fmla="*/ 1371600 h 4076700"/>
                <a:gd name="connsiteX21" fmla="*/ 114300 w 3867150"/>
                <a:gd name="connsiteY21" fmla="*/ 1409700 h 4076700"/>
                <a:gd name="connsiteX22" fmla="*/ 104775 w 3867150"/>
                <a:gd name="connsiteY22" fmla="*/ 1438275 h 4076700"/>
                <a:gd name="connsiteX23" fmla="*/ 114300 w 3867150"/>
                <a:gd name="connsiteY23" fmla="*/ 1533525 h 4076700"/>
                <a:gd name="connsiteX24" fmla="*/ 133350 w 3867150"/>
                <a:gd name="connsiteY24" fmla="*/ 1562100 h 4076700"/>
                <a:gd name="connsiteX25" fmla="*/ 161925 w 3867150"/>
                <a:gd name="connsiteY25" fmla="*/ 1666875 h 4076700"/>
                <a:gd name="connsiteX26" fmla="*/ 152400 w 3867150"/>
                <a:gd name="connsiteY26" fmla="*/ 1762125 h 4076700"/>
                <a:gd name="connsiteX27" fmla="*/ 133350 w 3867150"/>
                <a:gd name="connsiteY27" fmla="*/ 1819275 h 4076700"/>
                <a:gd name="connsiteX28" fmla="*/ 123825 w 3867150"/>
                <a:gd name="connsiteY28" fmla="*/ 1866900 h 4076700"/>
                <a:gd name="connsiteX29" fmla="*/ 133350 w 3867150"/>
                <a:gd name="connsiteY29" fmla="*/ 2095500 h 4076700"/>
                <a:gd name="connsiteX30" fmla="*/ 152400 w 3867150"/>
                <a:gd name="connsiteY30" fmla="*/ 2124075 h 4076700"/>
                <a:gd name="connsiteX31" fmla="*/ 161925 w 3867150"/>
                <a:gd name="connsiteY31" fmla="*/ 2171700 h 4076700"/>
                <a:gd name="connsiteX32" fmla="*/ 152400 w 3867150"/>
                <a:gd name="connsiteY32" fmla="*/ 2295525 h 4076700"/>
                <a:gd name="connsiteX33" fmla="*/ 123825 w 3867150"/>
                <a:gd name="connsiteY33" fmla="*/ 2343150 h 4076700"/>
                <a:gd name="connsiteX34" fmla="*/ 95250 w 3867150"/>
                <a:gd name="connsiteY34" fmla="*/ 2400300 h 4076700"/>
                <a:gd name="connsiteX35" fmla="*/ 66675 w 3867150"/>
                <a:gd name="connsiteY35" fmla="*/ 2476500 h 4076700"/>
                <a:gd name="connsiteX36" fmla="*/ 38100 w 3867150"/>
                <a:gd name="connsiteY36" fmla="*/ 2533650 h 4076700"/>
                <a:gd name="connsiteX37" fmla="*/ 9525 w 3867150"/>
                <a:gd name="connsiteY37" fmla="*/ 2638425 h 4076700"/>
                <a:gd name="connsiteX38" fmla="*/ 0 w 3867150"/>
                <a:gd name="connsiteY38" fmla="*/ 2667000 h 4076700"/>
                <a:gd name="connsiteX39" fmla="*/ 19050 w 3867150"/>
                <a:gd name="connsiteY39" fmla="*/ 2752725 h 4076700"/>
                <a:gd name="connsiteX40" fmla="*/ 57150 w 3867150"/>
                <a:gd name="connsiteY40" fmla="*/ 2800350 h 4076700"/>
                <a:gd name="connsiteX41" fmla="*/ 104775 w 3867150"/>
                <a:gd name="connsiteY41" fmla="*/ 2886075 h 4076700"/>
                <a:gd name="connsiteX42" fmla="*/ 95250 w 3867150"/>
                <a:gd name="connsiteY42" fmla="*/ 2981325 h 4076700"/>
                <a:gd name="connsiteX43" fmla="*/ 85725 w 3867150"/>
                <a:gd name="connsiteY43" fmla="*/ 3009900 h 4076700"/>
                <a:gd name="connsiteX44" fmla="*/ 47625 w 3867150"/>
                <a:gd name="connsiteY44" fmla="*/ 3095625 h 4076700"/>
                <a:gd name="connsiteX45" fmla="*/ 38100 w 3867150"/>
                <a:gd name="connsiteY45" fmla="*/ 3171825 h 4076700"/>
                <a:gd name="connsiteX46" fmla="*/ 38100 w 3867150"/>
                <a:gd name="connsiteY46" fmla="*/ 3371850 h 4076700"/>
                <a:gd name="connsiteX47" fmla="*/ 76200 w 3867150"/>
                <a:gd name="connsiteY47" fmla="*/ 3400425 h 4076700"/>
                <a:gd name="connsiteX48" fmla="*/ 171450 w 3867150"/>
                <a:gd name="connsiteY48" fmla="*/ 3438525 h 4076700"/>
                <a:gd name="connsiteX49" fmla="*/ 276225 w 3867150"/>
                <a:gd name="connsiteY49" fmla="*/ 3476625 h 4076700"/>
                <a:gd name="connsiteX50" fmla="*/ 295275 w 3867150"/>
                <a:gd name="connsiteY50" fmla="*/ 3514725 h 4076700"/>
                <a:gd name="connsiteX51" fmla="*/ 314325 w 3867150"/>
                <a:gd name="connsiteY51" fmla="*/ 3667125 h 4076700"/>
                <a:gd name="connsiteX52" fmla="*/ 361950 w 3867150"/>
                <a:gd name="connsiteY52" fmla="*/ 3714750 h 4076700"/>
                <a:gd name="connsiteX53" fmla="*/ 400050 w 3867150"/>
                <a:gd name="connsiteY53" fmla="*/ 3743325 h 4076700"/>
                <a:gd name="connsiteX54" fmla="*/ 600075 w 3867150"/>
                <a:gd name="connsiteY54" fmla="*/ 3810000 h 4076700"/>
                <a:gd name="connsiteX55" fmla="*/ 676275 w 3867150"/>
                <a:gd name="connsiteY55" fmla="*/ 3819525 h 4076700"/>
                <a:gd name="connsiteX56" fmla="*/ 771525 w 3867150"/>
                <a:gd name="connsiteY56" fmla="*/ 3829050 h 4076700"/>
                <a:gd name="connsiteX57" fmla="*/ 866775 w 3867150"/>
                <a:gd name="connsiteY57" fmla="*/ 3886200 h 4076700"/>
                <a:gd name="connsiteX58" fmla="*/ 971550 w 3867150"/>
                <a:gd name="connsiteY58" fmla="*/ 3952875 h 4076700"/>
                <a:gd name="connsiteX59" fmla="*/ 1009650 w 3867150"/>
                <a:gd name="connsiteY59" fmla="*/ 3981450 h 4076700"/>
                <a:gd name="connsiteX60" fmla="*/ 1104900 w 3867150"/>
                <a:gd name="connsiteY60" fmla="*/ 4010025 h 4076700"/>
                <a:gd name="connsiteX61" fmla="*/ 1228725 w 3867150"/>
                <a:gd name="connsiteY61" fmla="*/ 4000500 h 4076700"/>
                <a:gd name="connsiteX62" fmla="*/ 1295400 w 3867150"/>
                <a:gd name="connsiteY62" fmla="*/ 3981450 h 4076700"/>
                <a:gd name="connsiteX63" fmla="*/ 1362075 w 3867150"/>
                <a:gd name="connsiteY63" fmla="*/ 3971925 h 4076700"/>
                <a:gd name="connsiteX64" fmla="*/ 1619250 w 3867150"/>
                <a:gd name="connsiteY64" fmla="*/ 3990975 h 4076700"/>
                <a:gd name="connsiteX65" fmla="*/ 1800225 w 3867150"/>
                <a:gd name="connsiteY65" fmla="*/ 4048125 h 4076700"/>
                <a:gd name="connsiteX66" fmla="*/ 1876425 w 3867150"/>
                <a:gd name="connsiteY66" fmla="*/ 4057650 h 4076700"/>
                <a:gd name="connsiteX67" fmla="*/ 1943100 w 3867150"/>
                <a:gd name="connsiteY67" fmla="*/ 4067175 h 4076700"/>
                <a:gd name="connsiteX68" fmla="*/ 2095500 w 3867150"/>
                <a:gd name="connsiteY68" fmla="*/ 4076700 h 4076700"/>
                <a:gd name="connsiteX69" fmla="*/ 2200275 w 3867150"/>
                <a:gd name="connsiteY69" fmla="*/ 4057650 h 4076700"/>
                <a:gd name="connsiteX70" fmla="*/ 2219325 w 3867150"/>
                <a:gd name="connsiteY70" fmla="*/ 4029075 h 4076700"/>
                <a:gd name="connsiteX71" fmla="*/ 2247900 w 3867150"/>
                <a:gd name="connsiteY71" fmla="*/ 3990975 h 4076700"/>
                <a:gd name="connsiteX72" fmla="*/ 2314575 w 3867150"/>
                <a:gd name="connsiteY72" fmla="*/ 3952875 h 4076700"/>
                <a:gd name="connsiteX73" fmla="*/ 2476500 w 3867150"/>
                <a:gd name="connsiteY73" fmla="*/ 3971925 h 4076700"/>
                <a:gd name="connsiteX74" fmla="*/ 2552700 w 3867150"/>
                <a:gd name="connsiteY74" fmla="*/ 3990975 h 4076700"/>
                <a:gd name="connsiteX75" fmla="*/ 2667000 w 3867150"/>
                <a:gd name="connsiteY75" fmla="*/ 4000500 h 4076700"/>
                <a:gd name="connsiteX76" fmla="*/ 3114675 w 3867150"/>
                <a:gd name="connsiteY76" fmla="*/ 3952875 h 4076700"/>
                <a:gd name="connsiteX77" fmla="*/ 3133725 w 3867150"/>
                <a:gd name="connsiteY77" fmla="*/ 3924300 h 4076700"/>
                <a:gd name="connsiteX78" fmla="*/ 3133725 w 3867150"/>
                <a:gd name="connsiteY78" fmla="*/ 3705225 h 4076700"/>
                <a:gd name="connsiteX79" fmla="*/ 3190875 w 3867150"/>
                <a:gd name="connsiteY79" fmla="*/ 3667125 h 4076700"/>
                <a:gd name="connsiteX80" fmla="*/ 3305175 w 3867150"/>
                <a:gd name="connsiteY80" fmla="*/ 3552825 h 4076700"/>
                <a:gd name="connsiteX81" fmla="*/ 3457575 w 3867150"/>
                <a:gd name="connsiteY81" fmla="*/ 3438525 h 4076700"/>
                <a:gd name="connsiteX82" fmla="*/ 3505200 w 3867150"/>
                <a:gd name="connsiteY82" fmla="*/ 3409950 h 4076700"/>
                <a:gd name="connsiteX83" fmla="*/ 3571875 w 3867150"/>
                <a:gd name="connsiteY83" fmla="*/ 3333750 h 4076700"/>
                <a:gd name="connsiteX84" fmla="*/ 3581400 w 3867150"/>
                <a:gd name="connsiteY84" fmla="*/ 3305175 h 4076700"/>
                <a:gd name="connsiteX85" fmla="*/ 3590925 w 3867150"/>
                <a:gd name="connsiteY85" fmla="*/ 3143250 h 4076700"/>
                <a:gd name="connsiteX86" fmla="*/ 3629025 w 3867150"/>
                <a:gd name="connsiteY86" fmla="*/ 3028950 h 4076700"/>
                <a:gd name="connsiteX87" fmla="*/ 3657600 w 3867150"/>
                <a:gd name="connsiteY87" fmla="*/ 3000375 h 4076700"/>
                <a:gd name="connsiteX88" fmla="*/ 3695700 w 3867150"/>
                <a:gd name="connsiteY88" fmla="*/ 2952750 h 4076700"/>
                <a:gd name="connsiteX89" fmla="*/ 3762375 w 3867150"/>
                <a:gd name="connsiteY89" fmla="*/ 2886075 h 4076700"/>
                <a:gd name="connsiteX90" fmla="*/ 3762375 w 3867150"/>
                <a:gd name="connsiteY90" fmla="*/ 2562225 h 4076700"/>
                <a:gd name="connsiteX91" fmla="*/ 3724275 w 3867150"/>
                <a:gd name="connsiteY91" fmla="*/ 2466975 h 4076700"/>
                <a:gd name="connsiteX92" fmla="*/ 3752850 w 3867150"/>
                <a:gd name="connsiteY92" fmla="*/ 2390775 h 4076700"/>
                <a:gd name="connsiteX93" fmla="*/ 3800475 w 3867150"/>
                <a:gd name="connsiteY93" fmla="*/ 2295525 h 4076700"/>
                <a:gd name="connsiteX94" fmla="*/ 3790950 w 3867150"/>
                <a:gd name="connsiteY94" fmla="*/ 2190750 h 4076700"/>
                <a:gd name="connsiteX95" fmla="*/ 3752850 w 3867150"/>
                <a:gd name="connsiteY95" fmla="*/ 2162175 h 4076700"/>
                <a:gd name="connsiteX96" fmla="*/ 3724275 w 3867150"/>
                <a:gd name="connsiteY96" fmla="*/ 2133600 h 4076700"/>
                <a:gd name="connsiteX97" fmla="*/ 3714750 w 3867150"/>
                <a:gd name="connsiteY97" fmla="*/ 2095500 h 4076700"/>
                <a:gd name="connsiteX98" fmla="*/ 3762375 w 3867150"/>
                <a:gd name="connsiteY98" fmla="*/ 1971675 h 4076700"/>
                <a:gd name="connsiteX99" fmla="*/ 3771900 w 3867150"/>
                <a:gd name="connsiteY99" fmla="*/ 1933575 h 4076700"/>
                <a:gd name="connsiteX100" fmla="*/ 3829050 w 3867150"/>
                <a:gd name="connsiteY100" fmla="*/ 1838325 h 4076700"/>
                <a:gd name="connsiteX101" fmla="*/ 3848100 w 3867150"/>
                <a:gd name="connsiteY101" fmla="*/ 1781175 h 4076700"/>
                <a:gd name="connsiteX102" fmla="*/ 3867150 w 3867150"/>
                <a:gd name="connsiteY102" fmla="*/ 1676400 h 4076700"/>
                <a:gd name="connsiteX103" fmla="*/ 3829050 w 3867150"/>
                <a:gd name="connsiteY103" fmla="*/ 1485900 h 4076700"/>
                <a:gd name="connsiteX104" fmla="*/ 3781425 w 3867150"/>
                <a:gd name="connsiteY104" fmla="*/ 1390650 h 4076700"/>
                <a:gd name="connsiteX105" fmla="*/ 3733800 w 3867150"/>
                <a:gd name="connsiteY105" fmla="*/ 1362075 h 4076700"/>
                <a:gd name="connsiteX106" fmla="*/ 3686175 w 3867150"/>
                <a:gd name="connsiteY106" fmla="*/ 1304925 h 4076700"/>
                <a:gd name="connsiteX107" fmla="*/ 3705225 w 3867150"/>
                <a:gd name="connsiteY107" fmla="*/ 1190625 h 4076700"/>
                <a:gd name="connsiteX108" fmla="*/ 3724275 w 3867150"/>
                <a:gd name="connsiteY108" fmla="*/ 1152525 h 4076700"/>
                <a:gd name="connsiteX109" fmla="*/ 3733800 w 3867150"/>
                <a:gd name="connsiteY109" fmla="*/ 1095375 h 4076700"/>
                <a:gd name="connsiteX110" fmla="*/ 3714750 w 3867150"/>
                <a:gd name="connsiteY110" fmla="*/ 866775 h 4076700"/>
                <a:gd name="connsiteX111" fmla="*/ 3695700 w 3867150"/>
                <a:gd name="connsiteY111" fmla="*/ 819150 h 4076700"/>
                <a:gd name="connsiteX112" fmla="*/ 3686175 w 3867150"/>
                <a:gd name="connsiteY112" fmla="*/ 771525 h 4076700"/>
                <a:gd name="connsiteX113" fmla="*/ 3667125 w 3867150"/>
                <a:gd name="connsiteY113" fmla="*/ 733425 h 4076700"/>
                <a:gd name="connsiteX114" fmla="*/ 3657600 w 3867150"/>
                <a:gd name="connsiteY114" fmla="*/ 695325 h 4076700"/>
                <a:gd name="connsiteX115" fmla="*/ 3619500 w 3867150"/>
                <a:gd name="connsiteY115" fmla="*/ 619125 h 4076700"/>
                <a:gd name="connsiteX116" fmla="*/ 3609975 w 3867150"/>
                <a:gd name="connsiteY116" fmla="*/ 561975 h 4076700"/>
                <a:gd name="connsiteX117" fmla="*/ 3600450 w 3867150"/>
                <a:gd name="connsiteY117" fmla="*/ 514350 h 4076700"/>
                <a:gd name="connsiteX118" fmla="*/ 3590925 w 3867150"/>
                <a:gd name="connsiteY118" fmla="*/ 390525 h 4076700"/>
                <a:gd name="connsiteX119" fmla="*/ 3552825 w 3867150"/>
                <a:gd name="connsiteY119" fmla="*/ 257175 h 4076700"/>
                <a:gd name="connsiteX120" fmla="*/ 3505200 w 3867150"/>
                <a:gd name="connsiteY120" fmla="*/ 209550 h 4076700"/>
                <a:gd name="connsiteX121" fmla="*/ 3429000 w 3867150"/>
                <a:gd name="connsiteY121" fmla="*/ 133350 h 4076700"/>
                <a:gd name="connsiteX122" fmla="*/ 3400425 w 3867150"/>
                <a:gd name="connsiteY122" fmla="*/ 123825 h 4076700"/>
                <a:gd name="connsiteX123" fmla="*/ 3276600 w 3867150"/>
                <a:gd name="connsiteY123" fmla="*/ 104775 h 4076700"/>
                <a:gd name="connsiteX124" fmla="*/ 3219450 w 3867150"/>
                <a:gd name="connsiteY124" fmla="*/ 95250 h 4076700"/>
                <a:gd name="connsiteX125" fmla="*/ 3076575 w 3867150"/>
                <a:gd name="connsiteY125" fmla="*/ 104775 h 4076700"/>
                <a:gd name="connsiteX126" fmla="*/ 3048000 w 3867150"/>
                <a:gd name="connsiteY126" fmla="*/ 114300 h 4076700"/>
                <a:gd name="connsiteX127" fmla="*/ 2781300 w 3867150"/>
                <a:gd name="connsiteY127" fmla="*/ 95250 h 4076700"/>
                <a:gd name="connsiteX128" fmla="*/ 2657475 w 3867150"/>
                <a:gd name="connsiteY128" fmla="*/ 66675 h 4076700"/>
                <a:gd name="connsiteX129" fmla="*/ 2619375 w 3867150"/>
                <a:gd name="connsiteY129" fmla="*/ 57150 h 4076700"/>
                <a:gd name="connsiteX130" fmla="*/ 2581275 w 3867150"/>
                <a:gd name="connsiteY130" fmla="*/ 38100 h 4076700"/>
                <a:gd name="connsiteX131" fmla="*/ 2552700 w 3867150"/>
                <a:gd name="connsiteY131" fmla="*/ 28575 h 4076700"/>
                <a:gd name="connsiteX132" fmla="*/ 2486025 w 3867150"/>
                <a:gd name="connsiteY132" fmla="*/ 47625 h 4076700"/>
                <a:gd name="connsiteX133" fmla="*/ 2343150 w 3867150"/>
                <a:gd name="connsiteY133" fmla="*/ 123825 h 4076700"/>
                <a:gd name="connsiteX134" fmla="*/ 2200275 w 3867150"/>
                <a:gd name="connsiteY134" fmla="*/ 104775 h 4076700"/>
                <a:gd name="connsiteX135" fmla="*/ 2124075 w 3867150"/>
                <a:gd name="connsiteY135" fmla="*/ 76200 h 4076700"/>
                <a:gd name="connsiteX136" fmla="*/ 2047875 w 3867150"/>
                <a:gd name="connsiteY136" fmla="*/ 57150 h 4076700"/>
                <a:gd name="connsiteX137" fmla="*/ 1981200 w 3867150"/>
                <a:gd name="connsiteY137" fmla="*/ 9525 h 4076700"/>
                <a:gd name="connsiteX138" fmla="*/ 1943100 w 3867150"/>
                <a:gd name="connsiteY138" fmla="*/ 0 h 4076700"/>
                <a:gd name="connsiteX139" fmla="*/ 1838325 w 3867150"/>
                <a:gd name="connsiteY139" fmla="*/ 19050 h 4076700"/>
                <a:gd name="connsiteX140" fmla="*/ 1809750 w 3867150"/>
                <a:gd name="connsiteY140" fmla="*/ 47625 h 4076700"/>
                <a:gd name="connsiteX141" fmla="*/ 1771650 w 3867150"/>
                <a:gd name="connsiteY141" fmla="*/ 76200 h 4076700"/>
                <a:gd name="connsiteX142" fmla="*/ 1685925 w 3867150"/>
                <a:gd name="connsiteY142" fmla="*/ 66675 h 4076700"/>
                <a:gd name="connsiteX143" fmla="*/ 1647825 w 3867150"/>
                <a:gd name="connsiteY143" fmla="*/ 47625 h 4076700"/>
                <a:gd name="connsiteX144" fmla="*/ 1590675 w 3867150"/>
                <a:gd name="connsiteY144" fmla="*/ 28575 h 4076700"/>
                <a:gd name="connsiteX145" fmla="*/ 1495425 w 3867150"/>
                <a:gd name="connsiteY145" fmla="*/ 47625 h 4076700"/>
                <a:gd name="connsiteX146" fmla="*/ 1390650 w 3867150"/>
                <a:gd name="connsiteY146" fmla="*/ 104775 h 4076700"/>
                <a:gd name="connsiteX147" fmla="*/ 1362075 w 3867150"/>
                <a:gd name="connsiteY147" fmla="*/ 114300 h 4076700"/>
                <a:gd name="connsiteX148" fmla="*/ 1257300 w 3867150"/>
                <a:gd name="connsiteY148" fmla="*/ 133350 h 4076700"/>
                <a:gd name="connsiteX149" fmla="*/ 1228725 w 3867150"/>
                <a:gd name="connsiteY149" fmla="*/ 142875 h 4076700"/>
                <a:gd name="connsiteX150" fmla="*/ 1209675 w 3867150"/>
                <a:gd name="connsiteY150" fmla="*/ 171450 h 4076700"/>
                <a:gd name="connsiteX151" fmla="*/ 1200150 w 3867150"/>
                <a:gd name="connsiteY151" fmla="*/ 200025 h 4076700"/>
                <a:gd name="connsiteX152" fmla="*/ 1143000 w 3867150"/>
                <a:gd name="connsiteY152" fmla="*/ 209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67150" h="4076700">
                  <a:moveTo>
                    <a:pt x="1143000" y="209550"/>
                  </a:moveTo>
                  <a:cubicBezTo>
                    <a:pt x="1122363" y="209550"/>
                    <a:pt x="1098776" y="200025"/>
                    <a:pt x="1076325" y="200025"/>
                  </a:cubicBezTo>
                  <a:cubicBezTo>
                    <a:pt x="985185" y="200025"/>
                    <a:pt x="916131" y="193964"/>
                    <a:pt x="838200" y="228600"/>
                  </a:cubicBezTo>
                  <a:cubicBezTo>
                    <a:pt x="799274" y="245900"/>
                    <a:pt x="723900" y="285750"/>
                    <a:pt x="723900" y="285750"/>
                  </a:cubicBezTo>
                  <a:cubicBezTo>
                    <a:pt x="711775" y="305958"/>
                    <a:pt x="685385" y="347182"/>
                    <a:pt x="676275" y="371475"/>
                  </a:cubicBezTo>
                  <a:cubicBezTo>
                    <a:pt x="671678" y="383732"/>
                    <a:pt x="669925" y="396875"/>
                    <a:pt x="666750" y="409575"/>
                  </a:cubicBezTo>
                  <a:cubicBezTo>
                    <a:pt x="669925" y="431800"/>
                    <a:pt x="671227" y="454374"/>
                    <a:pt x="676275" y="476250"/>
                  </a:cubicBezTo>
                  <a:cubicBezTo>
                    <a:pt x="680790" y="495816"/>
                    <a:pt x="695325" y="533400"/>
                    <a:pt x="695325" y="533400"/>
                  </a:cubicBezTo>
                  <a:cubicBezTo>
                    <a:pt x="688975" y="565150"/>
                    <a:pt x="687165" y="598158"/>
                    <a:pt x="676275" y="628650"/>
                  </a:cubicBezTo>
                  <a:cubicBezTo>
                    <a:pt x="670936" y="643600"/>
                    <a:pt x="656506" y="653541"/>
                    <a:pt x="647700" y="666750"/>
                  </a:cubicBezTo>
                  <a:cubicBezTo>
                    <a:pt x="628042" y="696237"/>
                    <a:pt x="614600" y="733822"/>
                    <a:pt x="581025" y="752475"/>
                  </a:cubicBezTo>
                  <a:cubicBezTo>
                    <a:pt x="538751" y="775961"/>
                    <a:pt x="447675" y="809625"/>
                    <a:pt x="447675" y="809625"/>
                  </a:cubicBezTo>
                  <a:cubicBezTo>
                    <a:pt x="428625" y="828675"/>
                    <a:pt x="388733" y="839894"/>
                    <a:pt x="390525" y="866775"/>
                  </a:cubicBezTo>
                  <a:cubicBezTo>
                    <a:pt x="393700" y="914400"/>
                    <a:pt x="395301" y="962156"/>
                    <a:pt x="400050" y="1009650"/>
                  </a:cubicBezTo>
                  <a:cubicBezTo>
                    <a:pt x="401661" y="1025759"/>
                    <a:pt x="406913" y="1041306"/>
                    <a:pt x="409575" y="1057275"/>
                  </a:cubicBezTo>
                  <a:cubicBezTo>
                    <a:pt x="413266" y="1079420"/>
                    <a:pt x="415925" y="1101725"/>
                    <a:pt x="419100" y="1123950"/>
                  </a:cubicBezTo>
                  <a:cubicBezTo>
                    <a:pt x="415925" y="1133475"/>
                    <a:pt x="415411" y="1144355"/>
                    <a:pt x="409575" y="1152525"/>
                  </a:cubicBezTo>
                  <a:cubicBezTo>
                    <a:pt x="387647" y="1183224"/>
                    <a:pt x="345166" y="1210734"/>
                    <a:pt x="314325" y="1228725"/>
                  </a:cubicBezTo>
                  <a:cubicBezTo>
                    <a:pt x="295928" y="1239457"/>
                    <a:pt x="274400" y="1244773"/>
                    <a:pt x="257175" y="1257300"/>
                  </a:cubicBezTo>
                  <a:cubicBezTo>
                    <a:pt x="239018" y="1270505"/>
                    <a:pt x="226596" y="1290314"/>
                    <a:pt x="209550" y="1304925"/>
                  </a:cubicBezTo>
                  <a:cubicBezTo>
                    <a:pt x="182064" y="1328484"/>
                    <a:pt x="123825" y="1371600"/>
                    <a:pt x="123825" y="1371600"/>
                  </a:cubicBezTo>
                  <a:cubicBezTo>
                    <a:pt x="120650" y="1384300"/>
                    <a:pt x="117896" y="1397113"/>
                    <a:pt x="114300" y="1409700"/>
                  </a:cubicBezTo>
                  <a:cubicBezTo>
                    <a:pt x="111542" y="1419354"/>
                    <a:pt x="104775" y="1428235"/>
                    <a:pt x="104775" y="1438275"/>
                  </a:cubicBezTo>
                  <a:cubicBezTo>
                    <a:pt x="104775" y="1470183"/>
                    <a:pt x="107125" y="1502434"/>
                    <a:pt x="114300" y="1533525"/>
                  </a:cubicBezTo>
                  <a:cubicBezTo>
                    <a:pt x="116874" y="1544679"/>
                    <a:pt x="128701" y="1551639"/>
                    <a:pt x="133350" y="1562100"/>
                  </a:cubicBezTo>
                  <a:cubicBezTo>
                    <a:pt x="150928" y="1601650"/>
                    <a:pt x="153776" y="1626131"/>
                    <a:pt x="161925" y="1666875"/>
                  </a:cubicBezTo>
                  <a:cubicBezTo>
                    <a:pt x="158750" y="1698625"/>
                    <a:pt x="158280" y="1730763"/>
                    <a:pt x="152400" y="1762125"/>
                  </a:cubicBezTo>
                  <a:cubicBezTo>
                    <a:pt x="148699" y="1781862"/>
                    <a:pt x="138634" y="1799902"/>
                    <a:pt x="133350" y="1819275"/>
                  </a:cubicBezTo>
                  <a:cubicBezTo>
                    <a:pt x="129090" y="1834894"/>
                    <a:pt x="127000" y="1851025"/>
                    <a:pt x="123825" y="1866900"/>
                  </a:cubicBezTo>
                  <a:cubicBezTo>
                    <a:pt x="127000" y="1943100"/>
                    <a:pt x="124928" y="2019700"/>
                    <a:pt x="133350" y="2095500"/>
                  </a:cubicBezTo>
                  <a:cubicBezTo>
                    <a:pt x="134614" y="2106878"/>
                    <a:pt x="148380" y="2113356"/>
                    <a:pt x="152400" y="2124075"/>
                  </a:cubicBezTo>
                  <a:cubicBezTo>
                    <a:pt x="158084" y="2139234"/>
                    <a:pt x="158750" y="2155825"/>
                    <a:pt x="161925" y="2171700"/>
                  </a:cubicBezTo>
                  <a:cubicBezTo>
                    <a:pt x="158750" y="2212975"/>
                    <a:pt x="161380" y="2255114"/>
                    <a:pt x="152400" y="2295525"/>
                  </a:cubicBezTo>
                  <a:cubicBezTo>
                    <a:pt x="148384" y="2313597"/>
                    <a:pt x="132690" y="2326897"/>
                    <a:pt x="123825" y="2343150"/>
                  </a:cubicBezTo>
                  <a:cubicBezTo>
                    <a:pt x="113626" y="2361848"/>
                    <a:pt x="103640" y="2380724"/>
                    <a:pt x="95250" y="2400300"/>
                  </a:cubicBezTo>
                  <a:cubicBezTo>
                    <a:pt x="84564" y="2425234"/>
                    <a:pt x="77361" y="2451566"/>
                    <a:pt x="66675" y="2476500"/>
                  </a:cubicBezTo>
                  <a:cubicBezTo>
                    <a:pt x="58285" y="2496076"/>
                    <a:pt x="46292" y="2513990"/>
                    <a:pt x="38100" y="2533650"/>
                  </a:cubicBezTo>
                  <a:cubicBezTo>
                    <a:pt x="12557" y="2594953"/>
                    <a:pt x="24095" y="2580144"/>
                    <a:pt x="9525" y="2638425"/>
                  </a:cubicBezTo>
                  <a:cubicBezTo>
                    <a:pt x="7090" y="2648165"/>
                    <a:pt x="3175" y="2657475"/>
                    <a:pt x="0" y="2667000"/>
                  </a:cubicBezTo>
                  <a:cubicBezTo>
                    <a:pt x="1608" y="2676649"/>
                    <a:pt x="8392" y="2735672"/>
                    <a:pt x="19050" y="2752725"/>
                  </a:cubicBezTo>
                  <a:cubicBezTo>
                    <a:pt x="29825" y="2769965"/>
                    <a:pt x="45492" y="2783695"/>
                    <a:pt x="57150" y="2800350"/>
                  </a:cubicBezTo>
                  <a:cubicBezTo>
                    <a:pt x="78080" y="2830250"/>
                    <a:pt x="88912" y="2854349"/>
                    <a:pt x="104775" y="2886075"/>
                  </a:cubicBezTo>
                  <a:cubicBezTo>
                    <a:pt x="101600" y="2917825"/>
                    <a:pt x="100102" y="2949788"/>
                    <a:pt x="95250" y="2981325"/>
                  </a:cubicBezTo>
                  <a:cubicBezTo>
                    <a:pt x="93723" y="2991248"/>
                    <a:pt x="89250" y="3000499"/>
                    <a:pt x="85725" y="3009900"/>
                  </a:cubicBezTo>
                  <a:cubicBezTo>
                    <a:pt x="67482" y="3058547"/>
                    <a:pt x="69272" y="3052332"/>
                    <a:pt x="47625" y="3095625"/>
                  </a:cubicBezTo>
                  <a:cubicBezTo>
                    <a:pt x="44450" y="3121025"/>
                    <a:pt x="41720" y="3146485"/>
                    <a:pt x="38100" y="3171825"/>
                  </a:cubicBezTo>
                  <a:cubicBezTo>
                    <a:pt x="27071" y="3249029"/>
                    <a:pt x="11614" y="3276502"/>
                    <a:pt x="38100" y="3371850"/>
                  </a:cubicBezTo>
                  <a:cubicBezTo>
                    <a:pt x="42349" y="3387146"/>
                    <a:pt x="62738" y="3392011"/>
                    <a:pt x="76200" y="3400425"/>
                  </a:cubicBezTo>
                  <a:cubicBezTo>
                    <a:pt x="113762" y="3423901"/>
                    <a:pt x="126990" y="3421425"/>
                    <a:pt x="171450" y="3438525"/>
                  </a:cubicBezTo>
                  <a:cubicBezTo>
                    <a:pt x="275858" y="3478682"/>
                    <a:pt x="200753" y="3457757"/>
                    <a:pt x="276225" y="3476625"/>
                  </a:cubicBezTo>
                  <a:cubicBezTo>
                    <a:pt x="282575" y="3489325"/>
                    <a:pt x="292490" y="3500802"/>
                    <a:pt x="295275" y="3514725"/>
                  </a:cubicBezTo>
                  <a:cubicBezTo>
                    <a:pt x="305315" y="3564926"/>
                    <a:pt x="285927" y="3624528"/>
                    <a:pt x="314325" y="3667125"/>
                  </a:cubicBezTo>
                  <a:cubicBezTo>
                    <a:pt x="342034" y="3708689"/>
                    <a:pt x="321541" y="3685886"/>
                    <a:pt x="361950" y="3714750"/>
                  </a:cubicBezTo>
                  <a:cubicBezTo>
                    <a:pt x="374868" y="3723977"/>
                    <a:pt x="385686" y="3736565"/>
                    <a:pt x="400050" y="3743325"/>
                  </a:cubicBezTo>
                  <a:cubicBezTo>
                    <a:pt x="458871" y="3771005"/>
                    <a:pt x="533926" y="3797597"/>
                    <a:pt x="600075" y="3810000"/>
                  </a:cubicBezTo>
                  <a:cubicBezTo>
                    <a:pt x="625234" y="3814717"/>
                    <a:pt x="650834" y="3816698"/>
                    <a:pt x="676275" y="3819525"/>
                  </a:cubicBezTo>
                  <a:cubicBezTo>
                    <a:pt x="707988" y="3823049"/>
                    <a:pt x="739775" y="3825875"/>
                    <a:pt x="771525" y="3829050"/>
                  </a:cubicBezTo>
                  <a:cubicBezTo>
                    <a:pt x="858093" y="3863677"/>
                    <a:pt x="781939" y="3827875"/>
                    <a:pt x="866775" y="3886200"/>
                  </a:cubicBezTo>
                  <a:cubicBezTo>
                    <a:pt x="900888" y="3909653"/>
                    <a:pt x="938432" y="3928037"/>
                    <a:pt x="971550" y="3952875"/>
                  </a:cubicBezTo>
                  <a:cubicBezTo>
                    <a:pt x="984250" y="3962400"/>
                    <a:pt x="995773" y="3973740"/>
                    <a:pt x="1009650" y="3981450"/>
                  </a:cubicBezTo>
                  <a:cubicBezTo>
                    <a:pt x="1044894" y="4001030"/>
                    <a:pt x="1066465" y="4002338"/>
                    <a:pt x="1104900" y="4010025"/>
                  </a:cubicBezTo>
                  <a:cubicBezTo>
                    <a:pt x="1146175" y="4006850"/>
                    <a:pt x="1187786" y="4006641"/>
                    <a:pt x="1228725" y="4000500"/>
                  </a:cubicBezTo>
                  <a:cubicBezTo>
                    <a:pt x="1251584" y="3997071"/>
                    <a:pt x="1272799" y="3986293"/>
                    <a:pt x="1295400" y="3981450"/>
                  </a:cubicBezTo>
                  <a:cubicBezTo>
                    <a:pt x="1317352" y="3976746"/>
                    <a:pt x="1339850" y="3975100"/>
                    <a:pt x="1362075" y="3971925"/>
                  </a:cubicBezTo>
                  <a:cubicBezTo>
                    <a:pt x="1447800" y="3978275"/>
                    <a:pt x="1534561" y="3976247"/>
                    <a:pt x="1619250" y="3990975"/>
                  </a:cubicBezTo>
                  <a:cubicBezTo>
                    <a:pt x="1681576" y="4001814"/>
                    <a:pt x="1737452" y="4040278"/>
                    <a:pt x="1800225" y="4048125"/>
                  </a:cubicBezTo>
                  <a:lnTo>
                    <a:pt x="1876425" y="4057650"/>
                  </a:lnTo>
                  <a:cubicBezTo>
                    <a:pt x="1898679" y="4060617"/>
                    <a:pt x="1920734" y="4065230"/>
                    <a:pt x="1943100" y="4067175"/>
                  </a:cubicBezTo>
                  <a:cubicBezTo>
                    <a:pt x="1993808" y="4071584"/>
                    <a:pt x="2044700" y="4073525"/>
                    <a:pt x="2095500" y="4076700"/>
                  </a:cubicBezTo>
                  <a:cubicBezTo>
                    <a:pt x="2130425" y="4070350"/>
                    <a:pt x="2167143" y="4070393"/>
                    <a:pt x="2200275" y="4057650"/>
                  </a:cubicBezTo>
                  <a:cubicBezTo>
                    <a:pt x="2210960" y="4053541"/>
                    <a:pt x="2212671" y="4038390"/>
                    <a:pt x="2219325" y="4029075"/>
                  </a:cubicBezTo>
                  <a:cubicBezTo>
                    <a:pt x="2228552" y="4016157"/>
                    <a:pt x="2236675" y="4002200"/>
                    <a:pt x="2247900" y="3990975"/>
                  </a:cubicBezTo>
                  <a:cubicBezTo>
                    <a:pt x="2276733" y="3962142"/>
                    <a:pt x="2281881" y="3963773"/>
                    <a:pt x="2314575" y="3952875"/>
                  </a:cubicBezTo>
                  <a:cubicBezTo>
                    <a:pt x="2352360" y="3956653"/>
                    <a:pt x="2434387" y="3963502"/>
                    <a:pt x="2476500" y="3971925"/>
                  </a:cubicBezTo>
                  <a:cubicBezTo>
                    <a:pt x="2502173" y="3977060"/>
                    <a:pt x="2526808" y="3987091"/>
                    <a:pt x="2552700" y="3990975"/>
                  </a:cubicBezTo>
                  <a:cubicBezTo>
                    <a:pt x="2590509" y="3996646"/>
                    <a:pt x="2628900" y="3997325"/>
                    <a:pt x="2667000" y="4000500"/>
                  </a:cubicBezTo>
                  <a:cubicBezTo>
                    <a:pt x="2714236" y="3998251"/>
                    <a:pt x="3004065" y="4047684"/>
                    <a:pt x="3114675" y="3952875"/>
                  </a:cubicBezTo>
                  <a:cubicBezTo>
                    <a:pt x="3123367" y="3945425"/>
                    <a:pt x="3127375" y="3933825"/>
                    <a:pt x="3133725" y="3924300"/>
                  </a:cubicBezTo>
                  <a:cubicBezTo>
                    <a:pt x="3133328" y="3918346"/>
                    <a:pt x="3112471" y="3741660"/>
                    <a:pt x="3133725" y="3705225"/>
                  </a:cubicBezTo>
                  <a:cubicBezTo>
                    <a:pt x="3145261" y="3685449"/>
                    <a:pt x="3173763" y="3682336"/>
                    <a:pt x="3190875" y="3667125"/>
                  </a:cubicBezTo>
                  <a:cubicBezTo>
                    <a:pt x="3231147" y="3631328"/>
                    <a:pt x="3259484" y="3581382"/>
                    <a:pt x="3305175" y="3552825"/>
                  </a:cubicBezTo>
                  <a:cubicBezTo>
                    <a:pt x="3474258" y="3447148"/>
                    <a:pt x="3286422" y="3570181"/>
                    <a:pt x="3457575" y="3438525"/>
                  </a:cubicBezTo>
                  <a:cubicBezTo>
                    <a:pt x="3472249" y="3427237"/>
                    <a:pt x="3490744" y="3421515"/>
                    <a:pt x="3505200" y="3409950"/>
                  </a:cubicBezTo>
                  <a:cubicBezTo>
                    <a:pt x="3525890" y="3393398"/>
                    <a:pt x="3558233" y="3361033"/>
                    <a:pt x="3571875" y="3333750"/>
                  </a:cubicBezTo>
                  <a:cubicBezTo>
                    <a:pt x="3576365" y="3324770"/>
                    <a:pt x="3578225" y="3314700"/>
                    <a:pt x="3581400" y="3305175"/>
                  </a:cubicBezTo>
                  <a:cubicBezTo>
                    <a:pt x="3584575" y="3251200"/>
                    <a:pt x="3584483" y="3196933"/>
                    <a:pt x="3590925" y="3143250"/>
                  </a:cubicBezTo>
                  <a:cubicBezTo>
                    <a:pt x="3594452" y="3113858"/>
                    <a:pt x="3608552" y="3057612"/>
                    <a:pt x="3629025" y="3028950"/>
                  </a:cubicBezTo>
                  <a:cubicBezTo>
                    <a:pt x="3636855" y="3017989"/>
                    <a:pt x="3648730" y="3010512"/>
                    <a:pt x="3657600" y="3000375"/>
                  </a:cubicBezTo>
                  <a:cubicBezTo>
                    <a:pt x="3670987" y="2985075"/>
                    <a:pt x="3681325" y="2967125"/>
                    <a:pt x="3695700" y="2952750"/>
                  </a:cubicBezTo>
                  <a:cubicBezTo>
                    <a:pt x="3784600" y="2863850"/>
                    <a:pt x="3686175" y="2987675"/>
                    <a:pt x="3762375" y="2886075"/>
                  </a:cubicBezTo>
                  <a:cubicBezTo>
                    <a:pt x="3792506" y="2765552"/>
                    <a:pt x="3790598" y="2788010"/>
                    <a:pt x="3762375" y="2562225"/>
                  </a:cubicBezTo>
                  <a:cubicBezTo>
                    <a:pt x="3758134" y="2528293"/>
                    <a:pt x="3724275" y="2466975"/>
                    <a:pt x="3724275" y="2466975"/>
                  </a:cubicBezTo>
                  <a:cubicBezTo>
                    <a:pt x="3733800" y="2441575"/>
                    <a:pt x="3741833" y="2415564"/>
                    <a:pt x="3752850" y="2390775"/>
                  </a:cubicBezTo>
                  <a:cubicBezTo>
                    <a:pt x="3767267" y="2358337"/>
                    <a:pt x="3800475" y="2295525"/>
                    <a:pt x="3800475" y="2295525"/>
                  </a:cubicBezTo>
                  <a:cubicBezTo>
                    <a:pt x="3797300" y="2260600"/>
                    <a:pt x="3802745" y="2223776"/>
                    <a:pt x="3790950" y="2190750"/>
                  </a:cubicBezTo>
                  <a:cubicBezTo>
                    <a:pt x="3785611" y="2175800"/>
                    <a:pt x="3764903" y="2172506"/>
                    <a:pt x="3752850" y="2162175"/>
                  </a:cubicBezTo>
                  <a:cubicBezTo>
                    <a:pt x="3742623" y="2153409"/>
                    <a:pt x="3733800" y="2143125"/>
                    <a:pt x="3724275" y="2133600"/>
                  </a:cubicBezTo>
                  <a:cubicBezTo>
                    <a:pt x="3721100" y="2120900"/>
                    <a:pt x="3713746" y="2108552"/>
                    <a:pt x="3714750" y="2095500"/>
                  </a:cubicBezTo>
                  <a:cubicBezTo>
                    <a:pt x="3720855" y="2016129"/>
                    <a:pt x="3725125" y="2021342"/>
                    <a:pt x="3762375" y="1971675"/>
                  </a:cubicBezTo>
                  <a:cubicBezTo>
                    <a:pt x="3765550" y="1958975"/>
                    <a:pt x="3766046" y="1945284"/>
                    <a:pt x="3771900" y="1933575"/>
                  </a:cubicBezTo>
                  <a:cubicBezTo>
                    <a:pt x="3788459" y="1900457"/>
                    <a:pt x="3817341" y="1873451"/>
                    <a:pt x="3829050" y="1838325"/>
                  </a:cubicBezTo>
                  <a:cubicBezTo>
                    <a:pt x="3835400" y="1819275"/>
                    <a:pt x="3842816" y="1800548"/>
                    <a:pt x="3848100" y="1781175"/>
                  </a:cubicBezTo>
                  <a:cubicBezTo>
                    <a:pt x="3853805" y="1760255"/>
                    <a:pt x="3864038" y="1695070"/>
                    <a:pt x="3867150" y="1676400"/>
                  </a:cubicBezTo>
                  <a:cubicBezTo>
                    <a:pt x="3854219" y="1482437"/>
                    <a:pt x="3883026" y="1587104"/>
                    <a:pt x="3829050" y="1485900"/>
                  </a:cubicBezTo>
                  <a:cubicBezTo>
                    <a:pt x="3812345" y="1454579"/>
                    <a:pt x="3811864" y="1408913"/>
                    <a:pt x="3781425" y="1390650"/>
                  </a:cubicBezTo>
                  <a:cubicBezTo>
                    <a:pt x="3765550" y="1381125"/>
                    <a:pt x="3748611" y="1373183"/>
                    <a:pt x="3733800" y="1362075"/>
                  </a:cubicBezTo>
                  <a:cubicBezTo>
                    <a:pt x="3709354" y="1343740"/>
                    <a:pt x="3702309" y="1329126"/>
                    <a:pt x="3686175" y="1304925"/>
                  </a:cubicBezTo>
                  <a:cubicBezTo>
                    <a:pt x="3692525" y="1266825"/>
                    <a:pt x="3695857" y="1228097"/>
                    <a:pt x="3705225" y="1190625"/>
                  </a:cubicBezTo>
                  <a:cubicBezTo>
                    <a:pt x="3708669" y="1176850"/>
                    <a:pt x="3720195" y="1166125"/>
                    <a:pt x="3724275" y="1152525"/>
                  </a:cubicBezTo>
                  <a:cubicBezTo>
                    <a:pt x="3729824" y="1134027"/>
                    <a:pt x="3730625" y="1114425"/>
                    <a:pt x="3733800" y="1095375"/>
                  </a:cubicBezTo>
                  <a:cubicBezTo>
                    <a:pt x="3727450" y="1019175"/>
                    <a:pt x="3725198" y="942522"/>
                    <a:pt x="3714750" y="866775"/>
                  </a:cubicBezTo>
                  <a:cubicBezTo>
                    <a:pt x="3712414" y="849837"/>
                    <a:pt x="3700613" y="835527"/>
                    <a:pt x="3695700" y="819150"/>
                  </a:cubicBezTo>
                  <a:cubicBezTo>
                    <a:pt x="3691048" y="803643"/>
                    <a:pt x="3691295" y="786884"/>
                    <a:pt x="3686175" y="771525"/>
                  </a:cubicBezTo>
                  <a:cubicBezTo>
                    <a:pt x="3681685" y="758055"/>
                    <a:pt x="3672111" y="746720"/>
                    <a:pt x="3667125" y="733425"/>
                  </a:cubicBezTo>
                  <a:cubicBezTo>
                    <a:pt x="3662528" y="721168"/>
                    <a:pt x="3662635" y="707409"/>
                    <a:pt x="3657600" y="695325"/>
                  </a:cubicBezTo>
                  <a:cubicBezTo>
                    <a:pt x="3646678" y="669111"/>
                    <a:pt x="3619500" y="619125"/>
                    <a:pt x="3619500" y="619125"/>
                  </a:cubicBezTo>
                  <a:cubicBezTo>
                    <a:pt x="3616325" y="600075"/>
                    <a:pt x="3613430" y="580976"/>
                    <a:pt x="3609975" y="561975"/>
                  </a:cubicBezTo>
                  <a:cubicBezTo>
                    <a:pt x="3607079" y="546047"/>
                    <a:pt x="3602238" y="530440"/>
                    <a:pt x="3600450" y="514350"/>
                  </a:cubicBezTo>
                  <a:cubicBezTo>
                    <a:pt x="3595878" y="473206"/>
                    <a:pt x="3595044" y="431716"/>
                    <a:pt x="3590925" y="390525"/>
                  </a:cubicBezTo>
                  <a:cubicBezTo>
                    <a:pt x="3585955" y="340827"/>
                    <a:pt x="3581655" y="300419"/>
                    <a:pt x="3552825" y="257175"/>
                  </a:cubicBezTo>
                  <a:cubicBezTo>
                    <a:pt x="3540372" y="238495"/>
                    <a:pt x="3518983" y="227271"/>
                    <a:pt x="3505200" y="209550"/>
                  </a:cubicBezTo>
                  <a:cubicBezTo>
                    <a:pt x="3468914" y="162896"/>
                    <a:pt x="3509247" y="160099"/>
                    <a:pt x="3429000" y="133350"/>
                  </a:cubicBezTo>
                  <a:cubicBezTo>
                    <a:pt x="3419475" y="130175"/>
                    <a:pt x="3410226" y="126003"/>
                    <a:pt x="3400425" y="123825"/>
                  </a:cubicBezTo>
                  <a:cubicBezTo>
                    <a:pt x="3373696" y="117885"/>
                    <a:pt x="3301287" y="108573"/>
                    <a:pt x="3276600" y="104775"/>
                  </a:cubicBezTo>
                  <a:cubicBezTo>
                    <a:pt x="3257512" y="101838"/>
                    <a:pt x="3238500" y="98425"/>
                    <a:pt x="3219450" y="95250"/>
                  </a:cubicBezTo>
                  <a:cubicBezTo>
                    <a:pt x="3171825" y="98425"/>
                    <a:pt x="3124014" y="99504"/>
                    <a:pt x="3076575" y="104775"/>
                  </a:cubicBezTo>
                  <a:cubicBezTo>
                    <a:pt x="3066596" y="105884"/>
                    <a:pt x="3058035" y="114624"/>
                    <a:pt x="3048000" y="114300"/>
                  </a:cubicBezTo>
                  <a:cubicBezTo>
                    <a:pt x="2958920" y="111426"/>
                    <a:pt x="2870200" y="101600"/>
                    <a:pt x="2781300" y="95250"/>
                  </a:cubicBezTo>
                  <a:cubicBezTo>
                    <a:pt x="2692629" y="80471"/>
                    <a:pt x="2753158" y="92770"/>
                    <a:pt x="2657475" y="66675"/>
                  </a:cubicBezTo>
                  <a:cubicBezTo>
                    <a:pt x="2644845" y="63231"/>
                    <a:pt x="2631632" y="61747"/>
                    <a:pt x="2619375" y="57150"/>
                  </a:cubicBezTo>
                  <a:cubicBezTo>
                    <a:pt x="2606080" y="52164"/>
                    <a:pt x="2594326" y="43693"/>
                    <a:pt x="2581275" y="38100"/>
                  </a:cubicBezTo>
                  <a:cubicBezTo>
                    <a:pt x="2572047" y="34145"/>
                    <a:pt x="2562225" y="31750"/>
                    <a:pt x="2552700" y="28575"/>
                  </a:cubicBezTo>
                  <a:cubicBezTo>
                    <a:pt x="2530475" y="34925"/>
                    <a:pt x="2506699" y="37288"/>
                    <a:pt x="2486025" y="47625"/>
                  </a:cubicBezTo>
                  <a:cubicBezTo>
                    <a:pt x="2307032" y="137122"/>
                    <a:pt x="2441388" y="99265"/>
                    <a:pt x="2343150" y="123825"/>
                  </a:cubicBezTo>
                  <a:cubicBezTo>
                    <a:pt x="2295525" y="117475"/>
                    <a:pt x="2247225" y="114981"/>
                    <a:pt x="2200275" y="104775"/>
                  </a:cubicBezTo>
                  <a:cubicBezTo>
                    <a:pt x="2173767" y="99012"/>
                    <a:pt x="2149967" y="84291"/>
                    <a:pt x="2124075" y="76200"/>
                  </a:cubicBezTo>
                  <a:cubicBezTo>
                    <a:pt x="2099085" y="68391"/>
                    <a:pt x="2073275" y="63500"/>
                    <a:pt x="2047875" y="57150"/>
                  </a:cubicBezTo>
                  <a:cubicBezTo>
                    <a:pt x="2043538" y="53897"/>
                    <a:pt x="1992033" y="14168"/>
                    <a:pt x="1981200" y="9525"/>
                  </a:cubicBezTo>
                  <a:cubicBezTo>
                    <a:pt x="1969168" y="4368"/>
                    <a:pt x="1955800" y="3175"/>
                    <a:pt x="1943100" y="0"/>
                  </a:cubicBezTo>
                  <a:cubicBezTo>
                    <a:pt x="1908175" y="6350"/>
                    <a:pt x="1871755" y="7111"/>
                    <a:pt x="1838325" y="19050"/>
                  </a:cubicBezTo>
                  <a:cubicBezTo>
                    <a:pt x="1825639" y="23581"/>
                    <a:pt x="1819977" y="38859"/>
                    <a:pt x="1809750" y="47625"/>
                  </a:cubicBezTo>
                  <a:cubicBezTo>
                    <a:pt x="1797697" y="57956"/>
                    <a:pt x="1784350" y="66675"/>
                    <a:pt x="1771650" y="76200"/>
                  </a:cubicBezTo>
                  <a:cubicBezTo>
                    <a:pt x="1743075" y="73025"/>
                    <a:pt x="1713940" y="73140"/>
                    <a:pt x="1685925" y="66675"/>
                  </a:cubicBezTo>
                  <a:cubicBezTo>
                    <a:pt x="1672090" y="63482"/>
                    <a:pt x="1661008" y="52898"/>
                    <a:pt x="1647825" y="47625"/>
                  </a:cubicBezTo>
                  <a:cubicBezTo>
                    <a:pt x="1629181" y="40167"/>
                    <a:pt x="1609725" y="34925"/>
                    <a:pt x="1590675" y="28575"/>
                  </a:cubicBezTo>
                  <a:cubicBezTo>
                    <a:pt x="1558925" y="34925"/>
                    <a:pt x="1526142" y="37386"/>
                    <a:pt x="1495425" y="47625"/>
                  </a:cubicBezTo>
                  <a:cubicBezTo>
                    <a:pt x="1365924" y="90792"/>
                    <a:pt x="1460213" y="69994"/>
                    <a:pt x="1390650" y="104775"/>
                  </a:cubicBezTo>
                  <a:cubicBezTo>
                    <a:pt x="1381670" y="109265"/>
                    <a:pt x="1371892" y="112196"/>
                    <a:pt x="1362075" y="114300"/>
                  </a:cubicBezTo>
                  <a:cubicBezTo>
                    <a:pt x="1327365" y="121738"/>
                    <a:pt x="1292010" y="125912"/>
                    <a:pt x="1257300" y="133350"/>
                  </a:cubicBezTo>
                  <a:cubicBezTo>
                    <a:pt x="1247483" y="135454"/>
                    <a:pt x="1238250" y="139700"/>
                    <a:pt x="1228725" y="142875"/>
                  </a:cubicBezTo>
                  <a:cubicBezTo>
                    <a:pt x="1222375" y="152400"/>
                    <a:pt x="1214795" y="161211"/>
                    <a:pt x="1209675" y="171450"/>
                  </a:cubicBezTo>
                  <a:cubicBezTo>
                    <a:pt x="1205185" y="180430"/>
                    <a:pt x="1207250" y="192925"/>
                    <a:pt x="1200150" y="200025"/>
                  </a:cubicBezTo>
                  <a:cubicBezTo>
                    <a:pt x="1193050" y="207125"/>
                    <a:pt x="1163637" y="209550"/>
                    <a:pt x="1143000" y="209550"/>
                  </a:cubicBezTo>
                  <a:close/>
                </a:path>
              </a:pathLst>
            </a:custGeom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4131382" y="1656857"/>
              <a:ext cx="3323186" cy="3234648"/>
              <a:chOff x="2931232" y="1018682"/>
              <a:chExt cx="3323186" cy="3234648"/>
            </a:xfrm>
            <a:solidFill>
              <a:srgbClr val="FFFF00"/>
            </a:solidFill>
          </p:grpSpPr>
          <p:grpSp>
            <p:nvGrpSpPr>
              <p:cNvPr id="140" name="그룹 139"/>
              <p:cNvGrpSpPr/>
              <p:nvPr/>
            </p:nvGrpSpPr>
            <p:grpSpPr>
              <a:xfrm>
                <a:off x="2931232" y="1018682"/>
                <a:ext cx="3137449" cy="3234648"/>
                <a:chOff x="2968057" y="970650"/>
                <a:chExt cx="3137449" cy="3234648"/>
              </a:xfrm>
              <a:grpFill/>
            </p:grpSpPr>
            <p:sp>
              <p:nvSpPr>
                <p:cNvPr id="160" name="타원 159"/>
                <p:cNvSpPr/>
                <p:nvPr/>
              </p:nvSpPr>
              <p:spPr>
                <a:xfrm>
                  <a:off x="3345714" y="23264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4975238" y="285913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667070" y="230624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4265420" y="278904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3304462" y="309030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3304462" y="27083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3625818" y="307011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 rot="5400000">
                  <a:off x="4083844" y="37937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/>
                <p:cNvSpPr/>
                <p:nvPr/>
              </p:nvSpPr>
              <p:spPr>
                <a:xfrm rot="5400000">
                  <a:off x="3929812" y="32428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/>
                <p:cNvSpPr/>
                <p:nvPr/>
              </p:nvSpPr>
              <p:spPr>
                <a:xfrm rot="5400000">
                  <a:off x="4476739" y="37251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 rot="5400000">
                  <a:off x="4414312" y="32836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rot="5400000">
                  <a:off x="4853338" y="36482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/>
                <p:cNvSpPr/>
                <p:nvPr/>
              </p:nvSpPr>
              <p:spPr>
                <a:xfrm rot="10800000">
                  <a:off x="5632270" y="2617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 rot="10800000">
                  <a:off x="5301467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/>
                <p:cNvSpPr/>
                <p:nvPr/>
              </p:nvSpPr>
              <p:spPr>
                <a:xfrm rot="10800000">
                  <a:off x="4653718" y="21484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/>
                <p:cNvSpPr/>
                <p:nvPr/>
              </p:nvSpPr>
              <p:spPr>
                <a:xfrm rot="10800000">
                  <a:off x="5665549" y="2002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 rot="10800000">
                  <a:off x="5068416" y="18480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 rot="10800000">
                  <a:off x="5665549" y="2384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 rot="16200000">
                  <a:off x="3296215" y="3626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/>
                <p:cNvSpPr/>
                <p:nvPr/>
              </p:nvSpPr>
              <p:spPr>
                <a:xfrm rot="16200000">
                  <a:off x="3633726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/>
                <p:cNvSpPr/>
                <p:nvPr/>
              </p:nvSpPr>
              <p:spPr>
                <a:xfrm rot="16200000">
                  <a:off x="3251792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/>
                <p:cNvSpPr/>
                <p:nvPr/>
              </p:nvSpPr>
              <p:spPr>
                <a:xfrm rot="16200000">
                  <a:off x="3613533" y="36482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/>
                <p:cNvSpPr/>
                <p:nvPr/>
              </p:nvSpPr>
              <p:spPr>
                <a:xfrm rot="16200000">
                  <a:off x="3394872" y="3441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/>
                <p:cNvSpPr/>
                <p:nvPr/>
              </p:nvSpPr>
              <p:spPr>
                <a:xfrm rot="5400000">
                  <a:off x="4774770" y="391895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 rot="5400000">
                  <a:off x="4457454" y="38970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 rot="5400000">
                  <a:off x="4676113" y="41041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 rot="5400000">
                  <a:off x="5631736" y="39106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/>
                <p:cNvSpPr/>
                <p:nvPr/>
              </p:nvSpPr>
              <p:spPr>
                <a:xfrm rot="5400000">
                  <a:off x="5140185" y="41644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/>
                <p:cNvSpPr/>
                <p:nvPr/>
              </p:nvSpPr>
              <p:spPr>
                <a:xfrm rot="5400000">
                  <a:off x="4147446" y="306606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/>
                <p:cNvSpPr/>
                <p:nvPr/>
              </p:nvSpPr>
              <p:spPr>
                <a:xfrm rot="5400000">
                  <a:off x="5314421" y="3888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 rot="5400000">
                  <a:off x="5533080" y="40958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/>
                <p:cNvSpPr/>
                <p:nvPr/>
              </p:nvSpPr>
              <p:spPr>
                <a:xfrm rot="10800000">
                  <a:off x="5193501" y="354106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 rot="10800000">
                  <a:off x="5492269" y="30380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3922044" y="16259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/>
                <p:cNvSpPr/>
                <p:nvPr/>
              </p:nvSpPr>
              <p:spPr>
                <a:xfrm>
                  <a:off x="3578765" y="15815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/>
                <p:cNvSpPr/>
                <p:nvPr/>
              </p:nvSpPr>
              <p:spPr>
                <a:xfrm>
                  <a:off x="4107242" y="17245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3880792" y="23897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/>
                <p:cNvSpPr/>
                <p:nvPr/>
              </p:nvSpPr>
              <p:spPr>
                <a:xfrm>
                  <a:off x="3582479" y="2575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4040857" y="22139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 rot="5400000">
                  <a:off x="4555021" y="29685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/>
                <p:cNvSpPr/>
                <p:nvPr/>
              </p:nvSpPr>
              <p:spPr>
                <a:xfrm rot="5400000">
                  <a:off x="5665414" y="31686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 rot="5400000">
                  <a:off x="4712911" y="27287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/>
                <p:cNvSpPr/>
                <p:nvPr/>
              </p:nvSpPr>
              <p:spPr>
                <a:xfrm rot="5400000">
                  <a:off x="5339058" y="345484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/>
                <p:cNvSpPr/>
                <p:nvPr/>
              </p:nvSpPr>
              <p:spPr>
                <a:xfrm rot="10800000">
                  <a:off x="5328938" y="25536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 rot="10800000">
                  <a:off x="5865321" y="2254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/>
                <p:cNvSpPr/>
                <p:nvPr/>
              </p:nvSpPr>
              <p:spPr>
                <a:xfrm rot="10800000">
                  <a:off x="5865321" y="263669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/>
                <p:cNvSpPr/>
                <p:nvPr/>
              </p:nvSpPr>
              <p:spPr>
                <a:xfrm rot="10800000">
                  <a:off x="5543966" y="22749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 rot="10800000">
                  <a:off x="4975074" y="15974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 rot="10800000">
                  <a:off x="4473191" y="1286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 rot="10800000">
                  <a:off x="4653718" y="16176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/>
                <p:cNvSpPr/>
                <p:nvPr/>
              </p:nvSpPr>
              <p:spPr>
                <a:xfrm rot="10800000">
                  <a:off x="4446598" y="18363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 rot="10800000">
                  <a:off x="4729363" y="24085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/>
                <p:cNvSpPr/>
                <p:nvPr/>
              </p:nvSpPr>
              <p:spPr>
                <a:xfrm rot="10800000">
                  <a:off x="5898600" y="1639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/>
                <p:cNvSpPr/>
                <p:nvPr/>
              </p:nvSpPr>
              <p:spPr>
                <a:xfrm rot="10800000">
                  <a:off x="5396717" y="132787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/>
                <p:cNvSpPr/>
                <p:nvPr/>
              </p:nvSpPr>
              <p:spPr>
                <a:xfrm rot="10800000">
                  <a:off x="5898600" y="2021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/>
                <p:cNvSpPr/>
                <p:nvPr/>
              </p:nvSpPr>
              <p:spPr>
                <a:xfrm rot="10800000">
                  <a:off x="5577245" y="16592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 rot="10800000">
                  <a:off x="5370124" y="1877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 rot="16200000">
                  <a:off x="3529267" y="3263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/>
                <p:cNvSpPr/>
                <p:nvPr/>
              </p:nvSpPr>
              <p:spPr>
                <a:xfrm rot="16200000">
                  <a:off x="3866778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/>
                <p:cNvSpPr/>
                <p:nvPr/>
              </p:nvSpPr>
              <p:spPr>
                <a:xfrm rot="16200000">
                  <a:off x="3484843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/>
                <p:cNvSpPr/>
                <p:nvPr/>
              </p:nvSpPr>
              <p:spPr>
                <a:xfrm rot="16200000">
                  <a:off x="3627924" y="3078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타원 254"/>
                <p:cNvSpPr/>
                <p:nvPr/>
              </p:nvSpPr>
              <p:spPr>
                <a:xfrm rot="5400000">
                  <a:off x="5057130" y="3898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타원 255"/>
                <p:cNvSpPr/>
                <p:nvPr/>
              </p:nvSpPr>
              <p:spPr>
                <a:xfrm rot="5400000">
                  <a:off x="5864788" y="354763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타원 256"/>
                <p:cNvSpPr/>
                <p:nvPr/>
              </p:nvSpPr>
              <p:spPr>
                <a:xfrm rot="5400000">
                  <a:off x="4980246" y="309848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 rot="5400000">
                  <a:off x="5277949" y="31913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 rot="5400000">
                  <a:off x="5909213" y="32043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타원 259"/>
                <p:cNvSpPr/>
                <p:nvPr/>
              </p:nvSpPr>
              <p:spPr>
                <a:xfrm rot="5400000">
                  <a:off x="5547473" y="3525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/>
                <p:cNvSpPr/>
                <p:nvPr/>
              </p:nvSpPr>
              <p:spPr>
                <a:xfrm rot="5400000">
                  <a:off x="5766131" y="37328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타원 261"/>
                <p:cNvSpPr/>
                <p:nvPr/>
              </p:nvSpPr>
              <p:spPr>
                <a:xfrm rot="10800000">
                  <a:off x="5721415" y="297130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 rot="10800000">
                  <a:off x="6064696" y="30157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타원 263"/>
                <p:cNvSpPr/>
                <p:nvPr/>
              </p:nvSpPr>
              <p:spPr>
                <a:xfrm rot="10800000">
                  <a:off x="4173721" y="25963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타원 264"/>
                <p:cNvSpPr/>
                <p:nvPr/>
              </p:nvSpPr>
              <p:spPr>
                <a:xfrm>
                  <a:off x="3405258" y="15397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타원 265"/>
                <p:cNvSpPr/>
                <p:nvPr/>
              </p:nvSpPr>
              <p:spPr>
                <a:xfrm>
                  <a:off x="3061980" y="187730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타원 266"/>
                <p:cNvSpPr/>
                <p:nvPr/>
              </p:nvSpPr>
              <p:spPr>
                <a:xfrm>
                  <a:off x="3061980" y="14953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3383336" y="18571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타원 268"/>
                <p:cNvSpPr/>
                <p:nvPr/>
              </p:nvSpPr>
              <p:spPr>
                <a:xfrm>
                  <a:off x="4954669" y="240441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타원 269"/>
                <p:cNvSpPr/>
                <p:nvPr/>
              </p:nvSpPr>
              <p:spPr>
                <a:xfrm>
                  <a:off x="3713212" y="2053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타원 270"/>
                <p:cNvSpPr/>
                <p:nvPr/>
              </p:nvSpPr>
              <p:spPr>
                <a:xfrm>
                  <a:off x="3020729" y="26411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타원 271"/>
                <p:cNvSpPr/>
                <p:nvPr/>
              </p:nvSpPr>
              <p:spPr>
                <a:xfrm>
                  <a:off x="3617861" y="27952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3020729" y="22592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3342084" y="26209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타원 274"/>
                <p:cNvSpPr/>
                <p:nvPr/>
              </p:nvSpPr>
              <p:spPr>
                <a:xfrm>
                  <a:off x="3544251" y="218930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타원 275"/>
                <p:cNvSpPr/>
                <p:nvPr/>
              </p:nvSpPr>
              <p:spPr>
                <a:xfrm rot="10800000">
                  <a:off x="4296629" y="19144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 rot="10800000">
                  <a:off x="4553539" y="135418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타원 277"/>
                <p:cNvSpPr/>
                <p:nvPr/>
              </p:nvSpPr>
              <p:spPr>
                <a:xfrm rot="10800000">
                  <a:off x="3861155" y="13573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타원 278"/>
                <p:cNvSpPr/>
                <p:nvPr/>
              </p:nvSpPr>
              <p:spPr>
                <a:xfrm rot="10800000">
                  <a:off x="4434718" y="23501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타원 279"/>
                <p:cNvSpPr/>
                <p:nvPr/>
              </p:nvSpPr>
              <p:spPr>
                <a:xfrm rot="10800000">
                  <a:off x="4136933" y="153153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타원 280"/>
                <p:cNvSpPr/>
                <p:nvPr/>
              </p:nvSpPr>
              <p:spPr>
                <a:xfrm rot="10800000">
                  <a:off x="3929812" y="175019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타원 281"/>
                <p:cNvSpPr/>
                <p:nvPr/>
              </p:nvSpPr>
              <p:spPr>
                <a:xfrm rot="10800000">
                  <a:off x="5038579" y="2235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타원 282"/>
                <p:cNvSpPr/>
                <p:nvPr/>
              </p:nvSpPr>
              <p:spPr>
                <a:xfrm rot="10800000">
                  <a:off x="5381815" y="155294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타원 283"/>
                <p:cNvSpPr/>
                <p:nvPr/>
              </p:nvSpPr>
              <p:spPr>
                <a:xfrm rot="10800000">
                  <a:off x="4879932" y="12417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타원 284"/>
                <p:cNvSpPr/>
                <p:nvPr/>
              </p:nvSpPr>
              <p:spPr>
                <a:xfrm rot="10800000">
                  <a:off x="5072151" y="25898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타원 285"/>
                <p:cNvSpPr/>
                <p:nvPr/>
              </p:nvSpPr>
              <p:spPr>
                <a:xfrm rot="10800000">
                  <a:off x="5120490" y="138001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타원 286"/>
                <p:cNvSpPr/>
                <p:nvPr/>
              </p:nvSpPr>
              <p:spPr>
                <a:xfrm rot="10800000">
                  <a:off x="4853339" y="179180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타원 287"/>
                <p:cNvSpPr/>
                <p:nvPr/>
              </p:nvSpPr>
              <p:spPr>
                <a:xfrm rot="16200000">
                  <a:off x="3012481" y="31771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타원 288"/>
                <p:cNvSpPr/>
                <p:nvPr/>
              </p:nvSpPr>
              <p:spPr>
                <a:xfrm rot="16200000">
                  <a:off x="3963019" y="280944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 rot="16200000">
                  <a:off x="3504034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타원 290"/>
                <p:cNvSpPr/>
                <p:nvPr/>
              </p:nvSpPr>
              <p:spPr>
                <a:xfrm rot="16200000">
                  <a:off x="2968058" y="35204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타원 291"/>
                <p:cNvSpPr/>
                <p:nvPr/>
              </p:nvSpPr>
              <p:spPr>
                <a:xfrm rot="16200000">
                  <a:off x="3329799" y="31990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타원 292"/>
                <p:cNvSpPr/>
                <p:nvPr/>
              </p:nvSpPr>
              <p:spPr>
                <a:xfrm rot="16200000">
                  <a:off x="3111138" y="299195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타원 293"/>
                <p:cNvSpPr/>
                <p:nvPr/>
              </p:nvSpPr>
              <p:spPr>
                <a:xfrm rot="5400000">
                  <a:off x="4173720" y="34478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타원 294"/>
                <p:cNvSpPr/>
                <p:nvPr/>
              </p:nvSpPr>
              <p:spPr>
                <a:xfrm rot="5400000">
                  <a:off x="4805087" y="34138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타원 295"/>
                <p:cNvSpPr/>
                <p:nvPr/>
              </p:nvSpPr>
              <p:spPr>
                <a:xfrm rot="10800000">
                  <a:off x="4245015" y="207151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/>
                <p:cNvSpPr/>
                <p:nvPr/>
              </p:nvSpPr>
              <p:spPr>
                <a:xfrm>
                  <a:off x="3763287" y="99105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/>
                <p:cNvSpPr/>
                <p:nvPr/>
              </p:nvSpPr>
              <p:spPr>
                <a:xfrm rot="10800000">
                  <a:off x="4549060" y="11719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/>
                <p:cNvSpPr/>
                <p:nvPr/>
              </p:nvSpPr>
              <p:spPr>
                <a:xfrm>
                  <a:off x="3977009" y="107460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/>
                <p:cNvSpPr/>
                <p:nvPr/>
              </p:nvSpPr>
              <p:spPr>
                <a:xfrm>
                  <a:off x="5022365" y="9706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타원 301"/>
                <p:cNvSpPr/>
                <p:nvPr/>
              </p:nvSpPr>
              <p:spPr>
                <a:xfrm>
                  <a:off x="3936199" y="123744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타원 302"/>
                <p:cNvSpPr/>
                <p:nvPr/>
              </p:nvSpPr>
              <p:spPr>
                <a:xfrm rot="5400000">
                  <a:off x="5614372" y="11808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타원 303"/>
                <p:cNvSpPr/>
                <p:nvPr/>
              </p:nvSpPr>
              <p:spPr>
                <a:xfrm rot="10800000">
                  <a:off x="5048568" y="1143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타원 304"/>
                <p:cNvSpPr/>
                <p:nvPr/>
              </p:nvSpPr>
              <p:spPr>
                <a:xfrm rot="10800000">
                  <a:off x="5508213" y="1013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5273874" y="11398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3608554" y="10767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타원 307"/>
                <p:cNvSpPr/>
                <p:nvPr/>
              </p:nvSpPr>
              <p:spPr>
                <a:xfrm rot="10800000">
                  <a:off x="4340462" y="10260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타원 308"/>
                <p:cNvSpPr/>
                <p:nvPr/>
              </p:nvSpPr>
              <p:spPr>
                <a:xfrm rot="10800000">
                  <a:off x="4753923" y="10856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타원 309"/>
                <p:cNvSpPr/>
                <p:nvPr/>
              </p:nvSpPr>
              <p:spPr>
                <a:xfrm rot="10800000">
                  <a:off x="4933921" y="125904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타원 310"/>
                <p:cNvSpPr/>
                <p:nvPr/>
              </p:nvSpPr>
              <p:spPr>
                <a:xfrm rot="10800000">
                  <a:off x="5973612" y="10419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타원 311"/>
                <p:cNvSpPr/>
                <p:nvPr/>
              </p:nvSpPr>
              <p:spPr>
                <a:xfrm rot="10800000">
                  <a:off x="4140357" y="10950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 rot="10800000">
                <a:off x="6025810" y="1321329"/>
                <a:ext cx="228608" cy="1224156"/>
                <a:chOff x="6784727" y="2216679"/>
                <a:chExt cx="228608" cy="1224156"/>
              </a:xfrm>
              <a:grpFill/>
            </p:grpSpPr>
            <p:sp>
              <p:nvSpPr>
                <p:cNvPr id="143" name="타원 142"/>
                <p:cNvSpPr/>
                <p:nvPr/>
              </p:nvSpPr>
              <p:spPr>
                <a:xfrm rot="10800000">
                  <a:off x="6928633" y="24504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 rot="10800000">
                  <a:off x="6928633" y="283236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 rot="10800000">
                  <a:off x="6961912" y="221667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 rot="5400000">
                  <a:off x="6972525" y="340002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 rot="10800000">
                  <a:off x="6784727" y="31669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 rot="10800000">
                  <a:off x="6972524" y="315754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8" name="정육면체 137"/>
            <p:cNvSpPr/>
            <p:nvPr/>
          </p:nvSpPr>
          <p:spPr>
            <a:xfrm>
              <a:off x="3918932" y="1530387"/>
              <a:ext cx="3562350" cy="3487588"/>
            </a:xfrm>
            <a:prstGeom prst="cub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43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5" y="-19051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5388806" y="863244"/>
            <a:ext cx="1110226" cy="1354232"/>
          </a:xfrm>
          <a:custGeom>
            <a:avLst/>
            <a:gdLst>
              <a:gd name="connsiteX0" fmla="*/ 749643 w 749643"/>
              <a:gd name="connsiteY0" fmla="*/ 0 h 914400"/>
              <a:gd name="connsiteX1" fmla="*/ 634313 w 749643"/>
              <a:gd name="connsiteY1" fmla="*/ 8238 h 914400"/>
              <a:gd name="connsiteX2" fmla="*/ 584886 w 749643"/>
              <a:gd name="connsiteY2" fmla="*/ 24714 h 914400"/>
              <a:gd name="connsiteX3" fmla="*/ 469556 w 749643"/>
              <a:gd name="connsiteY3" fmla="*/ 49427 h 914400"/>
              <a:gd name="connsiteX4" fmla="*/ 403654 w 749643"/>
              <a:gd name="connsiteY4" fmla="*/ 74141 h 914400"/>
              <a:gd name="connsiteX5" fmla="*/ 280086 w 749643"/>
              <a:gd name="connsiteY5" fmla="*/ 115330 h 914400"/>
              <a:gd name="connsiteX6" fmla="*/ 230659 w 749643"/>
              <a:gd name="connsiteY6" fmla="*/ 148281 h 914400"/>
              <a:gd name="connsiteX7" fmla="*/ 181232 w 749643"/>
              <a:gd name="connsiteY7" fmla="*/ 214184 h 914400"/>
              <a:gd name="connsiteX8" fmla="*/ 123567 w 749643"/>
              <a:gd name="connsiteY8" fmla="*/ 304800 h 914400"/>
              <a:gd name="connsiteX9" fmla="*/ 98854 w 749643"/>
              <a:gd name="connsiteY9" fmla="*/ 354227 h 914400"/>
              <a:gd name="connsiteX10" fmla="*/ 57664 w 749643"/>
              <a:gd name="connsiteY10" fmla="*/ 469557 h 914400"/>
              <a:gd name="connsiteX11" fmla="*/ 49427 w 749643"/>
              <a:gd name="connsiteY11" fmla="*/ 510746 h 914400"/>
              <a:gd name="connsiteX12" fmla="*/ 41189 w 749643"/>
              <a:gd name="connsiteY12" fmla="*/ 543698 h 914400"/>
              <a:gd name="connsiteX13" fmla="*/ 24713 w 749643"/>
              <a:gd name="connsiteY13" fmla="*/ 617838 h 914400"/>
              <a:gd name="connsiteX14" fmla="*/ 8237 w 749643"/>
              <a:gd name="connsiteY14" fmla="*/ 667265 h 914400"/>
              <a:gd name="connsiteX15" fmla="*/ 0 w 749643"/>
              <a:gd name="connsiteY15" fmla="*/ 724930 h 914400"/>
              <a:gd name="connsiteX16" fmla="*/ 8237 w 749643"/>
              <a:gd name="connsiteY1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9643" h="914400">
                <a:moveTo>
                  <a:pt x="749643" y="0"/>
                </a:moveTo>
                <a:cubicBezTo>
                  <a:pt x="711200" y="2746"/>
                  <a:pt x="672428" y="2521"/>
                  <a:pt x="634313" y="8238"/>
                </a:cubicBezTo>
                <a:cubicBezTo>
                  <a:pt x="617138" y="10814"/>
                  <a:pt x="601585" y="19943"/>
                  <a:pt x="584886" y="24714"/>
                </a:cubicBezTo>
                <a:cubicBezTo>
                  <a:pt x="508551" y="46524"/>
                  <a:pt x="547011" y="38363"/>
                  <a:pt x="469556" y="49427"/>
                </a:cubicBezTo>
                <a:cubicBezTo>
                  <a:pt x="447589" y="57665"/>
                  <a:pt x="425911" y="66722"/>
                  <a:pt x="403654" y="74141"/>
                </a:cubicBezTo>
                <a:cubicBezTo>
                  <a:pt x="354589" y="90496"/>
                  <a:pt x="328139" y="91304"/>
                  <a:pt x="280086" y="115330"/>
                </a:cubicBezTo>
                <a:cubicBezTo>
                  <a:pt x="262375" y="124185"/>
                  <a:pt x="230659" y="148281"/>
                  <a:pt x="230659" y="148281"/>
                </a:cubicBezTo>
                <a:cubicBezTo>
                  <a:pt x="214183" y="170249"/>
                  <a:pt x="196464" y="191336"/>
                  <a:pt x="181232" y="214184"/>
                </a:cubicBezTo>
                <a:cubicBezTo>
                  <a:pt x="160987" y="244552"/>
                  <a:pt x="141013" y="272816"/>
                  <a:pt x="123567" y="304800"/>
                </a:cubicBezTo>
                <a:cubicBezTo>
                  <a:pt x="114746" y="320971"/>
                  <a:pt x="106237" y="337351"/>
                  <a:pt x="98854" y="354227"/>
                </a:cubicBezTo>
                <a:cubicBezTo>
                  <a:pt x="74387" y="410152"/>
                  <a:pt x="68217" y="422065"/>
                  <a:pt x="57664" y="469557"/>
                </a:cubicBezTo>
                <a:cubicBezTo>
                  <a:pt x="54627" y="483225"/>
                  <a:pt x="52464" y="497078"/>
                  <a:pt x="49427" y="510746"/>
                </a:cubicBezTo>
                <a:cubicBezTo>
                  <a:pt x="46971" y="521798"/>
                  <a:pt x="43645" y="532646"/>
                  <a:pt x="41189" y="543698"/>
                </a:cubicBezTo>
                <a:cubicBezTo>
                  <a:pt x="34470" y="573933"/>
                  <a:pt x="33323" y="589138"/>
                  <a:pt x="24713" y="617838"/>
                </a:cubicBezTo>
                <a:cubicBezTo>
                  <a:pt x="19723" y="634472"/>
                  <a:pt x="8237" y="667265"/>
                  <a:pt x="8237" y="667265"/>
                </a:cubicBezTo>
                <a:cubicBezTo>
                  <a:pt x="5491" y="686487"/>
                  <a:pt x="0" y="705513"/>
                  <a:pt x="0" y="724930"/>
                </a:cubicBezTo>
                <a:cubicBezTo>
                  <a:pt x="0" y="788146"/>
                  <a:pt x="8237" y="851184"/>
                  <a:pt x="8237" y="91440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8900000">
            <a:off x="6225207" y="381798"/>
            <a:ext cx="473353" cy="8663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7307064">
            <a:off x="6013547" y="870980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rot="4184772">
            <a:off x="5518941" y="1586407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7200000">
            <a:off x="5241237" y="863313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4818256" y="1822451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29" y="0"/>
            <a:ext cx="3105483" cy="2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143" y="2857083"/>
            <a:ext cx="3816204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ì´íí¸ ê½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9" t="13272" r="22934" b="35620"/>
          <a:stretch/>
        </p:blipFill>
        <p:spPr bwMode="auto">
          <a:xfrm>
            <a:off x="209145" y="3279263"/>
            <a:ext cx="3721101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46" y="4456551"/>
            <a:ext cx="4718454" cy="235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6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69629" y="0"/>
            <a:ext cx="6220292" cy="2252041"/>
            <a:chOff x="3138615" y="305232"/>
            <a:chExt cx="9053385" cy="3277755"/>
          </a:xfrm>
        </p:grpSpPr>
        <p:pic>
          <p:nvPicPr>
            <p:cNvPr id="4098" name="Picture 2" descr="ê½ íì±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615" y="305232"/>
              <a:ext cx="3211089" cy="327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705" y="305232"/>
              <a:ext cx="5842295" cy="327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32" y="3088992"/>
            <a:ext cx="228885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4" y="3088992"/>
            <a:ext cx="1721254" cy="10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838" y="3088991"/>
            <a:ext cx="191589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14" y="4161891"/>
            <a:ext cx="228917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6" y="4161891"/>
            <a:ext cx="2742937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23" y="4161891"/>
            <a:ext cx="163230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25" y="5447349"/>
            <a:ext cx="1880868" cy="14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73" y="5447348"/>
            <a:ext cx="1410652" cy="14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63" y="5442116"/>
            <a:ext cx="1797509" cy="14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93" y="-2883"/>
            <a:ext cx="2441736" cy="221482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59834" y="1412332"/>
            <a:ext cx="1523643" cy="1569041"/>
            <a:chOff x="556778" y="1693143"/>
            <a:chExt cx="1003937" cy="1033850"/>
          </a:xfrm>
        </p:grpSpPr>
        <p:sp>
          <p:nvSpPr>
            <p:cNvPr id="14" name="타원 13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/>
          <p:cNvCxnSpPr>
            <a:stCxn id="21" idx="1"/>
            <a:endCxn id="16" idx="6"/>
          </p:cNvCxnSpPr>
          <p:nvPr/>
        </p:nvCxnSpPr>
        <p:spPr>
          <a:xfrm flipH="1" flipV="1">
            <a:off x="2050417" y="2761020"/>
            <a:ext cx="663836" cy="11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4253" y="2751533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같은 꽃들이 행성에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22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1653143" y="5018432"/>
            <a:ext cx="2122220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06" y="3253237"/>
            <a:ext cx="1174657" cy="1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824" y="2257805"/>
            <a:ext cx="1774681" cy="17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79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13928" r="4861" b="33063"/>
          <a:stretch/>
        </p:blipFill>
        <p:spPr bwMode="auto">
          <a:xfrm>
            <a:off x="2880951" y="2494908"/>
            <a:ext cx="3788281" cy="17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10" y="573342"/>
            <a:ext cx="3202608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14" y="573342"/>
            <a:ext cx="2269831" cy="19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56468" y="4205985"/>
            <a:ext cx="6512763" cy="2169415"/>
            <a:chOff x="-1" y="4293764"/>
            <a:chExt cx="7975045" cy="2656504"/>
          </a:xfrm>
        </p:grpSpPr>
        <p:pic>
          <p:nvPicPr>
            <p:cNvPr id="1030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4293764"/>
              <a:ext cx="2656503" cy="265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6504" y="4293764"/>
              <a:ext cx="2662038" cy="265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8541" y="4293765"/>
              <a:ext cx="2656503" cy="2656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8" y="573342"/>
            <a:ext cx="2724483" cy="363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31" y="2494906"/>
            <a:ext cx="2069597" cy="38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0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커다란 </a:t>
            </a:r>
            <a:r>
              <a:rPr lang="ko-KR" altLang="en-US" sz="1100" dirty="0" err="1" smtClean="0"/>
              <a:t>이펙트형</a:t>
            </a:r>
            <a:r>
              <a:rPr lang="ko-KR" altLang="en-US" sz="1100" dirty="0" smtClean="0"/>
              <a:t> 꽃에 열매가 달린 형태</a:t>
            </a:r>
            <a:endParaRPr lang="en-US" altLang="ko-KR" sz="1100" dirty="0" smtClean="0"/>
          </a:p>
          <a:p>
            <a:r>
              <a:rPr lang="ko-KR" altLang="en-US" sz="1100" smtClean="0"/>
              <a:t>기존 탄생석의 업그레이드 형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1631930"/>
            <a:ext cx="2596905" cy="26130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4244965"/>
            <a:ext cx="2596905" cy="26130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64" y="760948"/>
            <a:ext cx="1747400" cy="20269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89" y="3196525"/>
            <a:ext cx="1747400" cy="23549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89" y="4524519"/>
            <a:ext cx="1747400" cy="23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2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r="25469"/>
          <a:stretch/>
        </p:blipFill>
        <p:spPr>
          <a:xfrm>
            <a:off x="0" y="6307545"/>
            <a:ext cx="3400426" cy="1020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r="25676"/>
          <a:stretch/>
        </p:blipFill>
        <p:spPr>
          <a:xfrm>
            <a:off x="0" y="5170902"/>
            <a:ext cx="8979243" cy="1020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r="29797"/>
          <a:stretch/>
        </p:blipFill>
        <p:spPr>
          <a:xfrm>
            <a:off x="0" y="3984557"/>
            <a:ext cx="8872150" cy="10705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" r="30135"/>
          <a:stretch/>
        </p:blipFill>
        <p:spPr>
          <a:xfrm>
            <a:off x="0" y="2793626"/>
            <a:ext cx="8937904" cy="1084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38"/>
          <a:stretch/>
        </p:blipFill>
        <p:spPr>
          <a:xfrm>
            <a:off x="0" y="1560589"/>
            <a:ext cx="4226011" cy="11678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05275" cy="14954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3" r="29765"/>
          <a:stretch/>
        </p:blipFill>
        <p:spPr>
          <a:xfrm>
            <a:off x="4460790" y="1560589"/>
            <a:ext cx="4226011" cy="1167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0" r="-34"/>
          <a:stretch/>
        </p:blipFill>
        <p:spPr>
          <a:xfrm>
            <a:off x="8921581" y="1560589"/>
            <a:ext cx="3533806" cy="1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61120" cy="200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20" y="0"/>
            <a:ext cx="1961120" cy="196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241" y="0"/>
            <a:ext cx="1798068" cy="200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4701"/>
            <a:ext cx="2541987" cy="19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88" y="2004701"/>
            <a:ext cx="2889125" cy="19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08" y="0"/>
            <a:ext cx="2146361" cy="200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112" y="2004701"/>
            <a:ext cx="2560363" cy="19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1530"/>
            <a:ext cx="3001045" cy="200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45" y="3931527"/>
            <a:ext cx="2004698" cy="20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37" y="3931526"/>
            <a:ext cx="2004698" cy="20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669" y="0"/>
            <a:ext cx="2525607" cy="200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669" y="2004701"/>
            <a:ext cx="1926825" cy="19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494" y="2004700"/>
            <a:ext cx="1923451" cy="19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76" y="0"/>
            <a:ext cx="1477119" cy="20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ìë ¨ ê½ ë´ì¤ë¦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49327" r="30590"/>
          <a:stretch/>
        </p:blipFill>
        <p:spPr bwMode="auto">
          <a:xfrm>
            <a:off x="7044311" y="4009401"/>
            <a:ext cx="2899790" cy="193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ê´ë ¨ ì´ë¯¸ì§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1" y="4009401"/>
            <a:ext cx="2628899" cy="192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íë ìë ¨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9395" y="1275725"/>
            <a:ext cx="22479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 descr="ê´ë ¨ ì´ë¯¸ì§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362" y="6106654"/>
            <a:ext cx="410527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ê´ë ¨ ì´ë¯¸ì§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56" y="6051759"/>
            <a:ext cx="47625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ì²´ë ì½í íìì ëí ì´ë¯¸ì§ ê²ìê²°ê³¼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542" y="6570953"/>
            <a:ext cx="681037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8" name="Picture 42" descr="ê´ë ¨ ì´ë¯¸ì§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5" y="-1448831"/>
            <a:ext cx="301942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639549" cy="21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48" y="-1"/>
            <a:ext cx="3479665" cy="21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13" y="-2"/>
            <a:ext cx="3883552" cy="21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77" y="2174786"/>
            <a:ext cx="4429371" cy="24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787"/>
            <a:ext cx="3158377" cy="24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48" y="2174784"/>
            <a:ext cx="3158377" cy="24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05175" y="5486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재질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500" y="5486400"/>
            <a:ext cx="2619375" cy="1743075"/>
          </a:xfrm>
          <a:prstGeom prst="rect">
            <a:avLst/>
          </a:prstGeom>
        </p:spPr>
      </p:pic>
      <p:pic>
        <p:nvPicPr>
          <p:cNvPr id="11268" name="Picture 4" descr="ì²­ë¡ì ìë ¨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921" y="5129963"/>
            <a:ext cx="5505653" cy="389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4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95" y="1"/>
            <a:ext cx="3740788" cy="221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ìë ¨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870255" cy="22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56" y="1"/>
            <a:ext cx="2964639" cy="22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14000" r="4319" b="14286"/>
          <a:stretch/>
        </p:blipFill>
        <p:spPr bwMode="auto">
          <a:xfrm>
            <a:off x="2" y="2214358"/>
            <a:ext cx="2532188" cy="19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90" y="2214358"/>
            <a:ext cx="2180864" cy="19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53" y="2214358"/>
            <a:ext cx="2459272" cy="19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2214358"/>
            <a:ext cx="2381592" cy="19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Water Lily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683" y="1"/>
            <a:ext cx="2214357" cy="221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16" y="2214358"/>
            <a:ext cx="2638083" cy="173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95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86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00" y="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>
                <a:hlinkClick r:id="rId3"/>
              </a:rPr>
              <a:t>https://www.google.co.kr/search?q=flower+effect&amp;tbm=isch&amp;tbs=rimg:Cab-kKIibnX9IjhBW4fyA-3LyQ-K3bqe-3XjrfwzYP-QdPv_1lESpmXIjwYgB35oPCfeeoEuoApjC8_1zOKeBgPYlF-yoSCUFbh_1ID7cvJEYGof2L2R4CXKhIJD4rdup77deMR8b9DgEKWo1oqEgmt_1DNg_15B0-xHQ-Gb0_1KB2pioSCf-URKmZciPBEbN6nOMIDaXmKhIJiAHfmg8J954REiIT3fNrkkIqEgmgS6gCmMLz_1BGQOgmRgkIueCoSCc4p4GA9iUX7EZq6dsRhb1zA&amp;tbo=u&amp;sa=X&amp;ved=2ahUKEwj2m73RvsLhAhWQxIsBHeChA8IQ9C96BAgBEBg&amp;biw=1920&amp;bih=969&amp;dpr=1</a:t>
            </a:r>
            <a:endParaRPr lang="ko-KR" altLang="en-US"/>
          </a:p>
        </p:txBody>
      </p:sp>
      <p:pic>
        <p:nvPicPr>
          <p:cNvPr id="2052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2450012"/>
            <a:ext cx="3989448" cy="516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4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13928" r="4861" b="33063"/>
          <a:stretch/>
        </p:blipFill>
        <p:spPr bwMode="auto">
          <a:xfrm>
            <a:off x="9878651" y="2721383"/>
            <a:ext cx="3788281" cy="17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451757" y="-1092061"/>
            <a:ext cx="115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먼지만 있는 우주 </a:t>
            </a:r>
            <a:r>
              <a:rPr lang="en-US" altLang="ko-KR" dirty="0" smtClean="0"/>
              <a:t>-&gt; </a:t>
            </a:r>
            <a:r>
              <a:rPr lang="ko-KR" altLang="en-US" smtClean="0"/>
              <a:t>봉우리만 있고 아직 다 피지 않은 꽃 행성</a:t>
            </a:r>
            <a:r>
              <a:rPr lang="en-US" altLang="ko-KR" dirty="0" smtClean="0"/>
              <a:t> -&gt; </a:t>
            </a:r>
            <a:r>
              <a:rPr lang="ko-KR" altLang="en-US" smtClean="0"/>
              <a:t>꽃이 피었고 주위 위성도 돌고 있는 꽃 행성</a:t>
            </a:r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712274" y="-673841"/>
            <a:ext cx="10275161" cy="8779316"/>
            <a:chOff x="2712274" y="-673841"/>
            <a:chExt cx="10275161" cy="8779316"/>
          </a:xfrm>
        </p:grpSpPr>
        <p:sp>
          <p:nvSpPr>
            <p:cNvPr id="9" name="자유형 8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031" y="119316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8064" y="0"/>
              <a:ext cx="4429371" cy="248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포인트가 4개인 별 9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4178107" y="5014612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4개인 별 11"/>
            <p:cNvSpPr/>
            <p:nvPr/>
          </p:nvSpPr>
          <p:spPr>
            <a:xfrm>
              <a:off x="6934947" y="48607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7138147" y="18000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2" descr="ì±ë¨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011" y="4845469"/>
              <a:ext cx="4346673" cy="3260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포인트가 4개인 별 17"/>
            <p:cNvSpPr/>
            <p:nvPr/>
          </p:nvSpPr>
          <p:spPr>
            <a:xfrm rot="2700000">
              <a:off x="5663682" y="3966356"/>
              <a:ext cx="1113111" cy="1113111"/>
            </a:xfrm>
            <a:prstGeom prst="star4">
              <a:avLst>
                <a:gd name="adj" fmla="val 165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873856" y="2946274"/>
              <a:ext cx="3095144" cy="1562226"/>
            </a:xfrm>
            <a:custGeom>
              <a:avLst/>
              <a:gdLst>
                <a:gd name="connsiteX0" fmla="*/ 3095144 w 3095144"/>
                <a:gd name="connsiteY0" fmla="*/ 1562226 h 1562226"/>
                <a:gd name="connsiteX1" fmla="*/ 3031644 w 3095144"/>
                <a:gd name="connsiteY1" fmla="*/ 1536826 h 1562226"/>
                <a:gd name="connsiteX2" fmla="*/ 2993544 w 3095144"/>
                <a:gd name="connsiteY2" fmla="*/ 1524126 h 1562226"/>
                <a:gd name="connsiteX3" fmla="*/ 2930044 w 3095144"/>
                <a:gd name="connsiteY3" fmla="*/ 1498726 h 1562226"/>
                <a:gd name="connsiteX4" fmla="*/ 2853844 w 3095144"/>
                <a:gd name="connsiteY4" fmla="*/ 1486026 h 1562226"/>
                <a:gd name="connsiteX5" fmla="*/ 2790344 w 3095144"/>
                <a:gd name="connsiteY5" fmla="*/ 1460626 h 1562226"/>
                <a:gd name="connsiteX6" fmla="*/ 2549044 w 3095144"/>
                <a:gd name="connsiteY6" fmla="*/ 1422526 h 1562226"/>
                <a:gd name="connsiteX7" fmla="*/ 2498244 w 3095144"/>
                <a:gd name="connsiteY7" fmla="*/ 1409826 h 1562226"/>
                <a:gd name="connsiteX8" fmla="*/ 2434744 w 3095144"/>
                <a:gd name="connsiteY8" fmla="*/ 1397126 h 1562226"/>
                <a:gd name="connsiteX9" fmla="*/ 2345844 w 3095144"/>
                <a:gd name="connsiteY9" fmla="*/ 1371726 h 1562226"/>
                <a:gd name="connsiteX10" fmla="*/ 2155344 w 3095144"/>
                <a:gd name="connsiteY10" fmla="*/ 1346326 h 1562226"/>
                <a:gd name="connsiteX11" fmla="*/ 2028344 w 3095144"/>
                <a:gd name="connsiteY11" fmla="*/ 1308226 h 1562226"/>
                <a:gd name="connsiteX12" fmla="*/ 1914044 w 3095144"/>
                <a:gd name="connsiteY12" fmla="*/ 1282826 h 1562226"/>
                <a:gd name="connsiteX13" fmla="*/ 1837844 w 3095144"/>
                <a:gd name="connsiteY13" fmla="*/ 1257426 h 1562226"/>
                <a:gd name="connsiteX14" fmla="*/ 1799744 w 3095144"/>
                <a:gd name="connsiteY14" fmla="*/ 1244726 h 1562226"/>
                <a:gd name="connsiteX15" fmla="*/ 1761644 w 3095144"/>
                <a:gd name="connsiteY15" fmla="*/ 1232026 h 1562226"/>
                <a:gd name="connsiteX16" fmla="*/ 1596544 w 3095144"/>
                <a:gd name="connsiteY16" fmla="*/ 1181226 h 1562226"/>
                <a:gd name="connsiteX17" fmla="*/ 1444144 w 3095144"/>
                <a:gd name="connsiteY17" fmla="*/ 1155826 h 1562226"/>
                <a:gd name="connsiteX18" fmla="*/ 1367944 w 3095144"/>
                <a:gd name="connsiteY18" fmla="*/ 1117726 h 1562226"/>
                <a:gd name="connsiteX19" fmla="*/ 1291744 w 3095144"/>
                <a:gd name="connsiteY19" fmla="*/ 1092326 h 1562226"/>
                <a:gd name="connsiteX20" fmla="*/ 1240944 w 3095144"/>
                <a:gd name="connsiteY20" fmla="*/ 1079626 h 1562226"/>
                <a:gd name="connsiteX21" fmla="*/ 1164744 w 3095144"/>
                <a:gd name="connsiteY21" fmla="*/ 1054226 h 1562226"/>
                <a:gd name="connsiteX22" fmla="*/ 1063144 w 3095144"/>
                <a:gd name="connsiteY22" fmla="*/ 1028826 h 1562226"/>
                <a:gd name="connsiteX23" fmla="*/ 1012344 w 3095144"/>
                <a:gd name="connsiteY23" fmla="*/ 1003426 h 1562226"/>
                <a:gd name="connsiteX24" fmla="*/ 936144 w 3095144"/>
                <a:gd name="connsiteY24" fmla="*/ 978026 h 1562226"/>
                <a:gd name="connsiteX25" fmla="*/ 834544 w 3095144"/>
                <a:gd name="connsiteY25" fmla="*/ 927226 h 1562226"/>
                <a:gd name="connsiteX26" fmla="*/ 771044 w 3095144"/>
                <a:gd name="connsiteY26" fmla="*/ 901826 h 1562226"/>
                <a:gd name="connsiteX27" fmla="*/ 669444 w 3095144"/>
                <a:gd name="connsiteY27" fmla="*/ 838326 h 1562226"/>
                <a:gd name="connsiteX28" fmla="*/ 593244 w 3095144"/>
                <a:gd name="connsiteY28" fmla="*/ 812926 h 1562226"/>
                <a:gd name="connsiteX29" fmla="*/ 555144 w 3095144"/>
                <a:gd name="connsiteY29" fmla="*/ 800226 h 1562226"/>
                <a:gd name="connsiteX30" fmla="*/ 478944 w 3095144"/>
                <a:gd name="connsiteY30" fmla="*/ 749426 h 1562226"/>
                <a:gd name="connsiteX31" fmla="*/ 428144 w 3095144"/>
                <a:gd name="connsiteY31" fmla="*/ 711326 h 1562226"/>
                <a:gd name="connsiteX32" fmla="*/ 351944 w 3095144"/>
                <a:gd name="connsiteY32" fmla="*/ 660526 h 1562226"/>
                <a:gd name="connsiteX33" fmla="*/ 313844 w 3095144"/>
                <a:gd name="connsiteY33" fmla="*/ 622426 h 1562226"/>
                <a:gd name="connsiteX34" fmla="*/ 237644 w 3095144"/>
                <a:gd name="connsiteY34" fmla="*/ 571626 h 1562226"/>
                <a:gd name="connsiteX35" fmla="*/ 199544 w 3095144"/>
                <a:gd name="connsiteY35" fmla="*/ 533526 h 1562226"/>
                <a:gd name="connsiteX36" fmla="*/ 161444 w 3095144"/>
                <a:gd name="connsiteY36" fmla="*/ 520826 h 1562226"/>
                <a:gd name="connsiteX37" fmla="*/ 123344 w 3095144"/>
                <a:gd name="connsiteY37" fmla="*/ 495426 h 1562226"/>
                <a:gd name="connsiteX38" fmla="*/ 34444 w 3095144"/>
                <a:gd name="connsiteY38" fmla="*/ 393826 h 1562226"/>
                <a:gd name="connsiteX39" fmla="*/ 21744 w 3095144"/>
                <a:gd name="connsiteY39" fmla="*/ 165226 h 1562226"/>
                <a:gd name="connsiteX40" fmla="*/ 97944 w 3095144"/>
                <a:gd name="connsiteY40" fmla="*/ 114426 h 1562226"/>
                <a:gd name="connsiteX41" fmla="*/ 186844 w 3095144"/>
                <a:gd name="connsiteY41" fmla="*/ 89026 h 1562226"/>
                <a:gd name="connsiteX42" fmla="*/ 224944 w 3095144"/>
                <a:gd name="connsiteY42" fmla="*/ 76326 h 1562226"/>
                <a:gd name="connsiteX43" fmla="*/ 326544 w 3095144"/>
                <a:gd name="connsiteY43" fmla="*/ 63626 h 1562226"/>
                <a:gd name="connsiteX44" fmla="*/ 555144 w 3095144"/>
                <a:gd name="connsiteY44" fmla="*/ 50926 h 1562226"/>
                <a:gd name="connsiteX45" fmla="*/ 720244 w 3095144"/>
                <a:gd name="connsiteY45" fmla="*/ 25526 h 1562226"/>
                <a:gd name="connsiteX46" fmla="*/ 936144 w 3095144"/>
                <a:gd name="connsiteY46" fmla="*/ 12826 h 1562226"/>
                <a:gd name="connsiteX47" fmla="*/ 1152044 w 3095144"/>
                <a:gd name="connsiteY47" fmla="*/ 126 h 156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5144" h="1562226">
                  <a:moveTo>
                    <a:pt x="3095144" y="1562226"/>
                  </a:moveTo>
                  <a:cubicBezTo>
                    <a:pt x="3073977" y="1553759"/>
                    <a:pt x="3052990" y="1544831"/>
                    <a:pt x="3031644" y="1536826"/>
                  </a:cubicBezTo>
                  <a:cubicBezTo>
                    <a:pt x="3019109" y="1532126"/>
                    <a:pt x="3006079" y="1528826"/>
                    <a:pt x="2993544" y="1524126"/>
                  </a:cubicBezTo>
                  <a:cubicBezTo>
                    <a:pt x="2972198" y="1516121"/>
                    <a:pt x="2952038" y="1504724"/>
                    <a:pt x="2930044" y="1498726"/>
                  </a:cubicBezTo>
                  <a:cubicBezTo>
                    <a:pt x="2905201" y="1491951"/>
                    <a:pt x="2879244" y="1490259"/>
                    <a:pt x="2853844" y="1486026"/>
                  </a:cubicBezTo>
                  <a:cubicBezTo>
                    <a:pt x="2832677" y="1477559"/>
                    <a:pt x="2812371" y="1466500"/>
                    <a:pt x="2790344" y="1460626"/>
                  </a:cubicBezTo>
                  <a:cubicBezTo>
                    <a:pt x="2696293" y="1435546"/>
                    <a:pt x="2643617" y="1433034"/>
                    <a:pt x="2549044" y="1422526"/>
                  </a:cubicBezTo>
                  <a:cubicBezTo>
                    <a:pt x="2532111" y="1418293"/>
                    <a:pt x="2515283" y="1413612"/>
                    <a:pt x="2498244" y="1409826"/>
                  </a:cubicBezTo>
                  <a:cubicBezTo>
                    <a:pt x="2477172" y="1405143"/>
                    <a:pt x="2455685" y="1402361"/>
                    <a:pt x="2434744" y="1397126"/>
                  </a:cubicBezTo>
                  <a:cubicBezTo>
                    <a:pt x="2337910" y="1372917"/>
                    <a:pt x="2464621" y="1395481"/>
                    <a:pt x="2345844" y="1371726"/>
                  </a:cubicBezTo>
                  <a:cubicBezTo>
                    <a:pt x="2274586" y="1357474"/>
                    <a:pt x="2231588" y="1354798"/>
                    <a:pt x="2155344" y="1346326"/>
                  </a:cubicBezTo>
                  <a:cubicBezTo>
                    <a:pt x="2092027" y="1325220"/>
                    <a:pt x="2085925" y="1321022"/>
                    <a:pt x="2028344" y="1308226"/>
                  </a:cubicBezTo>
                  <a:cubicBezTo>
                    <a:pt x="1981731" y="1297868"/>
                    <a:pt x="1958291" y="1296100"/>
                    <a:pt x="1914044" y="1282826"/>
                  </a:cubicBezTo>
                  <a:cubicBezTo>
                    <a:pt x="1888399" y="1275133"/>
                    <a:pt x="1863244" y="1265893"/>
                    <a:pt x="1837844" y="1257426"/>
                  </a:cubicBezTo>
                  <a:lnTo>
                    <a:pt x="1799744" y="1244726"/>
                  </a:lnTo>
                  <a:cubicBezTo>
                    <a:pt x="1787044" y="1240493"/>
                    <a:pt x="1774073" y="1236998"/>
                    <a:pt x="1761644" y="1232026"/>
                  </a:cubicBezTo>
                  <a:cubicBezTo>
                    <a:pt x="1699395" y="1207127"/>
                    <a:pt x="1668712" y="1191536"/>
                    <a:pt x="1596544" y="1181226"/>
                  </a:cubicBezTo>
                  <a:cubicBezTo>
                    <a:pt x="1546365" y="1174058"/>
                    <a:pt x="1493666" y="1168206"/>
                    <a:pt x="1444144" y="1155826"/>
                  </a:cubicBezTo>
                  <a:cubicBezTo>
                    <a:pt x="1364744" y="1135976"/>
                    <a:pt x="1447762" y="1153201"/>
                    <a:pt x="1367944" y="1117726"/>
                  </a:cubicBezTo>
                  <a:cubicBezTo>
                    <a:pt x="1343478" y="1106852"/>
                    <a:pt x="1317719" y="1098820"/>
                    <a:pt x="1291744" y="1092326"/>
                  </a:cubicBezTo>
                  <a:cubicBezTo>
                    <a:pt x="1274811" y="1088093"/>
                    <a:pt x="1257662" y="1084642"/>
                    <a:pt x="1240944" y="1079626"/>
                  </a:cubicBezTo>
                  <a:cubicBezTo>
                    <a:pt x="1215299" y="1071933"/>
                    <a:pt x="1190719" y="1060720"/>
                    <a:pt x="1164744" y="1054226"/>
                  </a:cubicBezTo>
                  <a:cubicBezTo>
                    <a:pt x="1130877" y="1045759"/>
                    <a:pt x="1094368" y="1044438"/>
                    <a:pt x="1063144" y="1028826"/>
                  </a:cubicBezTo>
                  <a:cubicBezTo>
                    <a:pt x="1046211" y="1020359"/>
                    <a:pt x="1029922" y="1010457"/>
                    <a:pt x="1012344" y="1003426"/>
                  </a:cubicBezTo>
                  <a:cubicBezTo>
                    <a:pt x="987485" y="993482"/>
                    <a:pt x="960091" y="990000"/>
                    <a:pt x="936144" y="978026"/>
                  </a:cubicBezTo>
                  <a:cubicBezTo>
                    <a:pt x="902277" y="961093"/>
                    <a:pt x="869700" y="941288"/>
                    <a:pt x="834544" y="927226"/>
                  </a:cubicBezTo>
                  <a:cubicBezTo>
                    <a:pt x="813377" y="918759"/>
                    <a:pt x="790972" y="912897"/>
                    <a:pt x="771044" y="901826"/>
                  </a:cubicBezTo>
                  <a:cubicBezTo>
                    <a:pt x="672785" y="847238"/>
                    <a:pt x="768078" y="877780"/>
                    <a:pt x="669444" y="838326"/>
                  </a:cubicBezTo>
                  <a:cubicBezTo>
                    <a:pt x="644585" y="828382"/>
                    <a:pt x="618644" y="821393"/>
                    <a:pt x="593244" y="812926"/>
                  </a:cubicBezTo>
                  <a:cubicBezTo>
                    <a:pt x="580544" y="808693"/>
                    <a:pt x="566283" y="807652"/>
                    <a:pt x="555144" y="800226"/>
                  </a:cubicBezTo>
                  <a:cubicBezTo>
                    <a:pt x="529744" y="783293"/>
                    <a:pt x="503366" y="767742"/>
                    <a:pt x="478944" y="749426"/>
                  </a:cubicBezTo>
                  <a:cubicBezTo>
                    <a:pt x="462011" y="736726"/>
                    <a:pt x="445484" y="723464"/>
                    <a:pt x="428144" y="711326"/>
                  </a:cubicBezTo>
                  <a:cubicBezTo>
                    <a:pt x="403135" y="693820"/>
                    <a:pt x="373530" y="682112"/>
                    <a:pt x="351944" y="660526"/>
                  </a:cubicBezTo>
                  <a:cubicBezTo>
                    <a:pt x="339244" y="647826"/>
                    <a:pt x="328021" y="633453"/>
                    <a:pt x="313844" y="622426"/>
                  </a:cubicBezTo>
                  <a:cubicBezTo>
                    <a:pt x="289747" y="603684"/>
                    <a:pt x="259230" y="593212"/>
                    <a:pt x="237644" y="571626"/>
                  </a:cubicBezTo>
                  <a:cubicBezTo>
                    <a:pt x="224944" y="558926"/>
                    <a:pt x="214488" y="543489"/>
                    <a:pt x="199544" y="533526"/>
                  </a:cubicBezTo>
                  <a:cubicBezTo>
                    <a:pt x="188405" y="526100"/>
                    <a:pt x="173418" y="526813"/>
                    <a:pt x="161444" y="520826"/>
                  </a:cubicBezTo>
                  <a:cubicBezTo>
                    <a:pt x="147792" y="514000"/>
                    <a:pt x="136044" y="503893"/>
                    <a:pt x="123344" y="495426"/>
                  </a:cubicBezTo>
                  <a:cubicBezTo>
                    <a:pt x="64077" y="406526"/>
                    <a:pt x="97944" y="436159"/>
                    <a:pt x="34444" y="393826"/>
                  </a:cubicBezTo>
                  <a:cubicBezTo>
                    <a:pt x="7329" y="312482"/>
                    <a:pt x="-20606" y="262027"/>
                    <a:pt x="21744" y="165226"/>
                  </a:cubicBezTo>
                  <a:cubicBezTo>
                    <a:pt x="33980" y="137258"/>
                    <a:pt x="68984" y="124079"/>
                    <a:pt x="97944" y="114426"/>
                  </a:cubicBezTo>
                  <a:cubicBezTo>
                    <a:pt x="189295" y="83976"/>
                    <a:pt x="75216" y="120920"/>
                    <a:pt x="186844" y="89026"/>
                  </a:cubicBezTo>
                  <a:cubicBezTo>
                    <a:pt x="199716" y="85348"/>
                    <a:pt x="211773" y="78721"/>
                    <a:pt x="224944" y="76326"/>
                  </a:cubicBezTo>
                  <a:cubicBezTo>
                    <a:pt x="258524" y="70221"/>
                    <a:pt x="292514" y="66244"/>
                    <a:pt x="326544" y="63626"/>
                  </a:cubicBezTo>
                  <a:cubicBezTo>
                    <a:pt x="402637" y="57773"/>
                    <a:pt x="478944" y="55159"/>
                    <a:pt x="555144" y="50926"/>
                  </a:cubicBezTo>
                  <a:cubicBezTo>
                    <a:pt x="590583" y="45020"/>
                    <a:pt x="687561" y="28250"/>
                    <a:pt x="720244" y="25526"/>
                  </a:cubicBezTo>
                  <a:cubicBezTo>
                    <a:pt x="792086" y="19539"/>
                    <a:pt x="864236" y="17962"/>
                    <a:pt x="936144" y="12826"/>
                  </a:cubicBezTo>
                  <a:cubicBezTo>
                    <a:pt x="1146139" y="-2174"/>
                    <a:pt x="1004641" y="126"/>
                    <a:pt x="1152044" y="12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6477000" y="3632166"/>
              <a:ext cx="1435100" cy="901734"/>
            </a:xfrm>
            <a:custGeom>
              <a:avLst/>
              <a:gdLst>
                <a:gd name="connsiteX0" fmla="*/ 0 w 1435100"/>
                <a:gd name="connsiteY0" fmla="*/ 863634 h 901734"/>
                <a:gd name="connsiteX1" fmla="*/ 469900 w 1435100"/>
                <a:gd name="connsiteY1" fmla="*/ 889034 h 901734"/>
                <a:gd name="connsiteX2" fmla="*/ 584200 w 1435100"/>
                <a:gd name="connsiteY2" fmla="*/ 901734 h 901734"/>
                <a:gd name="connsiteX3" fmla="*/ 1104900 w 1435100"/>
                <a:gd name="connsiteY3" fmla="*/ 889034 h 901734"/>
                <a:gd name="connsiteX4" fmla="*/ 1181100 w 1435100"/>
                <a:gd name="connsiteY4" fmla="*/ 838234 h 901734"/>
                <a:gd name="connsiteX5" fmla="*/ 1257300 w 1435100"/>
                <a:gd name="connsiteY5" fmla="*/ 800134 h 901734"/>
                <a:gd name="connsiteX6" fmla="*/ 1295400 w 1435100"/>
                <a:gd name="connsiteY6" fmla="*/ 762034 h 901734"/>
                <a:gd name="connsiteX7" fmla="*/ 1384300 w 1435100"/>
                <a:gd name="connsiteY7" fmla="*/ 673134 h 901734"/>
                <a:gd name="connsiteX8" fmla="*/ 1422400 w 1435100"/>
                <a:gd name="connsiteY8" fmla="*/ 558834 h 901734"/>
                <a:gd name="connsiteX9" fmla="*/ 1435100 w 1435100"/>
                <a:gd name="connsiteY9" fmla="*/ 520734 h 901734"/>
                <a:gd name="connsiteX10" fmla="*/ 1409700 w 1435100"/>
                <a:gd name="connsiteY10" fmla="*/ 381034 h 901734"/>
                <a:gd name="connsiteX11" fmla="*/ 1384300 w 1435100"/>
                <a:gd name="connsiteY11" fmla="*/ 342934 h 901734"/>
                <a:gd name="connsiteX12" fmla="*/ 1371600 w 1435100"/>
                <a:gd name="connsiteY12" fmla="*/ 304834 h 901734"/>
                <a:gd name="connsiteX13" fmla="*/ 1333500 w 1435100"/>
                <a:gd name="connsiteY13" fmla="*/ 279434 h 901734"/>
                <a:gd name="connsiteX14" fmla="*/ 1206500 w 1435100"/>
                <a:gd name="connsiteY14" fmla="*/ 165134 h 901734"/>
                <a:gd name="connsiteX15" fmla="*/ 1168400 w 1435100"/>
                <a:gd name="connsiteY15" fmla="*/ 152434 h 901734"/>
                <a:gd name="connsiteX16" fmla="*/ 1092200 w 1435100"/>
                <a:gd name="connsiteY16" fmla="*/ 101634 h 901734"/>
                <a:gd name="connsiteX17" fmla="*/ 1054100 w 1435100"/>
                <a:gd name="connsiteY17" fmla="*/ 88934 h 901734"/>
                <a:gd name="connsiteX18" fmla="*/ 901700 w 1435100"/>
                <a:gd name="connsiteY18" fmla="*/ 12734 h 901734"/>
                <a:gd name="connsiteX19" fmla="*/ 850900 w 1435100"/>
                <a:gd name="connsiteY19" fmla="*/ 34 h 9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5100" h="901734">
                  <a:moveTo>
                    <a:pt x="0" y="863634"/>
                  </a:moveTo>
                  <a:cubicBezTo>
                    <a:pt x="233666" y="897015"/>
                    <a:pt x="-21557" y="863831"/>
                    <a:pt x="469900" y="889034"/>
                  </a:cubicBezTo>
                  <a:cubicBezTo>
                    <a:pt x="508184" y="890997"/>
                    <a:pt x="546100" y="897501"/>
                    <a:pt x="584200" y="901734"/>
                  </a:cubicBezTo>
                  <a:cubicBezTo>
                    <a:pt x="757767" y="897501"/>
                    <a:pt x="931461" y="896918"/>
                    <a:pt x="1104900" y="889034"/>
                  </a:cubicBezTo>
                  <a:cubicBezTo>
                    <a:pt x="1147392" y="887103"/>
                    <a:pt x="1150502" y="863732"/>
                    <a:pt x="1181100" y="838234"/>
                  </a:cubicBezTo>
                  <a:cubicBezTo>
                    <a:pt x="1213926" y="810879"/>
                    <a:pt x="1219115" y="812862"/>
                    <a:pt x="1257300" y="800134"/>
                  </a:cubicBezTo>
                  <a:cubicBezTo>
                    <a:pt x="1270000" y="787434"/>
                    <a:pt x="1280456" y="771997"/>
                    <a:pt x="1295400" y="762034"/>
                  </a:cubicBezTo>
                  <a:cubicBezTo>
                    <a:pt x="1355626" y="721883"/>
                    <a:pt x="1341659" y="801056"/>
                    <a:pt x="1384300" y="673134"/>
                  </a:cubicBezTo>
                  <a:lnTo>
                    <a:pt x="1422400" y="558834"/>
                  </a:lnTo>
                  <a:lnTo>
                    <a:pt x="1435100" y="520734"/>
                  </a:lnTo>
                  <a:cubicBezTo>
                    <a:pt x="1430722" y="485711"/>
                    <a:pt x="1429277" y="420189"/>
                    <a:pt x="1409700" y="381034"/>
                  </a:cubicBezTo>
                  <a:cubicBezTo>
                    <a:pt x="1402874" y="367382"/>
                    <a:pt x="1391126" y="356586"/>
                    <a:pt x="1384300" y="342934"/>
                  </a:cubicBezTo>
                  <a:cubicBezTo>
                    <a:pt x="1378313" y="330960"/>
                    <a:pt x="1379963" y="315287"/>
                    <a:pt x="1371600" y="304834"/>
                  </a:cubicBezTo>
                  <a:cubicBezTo>
                    <a:pt x="1362065" y="292915"/>
                    <a:pt x="1344908" y="289575"/>
                    <a:pt x="1333500" y="279434"/>
                  </a:cubicBezTo>
                  <a:cubicBezTo>
                    <a:pt x="1286350" y="237523"/>
                    <a:pt x="1260100" y="195762"/>
                    <a:pt x="1206500" y="165134"/>
                  </a:cubicBezTo>
                  <a:cubicBezTo>
                    <a:pt x="1194877" y="158492"/>
                    <a:pt x="1180102" y="158935"/>
                    <a:pt x="1168400" y="152434"/>
                  </a:cubicBezTo>
                  <a:cubicBezTo>
                    <a:pt x="1141715" y="137609"/>
                    <a:pt x="1121160" y="111287"/>
                    <a:pt x="1092200" y="101634"/>
                  </a:cubicBezTo>
                  <a:cubicBezTo>
                    <a:pt x="1079500" y="97401"/>
                    <a:pt x="1065802" y="95435"/>
                    <a:pt x="1054100" y="88934"/>
                  </a:cubicBezTo>
                  <a:cubicBezTo>
                    <a:pt x="906384" y="6870"/>
                    <a:pt x="1050046" y="62183"/>
                    <a:pt x="901700" y="12734"/>
                  </a:cubicBezTo>
                  <a:cubicBezTo>
                    <a:pt x="859584" y="-1305"/>
                    <a:pt x="876987" y="34"/>
                    <a:pt x="850900" y="34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5719514" y="913754"/>
              <a:ext cx="4159137" cy="53927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545364" y="7993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재질</a:t>
              </a:r>
              <a:endParaRPr lang="ko-KR" altLang="en-US" dirty="0"/>
            </a:p>
          </p:txBody>
        </p:sp>
        <p:cxnSp>
          <p:nvCxnSpPr>
            <p:cNvPr id="24" name="직선 화살표 연결선 23"/>
            <p:cNvCxnSpPr>
              <a:stCxn id="16" idx="1"/>
            </p:cNvCxnSpPr>
            <p:nvPr/>
          </p:nvCxnSpPr>
          <p:spPr>
            <a:xfrm flipH="1" flipV="1">
              <a:off x="6616250" y="5634277"/>
              <a:ext cx="1747761" cy="84119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832496" y="6257924"/>
              <a:ext cx="2507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작물 주변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안개 느낌의 우주 형태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89603" y="434827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위성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373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 rot="16200000">
            <a:off x="1969258" y="69175"/>
            <a:ext cx="7500512" cy="6014479"/>
          </a:xfrm>
          <a:custGeom>
            <a:avLst/>
            <a:gdLst>
              <a:gd name="connsiteX0" fmla="*/ 2754167 w 8372664"/>
              <a:gd name="connsiteY0" fmla="*/ 0 h 6713838"/>
              <a:gd name="connsiteX1" fmla="*/ 2465842 w 8372664"/>
              <a:gd name="connsiteY1" fmla="*/ 8238 h 6713838"/>
              <a:gd name="connsiteX2" fmla="*/ 2416415 w 8372664"/>
              <a:gd name="connsiteY2" fmla="*/ 16476 h 6713838"/>
              <a:gd name="connsiteX3" fmla="*/ 2358751 w 8372664"/>
              <a:gd name="connsiteY3" fmla="*/ 24713 h 6713838"/>
              <a:gd name="connsiteX4" fmla="*/ 2202232 w 8372664"/>
              <a:gd name="connsiteY4" fmla="*/ 74140 h 6713838"/>
              <a:gd name="connsiteX5" fmla="*/ 2161042 w 8372664"/>
              <a:gd name="connsiteY5" fmla="*/ 98854 h 6713838"/>
              <a:gd name="connsiteX6" fmla="*/ 2086902 w 8372664"/>
              <a:gd name="connsiteY6" fmla="*/ 148281 h 6713838"/>
              <a:gd name="connsiteX7" fmla="*/ 2053951 w 8372664"/>
              <a:gd name="connsiteY7" fmla="*/ 197708 h 6713838"/>
              <a:gd name="connsiteX8" fmla="*/ 2029237 w 8372664"/>
              <a:gd name="connsiteY8" fmla="*/ 280086 h 6713838"/>
              <a:gd name="connsiteX9" fmla="*/ 2020999 w 8372664"/>
              <a:gd name="connsiteY9" fmla="*/ 329513 h 6713838"/>
              <a:gd name="connsiteX10" fmla="*/ 1955096 w 8372664"/>
              <a:gd name="connsiteY10" fmla="*/ 461319 h 6713838"/>
              <a:gd name="connsiteX11" fmla="*/ 1897432 w 8372664"/>
              <a:gd name="connsiteY11" fmla="*/ 543697 h 6713838"/>
              <a:gd name="connsiteX12" fmla="*/ 1864480 w 8372664"/>
              <a:gd name="connsiteY12" fmla="*/ 568411 h 6713838"/>
              <a:gd name="connsiteX13" fmla="*/ 1823291 w 8372664"/>
              <a:gd name="connsiteY13" fmla="*/ 593124 h 6713838"/>
              <a:gd name="connsiteX14" fmla="*/ 1707961 w 8372664"/>
              <a:gd name="connsiteY14" fmla="*/ 626076 h 6713838"/>
              <a:gd name="connsiteX15" fmla="*/ 1658534 w 8372664"/>
              <a:gd name="connsiteY15" fmla="*/ 634313 h 6713838"/>
              <a:gd name="connsiteX16" fmla="*/ 1460826 w 8372664"/>
              <a:gd name="connsiteY16" fmla="*/ 642551 h 6713838"/>
              <a:gd name="connsiteX17" fmla="*/ 1353734 w 8372664"/>
              <a:gd name="connsiteY17" fmla="*/ 675503 h 6713838"/>
              <a:gd name="connsiteX18" fmla="*/ 1238405 w 8372664"/>
              <a:gd name="connsiteY18" fmla="*/ 733167 h 6713838"/>
              <a:gd name="connsiteX19" fmla="*/ 1172502 w 8372664"/>
              <a:gd name="connsiteY19" fmla="*/ 782594 h 6713838"/>
              <a:gd name="connsiteX20" fmla="*/ 1106599 w 8372664"/>
              <a:gd name="connsiteY20" fmla="*/ 815546 h 6713838"/>
              <a:gd name="connsiteX21" fmla="*/ 1057172 w 8372664"/>
              <a:gd name="connsiteY21" fmla="*/ 864973 h 6713838"/>
              <a:gd name="connsiteX22" fmla="*/ 1007745 w 8372664"/>
              <a:gd name="connsiteY22" fmla="*/ 906162 h 6713838"/>
              <a:gd name="connsiteX23" fmla="*/ 974794 w 8372664"/>
              <a:gd name="connsiteY23" fmla="*/ 955589 h 6713838"/>
              <a:gd name="connsiteX24" fmla="*/ 941842 w 8372664"/>
              <a:gd name="connsiteY24" fmla="*/ 988540 h 6713838"/>
              <a:gd name="connsiteX25" fmla="*/ 933605 w 8372664"/>
              <a:gd name="connsiteY25" fmla="*/ 1046205 h 6713838"/>
              <a:gd name="connsiteX26" fmla="*/ 925367 w 8372664"/>
              <a:gd name="connsiteY26" fmla="*/ 1087394 h 6713838"/>
              <a:gd name="connsiteX27" fmla="*/ 917129 w 8372664"/>
              <a:gd name="connsiteY27" fmla="*/ 1136821 h 6713838"/>
              <a:gd name="connsiteX28" fmla="*/ 908891 w 8372664"/>
              <a:gd name="connsiteY28" fmla="*/ 1532238 h 6713838"/>
              <a:gd name="connsiteX29" fmla="*/ 884178 w 8372664"/>
              <a:gd name="connsiteY29" fmla="*/ 1589903 h 6713838"/>
              <a:gd name="connsiteX30" fmla="*/ 793561 w 8372664"/>
              <a:gd name="connsiteY30" fmla="*/ 1729946 h 6713838"/>
              <a:gd name="connsiteX31" fmla="*/ 752372 w 8372664"/>
              <a:gd name="connsiteY31" fmla="*/ 1787611 h 6713838"/>
              <a:gd name="connsiteX32" fmla="*/ 727659 w 8372664"/>
              <a:gd name="connsiteY32" fmla="*/ 1828800 h 6713838"/>
              <a:gd name="connsiteX33" fmla="*/ 645280 w 8372664"/>
              <a:gd name="connsiteY33" fmla="*/ 1935892 h 6713838"/>
              <a:gd name="connsiteX34" fmla="*/ 620567 w 8372664"/>
              <a:gd name="connsiteY34" fmla="*/ 1952367 h 6713838"/>
              <a:gd name="connsiteX35" fmla="*/ 562902 w 8372664"/>
              <a:gd name="connsiteY35" fmla="*/ 2018270 h 6713838"/>
              <a:gd name="connsiteX36" fmla="*/ 472286 w 8372664"/>
              <a:gd name="connsiteY36" fmla="*/ 2100649 h 6713838"/>
              <a:gd name="connsiteX37" fmla="*/ 447572 w 8372664"/>
              <a:gd name="connsiteY37" fmla="*/ 2117124 h 6713838"/>
              <a:gd name="connsiteX38" fmla="*/ 406383 w 8372664"/>
              <a:gd name="connsiteY38" fmla="*/ 2174789 h 6713838"/>
              <a:gd name="connsiteX39" fmla="*/ 340480 w 8372664"/>
              <a:gd name="connsiteY39" fmla="*/ 2240692 h 6713838"/>
              <a:gd name="connsiteX40" fmla="*/ 200437 w 8372664"/>
              <a:gd name="connsiteY40" fmla="*/ 2405449 h 6713838"/>
              <a:gd name="connsiteX41" fmla="*/ 167486 w 8372664"/>
              <a:gd name="connsiteY41" fmla="*/ 2463113 h 6713838"/>
              <a:gd name="connsiteX42" fmla="*/ 159248 w 8372664"/>
              <a:gd name="connsiteY42" fmla="*/ 2487827 h 6713838"/>
              <a:gd name="connsiteX43" fmla="*/ 142772 w 8372664"/>
              <a:gd name="connsiteY43" fmla="*/ 2545492 h 6713838"/>
              <a:gd name="connsiteX44" fmla="*/ 134534 w 8372664"/>
              <a:gd name="connsiteY44" fmla="*/ 3064476 h 6713838"/>
              <a:gd name="connsiteX45" fmla="*/ 118059 w 8372664"/>
              <a:gd name="connsiteY45" fmla="*/ 3155092 h 6713838"/>
              <a:gd name="connsiteX46" fmla="*/ 93345 w 8372664"/>
              <a:gd name="connsiteY46" fmla="*/ 3270421 h 6713838"/>
              <a:gd name="connsiteX47" fmla="*/ 68632 w 8372664"/>
              <a:gd name="connsiteY47" fmla="*/ 3385751 h 6713838"/>
              <a:gd name="connsiteX48" fmla="*/ 52156 w 8372664"/>
              <a:gd name="connsiteY48" fmla="*/ 3501081 h 6713838"/>
              <a:gd name="connsiteX49" fmla="*/ 19205 w 8372664"/>
              <a:gd name="connsiteY49" fmla="*/ 3624649 h 6713838"/>
              <a:gd name="connsiteX50" fmla="*/ 10967 w 8372664"/>
              <a:gd name="connsiteY50" fmla="*/ 3863546 h 6713838"/>
              <a:gd name="connsiteX51" fmla="*/ 183961 w 8372664"/>
              <a:gd name="connsiteY51" fmla="*/ 4036540 h 6713838"/>
              <a:gd name="connsiteX52" fmla="*/ 208675 w 8372664"/>
              <a:gd name="connsiteY52" fmla="*/ 4044778 h 6713838"/>
              <a:gd name="connsiteX53" fmla="*/ 225151 w 8372664"/>
              <a:gd name="connsiteY53" fmla="*/ 4069492 h 6713838"/>
              <a:gd name="connsiteX54" fmla="*/ 447572 w 8372664"/>
              <a:gd name="connsiteY54" fmla="*/ 4184821 h 6713838"/>
              <a:gd name="connsiteX55" fmla="*/ 554664 w 8372664"/>
              <a:gd name="connsiteY55" fmla="*/ 4267200 h 6713838"/>
              <a:gd name="connsiteX56" fmla="*/ 546426 w 8372664"/>
              <a:gd name="connsiteY56" fmla="*/ 4349578 h 6713838"/>
              <a:gd name="connsiteX57" fmla="*/ 529951 w 8372664"/>
              <a:gd name="connsiteY57" fmla="*/ 4407243 h 6713838"/>
              <a:gd name="connsiteX58" fmla="*/ 513475 w 8372664"/>
              <a:gd name="connsiteY58" fmla="*/ 4473146 h 6713838"/>
              <a:gd name="connsiteX59" fmla="*/ 521713 w 8372664"/>
              <a:gd name="connsiteY59" fmla="*/ 4926227 h 6713838"/>
              <a:gd name="connsiteX60" fmla="*/ 620567 w 8372664"/>
              <a:gd name="connsiteY60" fmla="*/ 5165124 h 6713838"/>
              <a:gd name="connsiteX61" fmla="*/ 752372 w 8372664"/>
              <a:gd name="connsiteY61" fmla="*/ 5346357 h 6713838"/>
              <a:gd name="connsiteX62" fmla="*/ 777086 w 8372664"/>
              <a:gd name="connsiteY62" fmla="*/ 5362832 h 6713838"/>
              <a:gd name="connsiteX63" fmla="*/ 900653 w 8372664"/>
              <a:gd name="connsiteY63" fmla="*/ 5461686 h 6713838"/>
              <a:gd name="connsiteX64" fmla="*/ 999507 w 8372664"/>
              <a:gd name="connsiteY64" fmla="*/ 5502876 h 6713838"/>
              <a:gd name="connsiteX65" fmla="*/ 1073648 w 8372664"/>
              <a:gd name="connsiteY65" fmla="*/ 5544065 h 6713838"/>
              <a:gd name="connsiteX66" fmla="*/ 1188978 w 8372664"/>
              <a:gd name="connsiteY66" fmla="*/ 5585254 h 6713838"/>
              <a:gd name="connsiteX67" fmla="*/ 1370210 w 8372664"/>
              <a:gd name="connsiteY67" fmla="*/ 5667632 h 6713838"/>
              <a:gd name="connsiteX68" fmla="*/ 1510253 w 8372664"/>
              <a:gd name="connsiteY68" fmla="*/ 5700584 h 6713838"/>
              <a:gd name="connsiteX69" fmla="*/ 1543205 w 8372664"/>
              <a:gd name="connsiteY69" fmla="*/ 5708821 h 6713838"/>
              <a:gd name="connsiteX70" fmla="*/ 1567918 w 8372664"/>
              <a:gd name="connsiteY70" fmla="*/ 5717059 h 6713838"/>
              <a:gd name="connsiteX71" fmla="*/ 1650296 w 8372664"/>
              <a:gd name="connsiteY71" fmla="*/ 5733535 h 6713838"/>
              <a:gd name="connsiteX72" fmla="*/ 1683248 w 8372664"/>
              <a:gd name="connsiteY72" fmla="*/ 5741773 h 6713838"/>
              <a:gd name="connsiteX73" fmla="*/ 1732675 w 8372664"/>
              <a:gd name="connsiteY73" fmla="*/ 5750011 h 6713838"/>
              <a:gd name="connsiteX74" fmla="*/ 1856242 w 8372664"/>
              <a:gd name="connsiteY74" fmla="*/ 5774724 h 6713838"/>
              <a:gd name="connsiteX75" fmla="*/ 1880956 w 8372664"/>
              <a:gd name="connsiteY75" fmla="*/ 5782962 h 6713838"/>
              <a:gd name="connsiteX76" fmla="*/ 1971572 w 8372664"/>
              <a:gd name="connsiteY76" fmla="*/ 5807676 h 6713838"/>
              <a:gd name="connsiteX77" fmla="*/ 2029237 w 8372664"/>
              <a:gd name="connsiteY77" fmla="*/ 5815913 h 6713838"/>
              <a:gd name="connsiteX78" fmla="*/ 2144567 w 8372664"/>
              <a:gd name="connsiteY78" fmla="*/ 5898292 h 6713838"/>
              <a:gd name="connsiteX79" fmla="*/ 2169280 w 8372664"/>
              <a:gd name="connsiteY79" fmla="*/ 5914767 h 6713838"/>
              <a:gd name="connsiteX80" fmla="*/ 2226945 w 8372664"/>
              <a:gd name="connsiteY80" fmla="*/ 5980670 h 6713838"/>
              <a:gd name="connsiteX81" fmla="*/ 2276372 w 8372664"/>
              <a:gd name="connsiteY81" fmla="*/ 6013621 h 6713838"/>
              <a:gd name="connsiteX82" fmla="*/ 2334037 w 8372664"/>
              <a:gd name="connsiteY82" fmla="*/ 6054811 h 6713838"/>
              <a:gd name="connsiteX83" fmla="*/ 2416415 w 8372664"/>
              <a:gd name="connsiteY83" fmla="*/ 6087762 h 6713838"/>
              <a:gd name="connsiteX84" fmla="*/ 2457605 w 8372664"/>
              <a:gd name="connsiteY84" fmla="*/ 6096000 h 6713838"/>
              <a:gd name="connsiteX85" fmla="*/ 2482318 w 8372664"/>
              <a:gd name="connsiteY85" fmla="*/ 6104238 h 6713838"/>
              <a:gd name="connsiteX86" fmla="*/ 2539983 w 8372664"/>
              <a:gd name="connsiteY86" fmla="*/ 6120713 h 6713838"/>
              <a:gd name="connsiteX87" fmla="*/ 2622361 w 8372664"/>
              <a:gd name="connsiteY87" fmla="*/ 6137189 h 6713838"/>
              <a:gd name="connsiteX88" fmla="*/ 2647075 w 8372664"/>
              <a:gd name="connsiteY88" fmla="*/ 6145427 h 6713838"/>
              <a:gd name="connsiteX89" fmla="*/ 2721215 w 8372664"/>
              <a:gd name="connsiteY89" fmla="*/ 6153665 h 6713838"/>
              <a:gd name="connsiteX90" fmla="*/ 2770642 w 8372664"/>
              <a:gd name="connsiteY90" fmla="*/ 6161903 h 6713838"/>
              <a:gd name="connsiteX91" fmla="*/ 2902448 w 8372664"/>
              <a:gd name="connsiteY91" fmla="*/ 6178378 h 6713838"/>
              <a:gd name="connsiteX92" fmla="*/ 3075442 w 8372664"/>
              <a:gd name="connsiteY92" fmla="*/ 6203092 h 6713838"/>
              <a:gd name="connsiteX93" fmla="*/ 3174296 w 8372664"/>
              <a:gd name="connsiteY93" fmla="*/ 6227805 h 6713838"/>
              <a:gd name="connsiteX94" fmla="*/ 3281388 w 8372664"/>
              <a:gd name="connsiteY94" fmla="*/ 6252519 h 6713838"/>
              <a:gd name="connsiteX95" fmla="*/ 3421432 w 8372664"/>
              <a:gd name="connsiteY95" fmla="*/ 6293708 h 6713838"/>
              <a:gd name="connsiteX96" fmla="*/ 3479096 w 8372664"/>
              <a:gd name="connsiteY96" fmla="*/ 6301946 h 6713838"/>
              <a:gd name="connsiteX97" fmla="*/ 3503810 w 8372664"/>
              <a:gd name="connsiteY97" fmla="*/ 6310184 h 6713838"/>
              <a:gd name="connsiteX98" fmla="*/ 3874513 w 8372664"/>
              <a:gd name="connsiteY98" fmla="*/ 6310184 h 6713838"/>
              <a:gd name="connsiteX99" fmla="*/ 4286405 w 8372664"/>
              <a:gd name="connsiteY99" fmla="*/ 6318421 h 6713838"/>
              <a:gd name="connsiteX100" fmla="*/ 4319356 w 8372664"/>
              <a:gd name="connsiteY100" fmla="*/ 6326659 h 6713838"/>
              <a:gd name="connsiteX101" fmla="*/ 4434686 w 8372664"/>
              <a:gd name="connsiteY101" fmla="*/ 6343135 h 6713838"/>
              <a:gd name="connsiteX102" fmla="*/ 4459399 w 8372664"/>
              <a:gd name="connsiteY102" fmla="*/ 6351373 h 6713838"/>
              <a:gd name="connsiteX103" fmla="*/ 4698296 w 8372664"/>
              <a:gd name="connsiteY103" fmla="*/ 6367849 h 6713838"/>
              <a:gd name="connsiteX104" fmla="*/ 4739486 w 8372664"/>
              <a:gd name="connsiteY104" fmla="*/ 6409038 h 6713838"/>
              <a:gd name="connsiteX105" fmla="*/ 4764199 w 8372664"/>
              <a:gd name="connsiteY105" fmla="*/ 6425513 h 6713838"/>
              <a:gd name="connsiteX106" fmla="*/ 4797151 w 8372664"/>
              <a:gd name="connsiteY106" fmla="*/ 6450227 h 6713838"/>
              <a:gd name="connsiteX107" fmla="*/ 4846578 w 8372664"/>
              <a:gd name="connsiteY107" fmla="*/ 6507892 h 6713838"/>
              <a:gd name="connsiteX108" fmla="*/ 4887767 w 8372664"/>
              <a:gd name="connsiteY108" fmla="*/ 6532605 h 6713838"/>
              <a:gd name="connsiteX109" fmla="*/ 4904242 w 8372664"/>
              <a:gd name="connsiteY109" fmla="*/ 6557319 h 6713838"/>
              <a:gd name="connsiteX110" fmla="*/ 4920718 w 8372664"/>
              <a:gd name="connsiteY110" fmla="*/ 6590270 h 6713838"/>
              <a:gd name="connsiteX111" fmla="*/ 4970145 w 8372664"/>
              <a:gd name="connsiteY111" fmla="*/ 6656173 h 6713838"/>
              <a:gd name="connsiteX112" fmla="*/ 4986621 w 8372664"/>
              <a:gd name="connsiteY112" fmla="*/ 6680886 h 6713838"/>
              <a:gd name="connsiteX113" fmla="*/ 5052523 w 8372664"/>
              <a:gd name="connsiteY113" fmla="*/ 6713838 h 6713838"/>
              <a:gd name="connsiteX114" fmla="*/ 5225518 w 8372664"/>
              <a:gd name="connsiteY114" fmla="*/ 6705600 h 6713838"/>
              <a:gd name="connsiteX115" fmla="*/ 5266707 w 8372664"/>
              <a:gd name="connsiteY115" fmla="*/ 6697362 h 6713838"/>
              <a:gd name="connsiteX116" fmla="*/ 5324372 w 8372664"/>
              <a:gd name="connsiteY116" fmla="*/ 6689124 h 6713838"/>
              <a:gd name="connsiteX117" fmla="*/ 5373799 w 8372664"/>
              <a:gd name="connsiteY117" fmla="*/ 6664411 h 6713838"/>
              <a:gd name="connsiteX118" fmla="*/ 5390275 w 8372664"/>
              <a:gd name="connsiteY118" fmla="*/ 6639697 h 6713838"/>
              <a:gd name="connsiteX119" fmla="*/ 5423226 w 8372664"/>
              <a:gd name="connsiteY119" fmla="*/ 6631459 h 6713838"/>
              <a:gd name="connsiteX120" fmla="*/ 5489129 w 8372664"/>
              <a:gd name="connsiteY120" fmla="*/ 6606746 h 6713838"/>
              <a:gd name="connsiteX121" fmla="*/ 5522080 w 8372664"/>
              <a:gd name="connsiteY121" fmla="*/ 6590270 h 6713838"/>
              <a:gd name="connsiteX122" fmla="*/ 5686837 w 8372664"/>
              <a:gd name="connsiteY122" fmla="*/ 6516130 h 6713838"/>
              <a:gd name="connsiteX123" fmla="*/ 5777453 w 8372664"/>
              <a:gd name="connsiteY123" fmla="*/ 6483178 h 6713838"/>
              <a:gd name="connsiteX124" fmla="*/ 5843356 w 8372664"/>
              <a:gd name="connsiteY124" fmla="*/ 6433751 h 6713838"/>
              <a:gd name="connsiteX125" fmla="*/ 5966923 w 8372664"/>
              <a:gd name="connsiteY125" fmla="*/ 6318421 h 6713838"/>
              <a:gd name="connsiteX126" fmla="*/ 6024588 w 8372664"/>
              <a:gd name="connsiteY126" fmla="*/ 6244281 h 6713838"/>
              <a:gd name="connsiteX127" fmla="*/ 6247010 w 8372664"/>
              <a:gd name="connsiteY127" fmla="*/ 6079524 h 6713838"/>
              <a:gd name="connsiteX128" fmla="*/ 6296437 w 8372664"/>
              <a:gd name="connsiteY128" fmla="*/ 6021859 h 6713838"/>
              <a:gd name="connsiteX129" fmla="*/ 6469432 w 8372664"/>
              <a:gd name="connsiteY129" fmla="*/ 5766486 h 6713838"/>
              <a:gd name="connsiteX130" fmla="*/ 6592999 w 8372664"/>
              <a:gd name="connsiteY130" fmla="*/ 5651157 h 6713838"/>
              <a:gd name="connsiteX131" fmla="*/ 6996653 w 8372664"/>
              <a:gd name="connsiteY131" fmla="*/ 5461686 h 6713838"/>
              <a:gd name="connsiteX132" fmla="*/ 7194361 w 8372664"/>
              <a:gd name="connsiteY132" fmla="*/ 5453449 h 6713838"/>
              <a:gd name="connsiteX133" fmla="*/ 7252026 w 8372664"/>
              <a:gd name="connsiteY133" fmla="*/ 5445211 h 6713838"/>
              <a:gd name="connsiteX134" fmla="*/ 7317929 w 8372664"/>
              <a:gd name="connsiteY134" fmla="*/ 5420497 h 6713838"/>
              <a:gd name="connsiteX135" fmla="*/ 7466210 w 8372664"/>
              <a:gd name="connsiteY135" fmla="*/ 5329881 h 6713838"/>
              <a:gd name="connsiteX136" fmla="*/ 7556826 w 8372664"/>
              <a:gd name="connsiteY136" fmla="*/ 5239265 h 6713838"/>
              <a:gd name="connsiteX137" fmla="*/ 7565064 w 8372664"/>
              <a:gd name="connsiteY137" fmla="*/ 5214551 h 6713838"/>
              <a:gd name="connsiteX138" fmla="*/ 7581540 w 8372664"/>
              <a:gd name="connsiteY138" fmla="*/ 5173362 h 6713838"/>
              <a:gd name="connsiteX139" fmla="*/ 7614491 w 8372664"/>
              <a:gd name="connsiteY139" fmla="*/ 5049794 h 6713838"/>
              <a:gd name="connsiteX140" fmla="*/ 7639205 w 8372664"/>
              <a:gd name="connsiteY140" fmla="*/ 4885038 h 6713838"/>
              <a:gd name="connsiteX141" fmla="*/ 7680394 w 8372664"/>
              <a:gd name="connsiteY141" fmla="*/ 4712043 h 6713838"/>
              <a:gd name="connsiteX142" fmla="*/ 7713345 w 8372664"/>
              <a:gd name="connsiteY142" fmla="*/ 4604951 h 6713838"/>
              <a:gd name="connsiteX143" fmla="*/ 7762772 w 8372664"/>
              <a:gd name="connsiteY143" fmla="*/ 4539049 h 6713838"/>
              <a:gd name="connsiteX144" fmla="*/ 7845151 w 8372664"/>
              <a:gd name="connsiteY144" fmla="*/ 4464908 h 6713838"/>
              <a:gd name="connsiteX145" fmla="*/ 7894578 w 8372664"/>
              <a:gd name="connsiteY145" fmla="*/ 4431957 h 6713838"/>
              <a:gd name="connsiteX146" fmla="*/ 8232329 w 8372664"/>
              <a:gd name="connsiteY146" fmla="*/ 4250724 h 6713838"/>
              <a:gd name="connsiteX147" fmla="*/ 8306469 w 8372664"/>
              <a:gd name="connsiteY147" fmla="*/ 4193059 h 6713838"/>
              <a:gd name="connsiteX148" fmla="*/ 8347659 w 8372664"/>
              <a:gd name="connsiteY148" fmla="*/ 4143632 h 6713838"/>
              <a:gd name="connsiteX149" fmla="*/ 8355896 w 8372664"/>
              <a:gd name="connsiteY149" fmla="*/ 3880021 h 6713838"/>
              <a:gd name="connsiteX150" fmla="*/ 8298232 w 8372664"/>
              <a:gd name="connsiteY150" fmla="*/ 3739978 h 6713838"/>
              <a:gd name="connsiteX151" fmla="*/ 8248805 w 8372664"/>
              <a:gd name="connsiteY151" fmla="*/ 3665838 h 6713838"/>
              <a:gd name="connsiteX152" fmla="*/ 8026383 w 8372664"/>
              <a:gd name="connsiteY152" fmla="*/ 3534032 h 6713838"/>
              <a:gd name="connsiteX153" fmla="*/ 7944005 w 8372664"/>
              <a:gd name="connsiteY153" fmla="*/ 3468130 h 6713838"/>
              <a:gd name="connsiteX154" fmla="*/ 7911053 w 8372664"/>
              <a:gd name="connsiteY154" fmla="*/ 3393989 h 6713838"/>
              <a:gd name="connsiteX155" fmla="*/ 7902815 w 8372664"/>
              <a:gd name="connsiteY155" fmla="*/ 3352800 h 6713838"/>
              <a:gd name="connsiteX156" fmla="*/ 7927529 w 8372664"/>
              <a:gd name="connsiteY156" fmla="*/ 3229232 h 6713838"/>
              <a:gd name="connsiteX157" fmla="*/ 7968718 w 8372664"/>
              <a:gd name="connsiteY157" fmla="*/ 3171567 h 6713838"/>
              <a:gd name="connsiteX158" fmla="*/ 8026383 w 8372664"/>
              <a:gd name="connsiteY158" fmla="*/ 3031524 h 6713838"/>
              <a:gd name="connsiteX159" fmla="*/ 8042859 w 8372664"/>
              <a:gd name="connsiteY159" fmla="*/ 2809103 h 6713838"/>
              <a:gd name="connsiteX160" fmla="*/ 8067572 w 8372664"/>
              <a:gd name="connsiteY160" fmla="*/ 2471351 h 6713838"/>
              <a:gd name="connsiteX161" fmla="*/ 8051096 w 8372664"/>
              <a:gd name="connsiteY161" fmla="*/ 2207740 h 6713838"/>
              <a:gd name="connsiteX162" fmla="*/ 8009907 w 8372664"/>
              <a:gd name="connsiteY162" fmla="*/ 2108886 h 6713838"/>
              <a:gd name="connsiteX163" fmla="*/ 7911053 w 8372664"/>
              <a:gd name="connsiteY163" fmla="*/ 1935892 h 6713838"/>
              <a:gd name="connsiteX164" fmla="*/ 7886340 w 8372664"/>
              <a:gd name="connsiteY164" fmla="*/ 1902940 h 6713838"/>
              <a:gd name="connsiteX165" fmla="*/ 7853388 w 8372664"/>
              <a:gd name="connsiteY165" fmla="*/ 1845276 h 6713838"/>
              <a:gd name="connsiteX166" fmla="*/ 7812199 w 8372664"/>
              <a:gd name="connsiteY166" fmla="*/ 1787611 h 6713838"/>
              <a:gd name="connsiteX167" fmla="*/ 7771010 w 8372664"/>
              <a:gd name="connsiteY167" fmla="*/ 1705232 h 6713838"/>
              <a:gd name="connsiteX168" fmla="*/ 7680394 w 8372664"/>
              <a:gd name="connsiteY168" fmla="*/ 1565189 h 6713838"/>
              <a:gd name="connsiteX169" fmla="*/ 7606253 w 8372664"/>
              <a:gd name="connsiteY169" fmla="*/ 1458097 h 6713838"/>
              <a:gd name="connsiteX170" fmla="*/ 7507399 w 8372664"/>
              <a:gd name="connsiteY170" fmla="*/ 1367481 h 6713838"/>
              <a:gd name="connsiteX171" fmla="*/ 7466210 w 8372664"/>
              <a:gd name="connsiteY171" fmla="*/ 1342767 h 6713838"/>
              <a:gd name="connsiteX172" fmla="*/ 7383832 w 8372664"/>
              <a:gd name="connsiteY172" fmla="*/ 1301578 h 6713838"/>
              <a:gd name="connsiteX173" fmla="*/ 7375594 w 8372664"/>
              <a:gd name="connsiteY173" fmla="*/ 1276865 h 6713838"/>
              <a:gd name="connsiteX174" fmla="*/ 7350880 w 8372664"/>
              <a:gd name="connsiteY174" fmla="*/ 1202724 h 6713838"/>
              <a:gd name="connsiteX175" fmla="*/ 7301453 w 8372664"/>
              <a:gd name="connsiteY175" fmla="*/ 1013254 h 6713838"/>
              <a:gd name="connsiteX176" fmla="*/ 7202599 w 8372664"/>
              <a:gd name="connsiteY176" fmla="*/ 906162 h 6713838"/>
              <a:gd name="connsiteX177" fmla="*/ 7046080 w 8372664"/>
              <a:gd name="connsiteY177" fmla="*/ 799070 h 6713838"/>
              <a:gd name="connsiteX178" fmla="*/ 6963702 w 8372664"/>
              <a:gd name="connsiteY178" fmla="*/ 741405 h 6713838"/>
              <a:gd name="connsiteX179" fmla="*/ 6889561 w 8372664"/>
              <a:gd name="connsiteY179" fmla="*/ 724930 h 6713838"/>
              <a:gd name="connsiteX180" fmla="*/ 6741280 w 8372664"/>
              <a:gd name="connsiteY180" fmla="*/ 675503 h 6713838"/>
              <a:gd name="connsiteX181" fmla="*/ 6584761 w 8372664"/>
              <a:gd name="connsiteY181" fmla="*/ 683740 h 6713838"/>
              <a:gd name="connsiteX182" fmla="*/ 6527096 w 8372664"/>
              <a:gd name="connsiteY182" fmla="*/ 700216 h 6713838"/>
              <a:gd name="connsiteX183" fmla="*/ 6494145 w 8372664"/>
              <a:gd name="connsiteY183" fmla="*/ 708454 h 6713838"/>
              <a:gd name="connsiteX184" fmla="*/ 6378815 w 8372664"/>
              <a:gd name="connsiteY184" fmla="*/ 700216 h 6713838"/>
              <a:gd name="connsiteX185" fmla="*/ 6312913 w 8372664"/>
              <a:gd name="connsiteY185" fmla="*/ 675503 h 6713838"/>
              <a:gd name="connsiteX186" fmla="*/ 6214059 w 8372664"/>
              <a:gd name="connsiteY186" fmla="*/ 650789 h 6713838"/>
              <a:gd name="connsiteX187" fmla="*/ 6049302 w 8372664"/>
              <a:gd name="connsiteY187" fmla="*/ 535459 h 6713838"/>
              <a:gd name="connsiteX188" fmla="*/ 5975161 w 8372664"/>
              <a:gd name="connsiteY188" fmla="*/ 486032 h 6713838"/>
              <a:gd name="connsiteX189" fmla="*/ 5909259 w 8372664"/>
              <a:gd name="connsiteY189" fmla="*/ 411892 h 6713838"/>
              <a:gd name="connsiteX190" fmla="*/ 5785691 w 8372664"/>
              <a:gd name="connsiteY190" fmla="*/ 313038 h 6713838"/>
              <a:gd name="connsiteX191" fmla="*/ 5653886 w 8372664"/>
              <a:gd name="connsiteY191" fmla="*/ 255373 h 6713838"/>
              <a:gd name="connsiteX192" fmla="*/ 5612696 w 8372664"/>
              <a:gd name="connsiteY192" fmla="*/ 238897 h 6713838"/>
              <a:gd name="connsiteX193" fmla="*/ 5538556 w 8372664"/>
              <a:gd name="connsiteY193" fmla="*/ 230659 h 6713838"/>
              <a:gd name="connsiteX194" fmla="*/ 5365561 w 8372664"/>
              <a:gd name="connsiteY194" fmla="*/ 247135 h 6713838"/>
              <a:gd name="connsiteX195" fmla="*/ 5200805 w 8372664"/>
              <a:gd name="connsiteY195" fmla="*/ 296562 h 6713838"/>
              <a:gd name="connsiteX196" fmla="*/ 5027810 w 8372664"/>
              <a:gd name="connsiteY196" fmla="*/ 313038 h 6713838"/>
              <a:gd name="connsiteX197" fmla="*/ 4863053 w 8372664"/>
              <a:gd name="connsiteY197" fmla="*/ 304800 h 6713838"/>
              <a:gd name="connsiteX198" fmla="*/ 4805388 w 8372664"/>
              <a:gd name="connsiteY198" fmla="*/ 271849 h 6713838"/>
              <a:gd name="connsiteX199" fmla="*/ 4747723 w 8372664"/>
              <a:gd name="connsiteY199" fmla="*/ 247135 h 6713838"/>
              <a:gd name="connsiteX200" fmla="*/ 4451161 w 8372664"/>
              <a:gd name="connsiteY200" fmla="*/ 172994 h 6713838"/>
              <a:gd name="connsiteX201" fmla="*/ 4327594 w 8372664"/>
              <a:gd name="connsiteY201" fmla="*/ 131805 h 6713838"/>
              <a:gd name="connsiteX202" fmla="*/ 4269929 w 8372664"/>
              <a:gd name="connsiteY202" fmla="*/ 115330 h 6713838"/>
              <a:gd name="connsiteX203" fmla="*/ 4228740 w 8372664"/>
              <a:gd name="connsiteY203" fmla="*/ 98854 h 6713838"/>
              <a:gd name="connsiteX204" fmla="*/ 4154599 w 8372664"/>
              <a:gd name="connsiteY204" fmla="*/ 90616 h 6713838"/>
              <a:gd name="connsiteX205" fmla="*/ 4080459 w 8372664"/>
              <a:gd name="connsiteY205" fmla="*/ 131805 h 6713838"/>
              <a:gd name="connsiteX206" fmla="*/ 3998080 w 8372664"/>
              <a:gd name="connsiteY206" fmla="*/ 189470 h 6713838"/>
              <a:gd name="connsiteX207" fmla="*/ 3956891 w 8372664"/>
              <a:gd name="connsiteY207" fmla="*/ 205946 h 6713838"/>
              <a:gd name="connsiteX208" fmla="*/ 3899226 w 8372664"/>
              <a:gd name="connsiteY208" fmla="*/ 238897 h 6713838"/>
              <a:gd name="connsiteX209" fmla="*/ 3833323 w 8372664"/>
              <a:gd name="connsiteY209" fmla="*/ 247135 h 6713838"/>
              <a:gd name="connsiteX210" fmla="*/ 3808610 w 8372664"/>
              <a:gd name="connsiteY210" fmla="*/ 255373 h 6713838"/>
              <a:gd name="connsiteX211" fmla="*/ 3783896 w 8372664"/>
              <a:gd name="connsiteY211" fmla="*/ 271849 h 6713838"/>
              <a:gd name="connsiteX212" fmla="*/ 3717994 w 8372664"/>
              <a:gd name="connsiteY212" fmla="*/ 321276 h 6713838"/>
              <a:gd name="connsiteX213" fmla="*/ 3693280 w 8372664"/>
              <a:gd name="connsiteY213" fmla="*/ 337751 h 6713838"/>
              <a:gd name="connsiteX214" fmla="*/ 3750945 w 8372664"/>
              <a:gd name="connsiteY214" fmla="*/ 313038 h 6713838"/>
              <a:gd name="connsiteX215" fmla="*/ 3783896 w 8372664"/>
              <a:gd name="connsiteY215" fmla="*/ 255373 h 6713838"/>
              <a:gd name="connsiteX216" fmla="*/ 3808610 w 8372664"/>
              <a:gd name="connsiteY216" fmla="*/ 189470 h 6713838"/>
              <a:gd name="connsiteX217" fmla="*/ 3866275 w 8372664"/>
              <a:gd name="connsiteY217" fmla="*/ 131805 h 6713838"/>
              <a:gd name="connsiteX218" fmla="*/ 3841561 w 8372664"/>
              <a:gd name="connsiteY218" fmla="*/ 164757 h 6713838"/>
              <a:gd name="connsiteX219" fmla="*/ 3833323 w 8372664"/>
              <a:gd name="connsiteY219" fmla="*/ 205946 h 6713838"/>
              <a:gd name="connsiteX220" fmla="*/ 3965129 w 8372664"/>
              <a:gd name="connsiteY220" fmla="*/ 378940 h 6713838"/>
              <a:gd name="connsiteX221" fmla="*/ 3965129 w 8372664"/>
              <a:gd name="connsiteY221" fmla="*/ 617838 h 6713838"/>
              <a:gd name="connsiteX222" fmla="*/ 3940415 w 8372664"/>
              <a:gd name="connsiteY222" fmla="*/ 609600 h 6713838"/>
              <a:gd name="connsiteX223" fmla="*/ 3726232 w 8372664"/>
              <a:gd name="connsiteY223" fmla="*/ 477794 h 6713838"/>
              <a:gd name="connsiteX224" fmla="*/ 3561475 w 8372664"/>
              <a:gd name="connsiteY224" fmla="*/ 370703 h 6713838"/>
              <a:gd name="connsiteX225" fmla="*/ 3503810 w 8372664"/>
              <a:gd name="connsiteY225" fmla="*/ 345989 h 6713838"/>
              <a:gd name="connsiteX226" fmla="*/ 3347291 w 8372664"/>
              <a:gd name="connsiteY226" fmla="*/ 329513 h 6713838"/>
              <a:gd name="connsiteX227" fmla="*/ 3273151 w 8372664"/>
              <a:gd name="connsiteY227" fmla="*/ 313038 h 6713838"/>
              <a:gd name="connsiteX228" fmla="*/ 3190772 w 8372664"/>
              <a:gd name="connsiteY228" fmla="*/ 296562 h 6713838"/>
              <a:gd name="connsiteX229" fmla="*/ 3116632 w 8372664"/>
              <a:gd name="connsiteY229" fmla="*/ 313038 h 6713838"/>
              <a:gd name="connsiteX230" fmla="*/ 3067205 w 8372664"/>
              <a:gd name="connsiteY230" fmla="*/ 337751 h 6713838"/>
              <a:gd name="connsiteX231" fmla="*/ 2993064 w 8372664"/>
              <a:gd name="connsiteY231" fmla="*/ 271849 h 6713838"/>
              <a:gd name="connsiteX232" fmla="*/ 2960113 w 8372664"/>
              <a:gd name="connsiteY232" fmla="*/ 205946 h 6713838"/>
              <a:gd name="connsiteX233" fmla="*/ 2951875 w 8372664"/>
              <a:gd name="connsiteY233" fmla="*/ 172994 h 6713838"/>
              <a:gd name="connsiteX234" fmla="*/ 2918923 w 8372664"/>
              <a:gd name="connsiteY234" fmla="*/ 131805 h 6713838"/>
              <a:gd name="connsiteX235" fmla="*/ 2902448 w 8372664"/>
              <a:gd name="connsiteY235" fmla="*/ 74140 h 6713838"/>
              <a:gd name="connsiteX236" fmla="*/ 2853021 w 8372664"/>
              <a:gd name="connsiteY236" fmla="*/ 49427 h 6713838"/>
              <a:gd name="connsiteX237" fmla="*/ 2828307 w 8372664"/>
              <a:gd name="connsiteY237" fmla="*/ 32951 h 6713838"/>
              <a:gd name="connsiteX238" fmla="*/ 2803594 w 8372664"/>
              <a:gd name="connsiteY238" fmla="*/ 8238 h 6713838"/>
              <a:gd name="connsiteX239" fmla="*/ 2754167 w 8372664"/>
              <a:gd name="connsiteY239" fmla="*/ 0 h 671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8372664" h="6713838">
                <a:moveTo>
                  <a:pt x="2754167" y="0"/>
                </a:moveTo>
                <a:cubicBezTo>
                  <a:pt x="2697875" y="0"/>
                  <a:pt x="2561875" y="3553"/>
                  <a:pt x="2465842" y="8238"/>
                </a:cubicBezTo>
                <a:cubicBezTo>
                  <a:pt x="2449159" y="9052"/>
                  <a:pt x="2432924" y="13936"/>
                  <a:pt x="2416415" y="16476"/>
                </a:cubicBezTo>
                <a:cubicBezTo>
                  <a:pt x="2397224" y="19428"/>
                  <a:pt x="2377972" y="21967"/>
                  <a:pt x="2358751" y="24713"/>
                </a:cubicBezTo>
                <a:cubicBezTo>
                  <a:pt x="2240931" y="63987"/>
                  <a:pt x="2293294" y="48123"/>
                  <a:pt x="2202232" y="74140"/>
                </a:cubicBezTo>
                <a:cubicBezTo>
                  <a:pt x="2188502" y="82378"/>
                  <a:pt x="2175099" y="91187"/>
                  <a:pt x="2161042" y="98854"/>
                </a:cubicBezTo>
                <a:cubicBezTo>
                  <a:pt x="2120548" y="120942"/>
                  <a:pt x="2112400" y="115497"/>
                  <a:pt x="2086902" y="148281"/>
                </a:cubicBezTo>
                <a:cubicBezTo>
                  <a:pt x="2074745" y="163911"/>
                  <a:pt x="2060213" y="178923"/>
                  <a:pt x="2053951" y="197708"/>
                </a:cubicBezTo>
                <a:cubicBezTo>
                  <a:pt x="2044511" y="226026"/>
                  <a:pt x="2036311" y="249434"/>
                  <a:pt x="2029237" y="280086"/>
                </a:cubicBezTo>
                <a:cubicBezTo>
                  <a:pt x="2025481" y="296361"/>
                  <a:pt x="2025050" y="313309"/>
                  <a:pt x="2020999" y="329513"/>
                </a:cubicBezTo>
                <a:cubicBezTo>
                  <a:pt x="2002422" y="403820"/>
                  <a:pt x="1998659" y="374190"/>
                  <a:pt x="1955096" y="461319"/>
                </a:cubicBezTo>
                <a:cubicBezTo>
                  <a:pt x="1934647" y="502218"/>
                  <a:pt x="1936673" y="504456"/>
                  <a:pt x="1897432" y="543697"/>
                </a:cubicBezTo>
                <a:cubicBezTo>
                  <a:pt x="1887723" y="553406"/>
                  <a:pt x="1875904" y="560795"/>
                  <a:pt x="1864480" y="568411"/>
                </a:cubicBezTo>
                <a:cubicBezTo>
                  <a:pt x="1851158" y="577292"/>
                  <a:pt x="1837612" y="585964"/>
                  <a:pt x="1823291" y="593124"/>
                </a:cubicBezTo>
                <a:cubicBezTo>
                  <a:pt x="1786900" y="611320"/>
                  <a:pt x="1747590" y="618871"/>
                  <a:pt x="1707961" y="626076"/>
                </a:cubicBezTo>
                <a:cubicBezTo>
                  <a:pt x="1691528" y="629064"/>
                  <a:pt x="1675200" y="633202"/>
                  <a:pt x="1658534" y="634313"/>
                </a:cubicBezTo>
                <a:cubicBezTo>
                  <a:pt x="1592720" y="638700"/>
                  <a:pt x="1526729" y="639805"/>
                  <a:pt x="1460826" y="642551"/>
                </a:cubicBezTo>
                <a:cubicBezTo>
                  <a:pt x="1399742" y="652732"/>
                  <a:pt x="1415520" y="646081"/>
                  <a:pt x="1353734" y="675503"/>
                </a:cubicBezTo>
                <a:cubicBezTo>
                  <a:pt x="1314929" y="693982"/>
                  <a:pt x="1272789" y="707379"/>
                  <a:pt x="1238405" y="733167"/>
                </a:cubicBezTo>
                <a:cubicBezTo>
                  <a:pt x="1216437" y="749643"/>
                  <a:pt x="1195788" y="768040"/>
                  <a:pt x="1172502" y="782594"/>
                </a:cubicBezTo>
                <a:cubicBezTo>
                  <a:pt x="1151675" y="795611"/>
                  <a:pt x="1126585" y="801270"/>
                  <a:pt x="1106599" y="815546"/>
                </a:cubicBezTo>
                <a:cubicBezTo>
                  <a:pt x="1087639" y="829089"/>
                  <a:pt x="1074348" y="849229"/>
                  <a:pt x="1057172" y="864973"/>
                </a:cubicBezTo>
                <a:cubicBezTo>
                  <a:pt x="1041363" y="879465"/>
                  <a:pt x="1022171" y="890293"/>
                  <a:pt x="1007745" y="906162"/>
                </a:cubicBezTo>
                <a:cubicBezTo>
                  <a:pt x="994425" y="920814"/>
                  <a:pt x="987164" y="940127"/>
                  <a:pt x="974794" y="955589"/>
                </a:cubicBezTo>
                <a:cubicBezTo>
                  <a:pt x="965090" y="967719"/>
                  <a:pt x="952826" y="977556"/>
                  <a:pt x="941842" y="988540"/>
                </a:cubicBezTo>
                <a:cubicBezTo>
                  <a:pt x="939096" y="1007762"/>
                  <a:pt x="936797" y="1027052"/>
                  <a:pt x="933605" y="1046205"/>
                </a:cubicBezTo>
                <a:cubicBezTo>
                  <a:pt x="931303" y="1060016"/>
                  <a:pt x="927872" y="1073618"/>
                  <a:pt x="925367" y="1087394"/>
                </a:cubicBezTo>
                <a:cubicBezTo>
                  <a:pt x="922379" y="1103828"/>
                  <a:pt x="919875" y="1120345"/>
                  <a:pt x="917129" y="1136821"/>
                </a:cubicBezTo>
                <a:cubicBezTo>
                  <a:pt x="922704" y="1292928"/>
                  <a:pt x="936346" y="1383981"/>
                  <a:pt x="908891" y="1532238"/>
                </a:cubicBezTo>
                <a:cubicBezTo>
                  <a:pt x="905083" y="1552801"/>
                  <a:pt x="893530" y="1571198"/>
                  <a:pt x="884178" y="1589903"/>
                </a:cubicBezTo>
                <a:cubicBezTo>
                  <a:pt x="856798" y="1644662"/>
                  <a:pt x="830306" y="1677891"/>
                  <a:pt x="793561" y="1729946"/>
                </a:cubicBezTo>
                <a:cubicBezTo>
                  <a:pt x="779939" y="1749244"/>
                  <a:pt x="764525" y="1767356"/>
                  <a:pt x="752372" y="1787611"/>
                </a:cubicBezTo>
                <a:cubicBezTo>
                  <a:pt x="744134" y="1801341"/>
                  <a:pt x="736145" y="1815222"/>
                  <a:pt x="727659" y="1828800"/>
                </a:cubicBezTo>
                <a:cubicBezTo>
                  <a:pt x="705091" y="1864909"/>
                  <a:pt x="669721" y="1909229"/>
                  <a:pt x="645280" y="1935892"/>
                </a:cubicBezTo>
                <a:cubicBezTo>
                  <a:pt x="638590" y="1943190"/>
                  <a:pt x="627568" y="1945366"/>
                  <a:pt x="620567" y="1952367"/>
                </a:cubicBezTo>
                <a:cubicBezTo>
                  <a:pt x="599927" y="1973007"/>
                  <a:pt x="582537" y="1996671"/>
                  <a:pt x="562902" y="2018270"/>
                </a:cubicBezTo>
                <a:cubicBezTo>
                  <a:pt x="539651" y="2043846"/>
                  <a:pt x="491576" y="2084866"/>
                  <a:pt x="472286" y="2100649"/>
                </a:cubicBezTo>
                <a:cubicBezTo>
                  <a:pt x="464623" y="2106918"/>
                  <a:pt x="455810" y="2111632"/>
                  <a:pt x="447572" y="2117124"/>
                </a:cubicBezTo>
                <a:cubicBezTo>
                  <a:pt x="433842" y="2136346"/>
                  <a:pt x="421853" y="2156938"/>
                  <a:pt x="406383" y="2174789"/>
                </a:cubicBezTo>
                <a:cubicBezTo>
                  <a:pt x="386036" y="2198266"/>
                  <a:pt x="361514" y="2217829"/>
                  <a:pt x="340480" y="2240692"/>
                </a:cubicBezTo>
                <a:cubicBezTo>
                  <a:pt x="312981" y="2270582"/>
                  <a:pt x="235126" y="2347635"/>
                  <a:pt x="200437" y="2405449"/>
                </a:cubicBezTo>
                <a:cubicBezTo>
                  <a:pt x="189047" y="2424432"/>
                  <a:pt x="177387" y="2443312"/>
                  <a:pt x="167486" y="2463113"/>
                </a:cubicBezTo>
                <a:cubicBezTo>
                  <a:pt x="163603" y="2470880"/>
                  <a:pt x="161743" y="2479510"/>
                  <a:pt x="159248" y="2487827"/>
                </a:cubicBezTo>
                <a:cubicBezTo>
                  <a:pt x="153504" y="2506975"/>
                  <a:pt x="148264" y="2526270"/>
                  <a:pt x="142772" y="2545492"/>
                </a:cubicBezTo>
                <a:cubicBezTo>
                  <a:pt x="140026" y="2718487"/>
                  <a:pt x="141542" y="2891602"/>
                  <a:pt x="134534" y="3064476"/>
                </a:cubicBezTo>
                <a:cubicBezTo>
                  <a:pt x="133290" y="3095151"/>
                  <a:pt x="124080" y="3124988"/>
                  <a:pt x="118059" y="3155092"/>
                </a:cubicBezTo>
                <a:cubicBezTo>
                  <a:pt x="110349" y="3193644"/>
                  <a:pt x="101874" y="3232042"/>
                  <a:pt x="93345" y="3270421"/>
                </a:cubicBezTo>
                <a:cubicBezTo>
                  <a:pt x="78345" y="3337920"/>
                  <a:pt x="87254" y="3274017"/>
                  <a:pt x="68632" y="3385751"/>
                </a:cubicBezTo>
                <a:cubicBezTo>
                  <a:pt x="62248" y="3424056"/>
                  <a:pt x="59490" y="3462946"/>
                  <a:pt x="52156" y="3501081"/>
                </a:cubicBezTo>
                <a:cubicBezTo>
                  <a:pt x="39968" y="3564458"/>
                  <a:pt x="34441" y="3578936"/>
                  <a:pt x="19205" y="3624649"/>
                </a:cubicBezTo>
                <a:cubicBezTo>
                  <a:pt x="10173" y="3687873"/>
                  <a:pt x="-13973" y="3800061"/>
                  <a:pt x="10967" y="3863546"/>
                </a:cubicBezTo>
                <a:cubicBezTo>
                  <a:pt x="40489" y="3938692"/>
                  <a:pt x="119640" y="3995191"/>
                  <a:pt x="183961" y="4036540"/>
                </a:cubicBezTo>
                <a:cubicBezTo>
                  <a:pt x="191265" y="4041236"/>
                  <a:pt x="200437" y="4042032"/>
                  <a:pt x="208675" y="4044778"/>
                </a:cubicBezTo>
                <a:cubicBezTo>
                  <a:pt x="214167" y="4053016"/>
                  <a:pt x="216703" y="4064329"/>
                  <a:pt x="225151" y="4069492"/>
                </a:cubicBezTo>
                <a:cubicBezTo>
                  <a:pt x="231764" y="4073533"/>
                  <a:pt x="423079" y="4165980"/>
                  <a:pt x="447572" y="4184821"/>
                </a:cubicBezTo>
                <a:lnTo>
                  <a:pt x="554664" y="4267200"/>
                </a:lnTo>
                <a:cubicBezTo>
                  <a:pt x="551918" y="4294659"/>
                  <a:pt x="551222" y="4322402"/>
                  <a:pt x="546426" y="4349578"/>
                </a:cubicBezTo>
                <a:cubicBezTo>
                  <a:pt x="542952" y="4369265"/>
                  <a:pt x="535102" y="4387927"/>
                  <a:pt x="529951" y="4407243"/>
                </a:cubicBezTo>
                <a:cubicBezTo>
                  <a:pt x="524117" y="4429122"/>
                  <a:pt x="518967" y="4451178"/>
                  <a:pt x="513475" y="4473146"/>
                </a:cubicBezTo>
                <a:cubicBezTo>
                  <a:pt x="498294" y="4655313"/>
                  <a:pt x="493428" y="4662236"/>
                  <a:pt x="521713" y="4926227"/>
                </a:cubicBezTo>
                <a:cubicBezTo>
                  <a:pt x="528495" y="4989528"/>
                  <a:pt x="591377" y="5119254"/>
                  <a:pt x="620567" y="5165124"/>
                </a:cubicBezTo>
                <a:cubicBezTo>
                  <a:pt x="673909" y="5248947"/>
                  <a:pt x="683113" y="5271326"/>
                  <a:pt x="752372" y="5346357"/>
                </a:cubicBezTo>
                <a:cubicBezTo>
                  <a:pt x="759087" y="5353632"/>
                  <a:pt x="769271" y="5356754"/>
                  <a:pt x="777086" y="5362832"/>
                </a:cubicBezTo>
                <a:cubicBezTo>
                  <a:pt x="818723" y="5395216"/>
                  <a:pt x="850612" y="5445006"/>
                  <a:pt x="900653" y="5461686"/>
                </a:cubicBezTo>
                <a:cubicBezTo>
                  <a:pt x="942241" y="5475549"/>
                  <a:pt x="944784" y="5475515"/>
                  <a:pt x="999507" y="5502876"/>
                </a:cubicBezTo>
                <a:cubicBezTo>
                  <a:pt x="1074939" y="5540592"/>
                  <a:pt x="949520" y="5494414"/>
                  <a:pt x="1073648" y="5544065"/>
                </a:cubicBezTo>
                <a:cubicBezTo>
                  <a:pt x="1111550" y="5559226"/>
                  <a:pt x="1152466" y="5566998"/>
                  <a:pt x="1188978" y="5585254"/>
                </a:cubicBezTo>
                <a:cubicBezTo>
                  <a:pt x="1241331" y="5611431"/>
                  <a:pt x="1309893" y="5650743"/>
                  <a:pt x="1370210" y="5667632"/>
                </a:cubicBezTo>
                <a:cubicBezTo>
                  <a:pt x="1416390" y="5680562"/>
                  <a:pt x="1463601" y="5689477"/>
                  <a:pt x="1510253" y="5700584"/>
                </a:cubicBezTo>
                <a:cubicBezTo>
                  <a:pt x="1521267" y="5703206"/>
                  <a:pt x="1532464" y="5705241"/>
                  <a:pt x="1543205" y="5708821"/>
                </a:cubicBezTo>
                <a:cubicBezTo>
                  <a:pt x="1551443" y="5711567"/>
                  <a:pt x="1559457" y="5715106"/>
                  <a:pt x="1567918" y="5717059"/>
                </a:cubicBezTo>
                <a:cubicBezTo>
                  <a:pt x="1595204" y="5723356"/>
                  <a:pt x="1622914" y="5727667"/>
                  <a:pt x="1650296" y="5733535"/>
                </a:cubicBezTo>
                <a:cubicBezTo>
                  <a:pt x="1661367" y="5735907"/>
                  <a:pt x="1672146" y="5739553"/>
                  <a:pt x="1683248" y="5741773"/>
                </a:cubicBezTo>
                <a:cubicBezTo>
                  <a:pt x="1699627" y="5745049"/>
                  <a:pt x="1716267" y="5746886"/>
                  <a:pt x="1732675" y="5750011"/>
                </a:cubicBezTo>
                <a:cubicBezTo>
                  <a:pt x="1773938" y="5757871"/>
                  <a:pt x="1815238" y="5765612"/>
                  <a:pt x="1856242" y="5774724"/>
                </a:cubicBezTo>
                <a:cubicBezTo>
                  <a:pt x="1864719" y="5776608"/>
                  <a:pt x="1872607" y="5780576"/>
                  <a:pt x="1880956" y="5782962"/>
                </a:cubicBezTo>
                <a:cubicBezTo>
                  <a:pt x="1911060" y="5791563"/>
                  <a:pt x="1941009" y="5800884"/>
                  <a:pt x="1971572" y="5807676"/>
                </a:cubicBezTo>
                <a:cubicBezTo>
                  <a:pt x="1990526" y="5811888"/>
                  <a:pt x="2010015" y="5813167"/>
                  <a:pt x="2029237" y="5815913"/>
                </a:cubicBezTo>
                <a:cubicBezTo>
                  <a:pt x="2155211" y="5885900"/>
                  <a:pt x="2059445" y="5823811"/>
                  <a:pt x="2144567" y="5898292"/>
                </a:cubicBezTo>
                <a:cubicBezTo>
                  <a:pt x="2152018" y="5904811"/>
                  <a:pt x="2162279" y="5907766"/>
                  <a:pt x="2169280" y="5914767"/>
                </a:cubicBezTo>
                <a:cubicBezTo>
                  <a:pt x="2189920" y="5935407"/>
                  <a:pt x="2205496" y="5960871"/>
                  <a:pt x="2226945" y="5980670"/>
                </a:cubicBezTo>
                <a:cubicBezTo>
                  <a:pt x="2241495" y="5994101"/>
                  <a:pt x="2260531" y="6001740"/>
                  <a:pt x="2276372" y="6013621"/>
                </a:cubicBezTo>
                <a:cubicBezTo>
                  <a:pt x="2283837" y="6019220"/>
                  <a:pt x="2321989" y="6048787"/>
                  <a:pt x="2334037" y="6054811"/>
                </a:cubicBezTo>
                <a:cubicBezTo>
                  <a:pt x="2345154" y="6060369"/>
                  <a:pt x="2394504" y="6082284"/>
                  <a:pt x="2416415" y="6087762"/>
                </a:cubicBezTo>
                <a:cubicBezTo>
                  <a:pt x="2429999" y="6091158"/>
                  <a:pt x="2444021" y="6092604"/>
                  <a:pt x="2457605" y="6096000"/>
                </a:cubicBezTo>
                <a:cubicBezTo>
                  <a:pt x="2466029" y="6098106"/>
                  <a:pt x="2474001" y="6101743"/>
                  <a:pt x="2482318" y="6104238"/>
                </a:cubicBezTo>
                <a:cubicBezTo>
                  <a:pt x="2501466" y="6109982"/>
                  <a:pt x="2520697" y="6115453"/>
                  <a:pt x="2539983" y="6120713"/>
                </a:cubicBezTo>
                <a:cubicBezTo>
                  <a:pt x="2612214" y="6140412"/>
                  <a:pt x="2527723" y="6116158"/>
                  <a:pt x="2622361" y="6137189"/>
                </a:cubicBezTo>
                <a:cubicBezTo>
                  <a:pt x="2630838" y="6139073"/>
                  <a:pt x="2638510" y="6143999"/>
                  <a:pt x="2647075" y="6145427"/>
                </a:cubicBezTo>
                <a:cubicBezTo>
                  <a:pt x="2671602" y="6149515"/>
                  <a:pt x="2696568" y="6150379"/>
                  <a:pt x="2721215" y="6153665"/>
                </a:cubicBezTo>
                <a:cubicBezTo>
                  <a:pt x="2737771" y="6155873"/>
                  <a:pt x="2754092" y="6159646"/>
                  <a:pt x="2770642" y="6161903"/>
                </a:cubicBezTo>
                <a:cubicBezTo>
                  <a:pt x="2814513" y="6167885"/>
                  <a:pt x="2858570" y="6172449"/>
                  <a:pt x="2902448" y="6178378"/>
                </a:cubicBezTo>
                <a:cubicBezTo>
                  <a:pt x="2960173" y="6186179"/>
                  <a:pt x="3018931" y="6188965"/>
                  <a:pt x="3075442" y="6203092"/>
                </a:cubicBezTo>
                <a:lnTo>
                  <a:pt x="3174296" y="6227805"/>
                </a:lnTo>
                <a:cubicBezTo>
                  <a:pt x="3209920" y="6236355"/>
                  <a:pt x="3246632" y="6240934"/>
                  <a:pt x="3281388" y="6252519"/>
                </a:cubicBezTo>
                <a:cubicBezTo>
                  <a:pt x="3330602" y="6268924"/>
                  <a:pt x="3359588" y="6278983"/>
                  <a:pt x="3421432" y="6293708"/>
                </a:cubicBezTo>
                <a:cubicBezTo>
                  <a:pt x="3440320" y="6298205"/>
                  <a:pt x="3459875" y="6299200"/>
                  <a:pt x="3479096" y="6301946"/>
                </a:cubicBezTo>
                <a:cubicBezTo>
                  <a:pt x="3487334" y="6304692"/>
                  <a:pt x="3495214" y="6308956"/>
                  <a:pt x="3503810" y="6310184"/>
                </a:cubicBezTo>
                <a:cubicBezTo>
                  <a:pt x="3632064" y="6328505"/>
                  <a:pt x="3734660" y="6314297"/>
                  <a:pt x="3874513" y="6310184"/>
                </a:cubicBezTo>
                <a:lnTo>
                  <a:pt x="4286405" y="6318421"/>
                </a:lnTo>
                <a:cubicBezTo>
                  <a:pt x="4297719" y="6318840"/>
                  <a:pt x="4308188" y="6324798"/>
                  <a:pt x="4319356" y="6326659"/>
                </a:cubicBezTo>
                <a:cubicBezTo>
                  <a:pt x="4357661" y="6333043"/>
                  <a:pt x="4434686" y="6343135"/>
                  <a:pt x="4434686" y="6343135"/>
                </a:cubicBezTo>
                <a:cubicBezTo>
                  <a:pt x="4442924" y="6345881"/>
                  <a:pt x="4450736" y="6350776"/>
                  <a:pt x="4459399" y="6351373"/>
                </a:cubicBezTo>
                <a:cubicBezTo>
                  <a:pt x="4707974" y="6368516"/>
                  <a:pt x="4602677" y="6335975"/>
                  <a:pt x="4698296" y="6367849"/>
                </a:cubicBezTo>
                <a:cubicBezTo>
                  <a:pt x="4712026" y="6381579"/>
                  <a:pt x="4724873" y="6396252"/>
                  <a:pt x="4739486" y="6409038"/>
                </a:cubicBezTo>
                <a:cubicBezTo>
                  <a:pt x="4746937" y="6415557"/>
                  <a:pt x="4756143" y="6419759"/>
                  <a:pt x="4764199" y="6425513"/>
                </a:cubicBezTo>
                <a:cubicBezTo>
                  <a:pt x="4775372" y="6433493"/>
                  <a:pt x="4786167" y="6441989"/>
                  <a:pt x="4797151" y="6450227"/>
                </a:cubicBezTo>
                <a:cubicBezTo>
                  <a:pt x="4814408" y="6476113"/>
                  <a:pt x="4818918" y="6486379"/>
                  <a:pt x="4846578" y="6507892"/>
                </a:cubicBezTo>
                <a:cubicBezTo>
                  <a:pt x="4859217" y="6517722"/>
                  <a:pt x="4874037" y="6524367"/>
                  <a:pt x="4887767" y="6532605"/>
                </a:cubicBezTo>
                <a:cubicBezTo>
                  <a:pt x="4893259" y="6540843"/>
                  <a:pt x="4899330" y="6548723"/>
                  <a:pt x="4904242" y="6557319"/>
                </a:cubicBezTo>
                <a:cubicBezTo>
                  <a:pt x="4910335" y="6567981"/>
                  <a:pt x="4913906" y="6580052"/>
                  <a:pt x="4920718" y="6590270"/>
                </a:cubicBezTo>
                <a:cubicBezTo>
                  <a:pt x="4935950" y="6613118"/>
                  <a:pt x="4953994" y="6633966"/>
                  <a:pt x="4970145" y="6656173"/>
                </a:cubicBezTo>
                <a:cubicBezTo>
                  <a:pt x="4975968" y="6664180"/>
                  <a:pt x="4979104" y="6674443"/>
                  <a:pt x="4986621" y="6680886"/>
                </a:cubicBezTo>
                <a:cubicBezTo>
                  <a:pt x="5011381" y="6702109"/>
                  <a:pt x="5025568" y="6704853"/>
                  <a:pt x="5052523" y="6713838"/>
                </a:cubicBezTo>
                <a:cubicBezTo>
                  <a:pt x="5110188" y="6711092"/>
                  <a:pt x="5167958" y="6710028"/>
                  <a:pt x="5225518" y="6705600"/>
                </a:cubicBezTo>
                <a:cubicBezTo>
                  <a:pt x="5239478" y="6704526"/>
                  <a:pt x="5252896" y="6699664"/>
                  <a:pt x="5266707" y="6697362"/>
                </a:cubicBezTo>
                <a:cubicBezTo>
                  <a:pt x="5285860" y="6694170"/>
                  <a:pt x="5305150" y="6691870"/>
                  <a:pt x="5324372" y="6689124"/>
                </a:cubicBezTo>
                <a:cubicBezTo>
                  <a:pt x="5340848" y="6680886"/>
                  <a:pt x="5359063" y="6675463"/>
                  <a:pt x="5373799" y="6664411"/>
                </a:cubicBezTo>
                <a:cubicBezTo>
                  <a:pt x="5381720" y="6658471"/>
                  <a:pt x="5382037" y="6645189"/>
                  <a:pt x="5390275" y="6639697"/>
                </a:cubicBezTo>
                <a:cubicBezTo>
                  <a:pt x="5399695" y="6633417"/>
                  <a:pt x="5412485" y="6635039"/>
                  <a:pt x="5423226" y="6631459"/>
                </a:cubicBezTo>
                <a:cubicBezTo>
                  <a:pt x="5445483" y="6624040"/>
                  <a:pt x="5467472" y="6615770"/>
                  <a:pt x="5489129" y="6606746"/>
                </a:cubicBezTo>
                <a:cubicBezTo>
                  <a:pt x="5500465" y="6602023"/>
                  <a:pt x="5510917" y="6595387"/>
                  <a:pt x="5522080" y="6590270"/>
                </a:cubicBezTo>
                <a:cubicBezTo>
                  <a:pt x="5576827" y="6565178"/>
                  <a:pt x="5630240" y="6536711"/>
                  <a:pt x="5686837" y="6516130"/>
                </a:cubicBezTo>
                <a:lnTo>
                  <a:pt x="5777453" y="6483178"/>
                </a:lnTo>
                <a:cubicBezTo>
                  <a:pt x="5799421" y="6466702"/>
                  <a:pt x="5821914" y="6450905"/>
                  <a:pt x="5843356" y="6433751"/>
                </a:cubicBezTo>
                <a:cubicBezTo>
                  <a:pt x="5883366" y="6401743"/>
                  <a:pt x="5933730" y="6356040"/>
                  <a:pt x="5966923" y="6318421"/>
                </a:cubicBezTo>
                <a:cubicBezTo>
                  <a:pt x="5987637" y="6294945"/>
                  <a:pt x="6000767" y="6264598"/>
                  <a:pt x="6024588" y="6244281"/>
                </a:cubicBezTo>
                <a:cubicBezTo>
                  <a:pt x="6094787" y="6184406"/>
                  <a:pt x="6186964" y="6149577"/>
                  <a:pt x="6247010" y="6079524"/>
                </a:cubicBezTo>
                <a:cubicBezTo>
                  <a:pt x="6263486" y="6060302"/>
                  <a:pt x="6282394" y="6042924"/>
                  <a:pt x="6296437" y="6021859"/>
                </a:cubicBezTo>
                <a:cubicBezTo>
                  <a:pt x="6388765" y="5883367"/>
                  <a:pt x="6237230" y="5983207"/>
                  <a:pt x="6469432" y="5766486"/>
                </a:cubicBezTo>
                <a:cubicBezTo>
                  <a:pt x="6510621" y="5728043"/>
                  <a:pt x="6548448" y="5685648"/>
                  <a:pt x="6592999" y="5651157"/>
                </a:cubicBezTo>
                <a:cubicBezTo>
                  <a:pt x="6699104" y="5569011"/>
                  <a:pt x="6880164" y="5490297"/>
                  <a:pt x="6996653" y="5461686"/>
                </a:cubicBezTo>
                <a:cubicBezTo>
                  <a:pt x="7060709" y="5445953"/>
                  <a:pt x="7128458" y="5456195"/>
                  <a:pt x="7194361" y="5453449"/>
                </a:cubicBezTo>
                <a:cubicBezTo>
                  <a:pt x="7213583" y="5450703"/>
                  <a:pt x="7233265" y="5450214"/>
                  <a:pt x="7252026" y="5445211"/>
                </a:cubicBezTo>
                <a:cubicBezTo>
                  <a:pt x="7274695" y="5439166"/>
                  <a:pt x="7296490" y="5430026"/>
                  <a:pt x="7317929" y="5420497"/>
                </a:cubicBezTo>
                <a:cubicBezTo>
                  <a:pt x="7379164" y="5393281"/>
                  <a:pt x="7416625" y="5374246"/>
                  <a:pt x="7466210" y="5329881"/>
                </a:cubicBezTo>
                <a:cubicBezTo>
                  <a:pt x="7498044" y="5301398"/>
                  <a:pt x="7526621" y="5269470"/>
                  <a:pt x="7556826" y="5239265"/>
                </a:cubicBezTo>
                <a:cubicBezTo>
                  <a:pt x="7559572" y="5231027"/>
                  <a:pt x="7562015" y="5222682"/>
                  <a:pt x="7565064" y="5214551"/>
                </a:cubicBezTo>
                <a:cubicBezTo>
                  <a:pt x="7570256" y="5200705"/>
                  <a:pt x="7576864" y="5187391"/>
                  <a:pt x="7581540" y="5173362"/>
                </a:cubicBezTo>
                <a:cubicBezTo>
                  <a:pt x="7592884" y="5139330"/>
                  <a:pt x="7606024" y="5083660"/>
                  <a:pt x="7614491" y="5049794"/>
                </a:cubicBezTo>
                <a:cubicBezTo>
                  <a:pt x="7622566" y="4977119"/>
                  <a:pt x="7622668" y="4960636"/>
                  <a:pt x="7639205" y="4885038"/>
                </a:cubicBezTo>
                <a:cubicBezTo>
                  <a:pt x="7651872" y="4827130"/>
                  <a:pt x="7667065" y="4769802"/>
                  <a:pt x="7680394" y="4712043"/>
                </a:cubicBezTo>
                <a:cubicBezTo>
                  <a:pt x="7690431" y="4668549"/>
                  <a:pt x="7688411" y="4649278"/>
                  <a:pt x="7713345" y="4604951"/>
                </a:cubicBezTo>
                <a:cubicBezTo>
                  <a:pt x="7726807" y="4581018"/>
                  <a:pt x="7745035" y="4560011"/>
                  <a:pt x="7762772" y="4539049"/>
                </a:cubicBezTo>
                <a:cubicBezTo>
                  <a:pt x="7784993" y="4512788"/>
                  <a:pt x="7817233" y="4485211"/>
                  <a:pt x="7845151" y="4464908"/>
                </a:cubicBezTo>
                <a:cubicBezTo>
                  <a:pt x="7861165" y="4453262"/>
                  <a:pt x="7877159" y="4441373"/>
                  <a:pt x="7894578" y="4431957"/>
                </a:cubicBezTo>
                <a:cubicBezTo>
                  <a:pt x="7938161" y="4408399"/>
                  <a:pt x="8148120" y="4308341"/>
                  <a:pt x="8232329" y="4250724"/>
                </a:cubicBezTo>
                <a:cubicBezTo>
                  <a:pt x="8258168" y="4233045"/>
                  <a:pt x="8283526" y="4214363"/>
                  <a:pt x="8306469" y="4193059"/>
                </a:cubicBezTo>
                <a:cubicBezTo>
                  <a:pt x="8322185" y="4178466"/>
                  <a:pt x="8333929" y="4160108"/>
                  <a:pt x="8347659" y="4143632"/>
                </a:cubicBezTo>
                <a:cubicBezTo>
                  <a:pt x="8373612" y="4039815"/>
                  <a:pt x="8384066" y="4024394"/>
                  <a:pt x="8355896" y="3880021"/>
                </a:cubicBezTo>
                <a:cubicBezTo>
                  <a:pt x="8346228" y="3830472"/>
                  <a:pt x="8320809" y="3785132"/>
                  <a:pt x="8298232" y="3739978"/>
                </a:cubicBezTo>
                <a:cubicBezTo>
                  <a:pt x="8284949" y="3713412"/>
                  <a:pt x="8271284" y="3685252"/>
                  <a:pt x="8248805" y="3665838"/>
                </a:cubicBezTo>
                <a:cubicBezTo>
                  <a:pt x="8156739" y="3586326"/>
                  <a:pt x="8116717" y="3594255"/>
                  <a:pt x="8026383" y="3534032"/>
                </a:cubicBezTo>
                <a:cubicBezTo>
                  <a:pt x="7997124" y="3514526"/>
                  <a:pt x="7971464" y="3490097"/>
                  <a:pt x="7944005" y="3468130"/>
                </a:cubicBezTo>
                <a:cubicBezTo>
                  <a:pt x="7931835" y="3443791"/>
                  <a:pt x="7918941" y="3420283"/>
                  <a:pt x="7911053" y="3393989"/>
                </a:cubicBezTo>
                <a:cubicBezTo>
                  <a:pt x="7907030" y="3380578"/>
                  <a:pt x="7905561" y="3366530"/>
                  <a:pt x="7902815" y="3352800"/>
                </a:cubicBezTo>
                <a:cubicBezTo>
                  <a:pt x="7911053" y="3311611"/>
                  <a:pt x="7913174" y="3268708"/>
                  <a:pt x="7927529" y="3229232"/>
                </a:cubicBezTo>
                <a:cubicBezTo>
                  <a:pt x="7935602" y="3207033"/>
                  <a:pt x="7956565" y="3191822"/>
                  <a:pt x="7968718" y="3171567"/>
                </a:cubicBezTo>
                <a:cubicBezTo>
                  <a:pt x="8002169" y="3115816"/>
                  <a:pt x="8005729" y="3093484"/>
                  <a:pt x="8026383" y="3031524"/>
                </a:cubicBezTo>
                <a:cubicBezTo>
                  <a:pt x="8048492" y="2766222"/>
                  <a:pt x="8019384" y="3122105"/>
                  <a:pt x="8042859" y="2809103"/>
                </a:cubicBezTo>
                <a:cubicBezTo>
                  <a:pt x="8069089" y="2459363"/>
                  <a:pt x="8051046" y="2735756"/>
                  <a:pt x="8067572" y="2471351"/>
                </a:cubicBezTo>
                <a:cubicBezTo>
                  <a:pt x="8062080" y="2383481"/>
                  <a:pt x="8064929" y="2294688"/>
                  <a:pt x="8051096" y="2207740"/>
                </a:cubicBezTo>
                <a:cubicBezTo>
                  <a:pt x="8045487" y="2172486"/>
                  <a:pt x="8026255" y="2140620"/>
                  <a:pt x="8009907" y="2108886"/>
                </a:cubicBezTo>
                <a:cubicBezTo>
                  <a:pt x="7979492" y="2049844"/>
                  <a:pt x="7945223" y="1992843"/>
                  <a:pt x="7911053" y="1935892"/>
                </a:cubicBezTo>
                <a:cubicBezTo>
                  <a:pt x="7903989" y="1924119"/>
                  <a:pt x="7893711" y="1914523"/>
                  <a:pt x="7886340" y="1902940"/>
                </a:cubicBezTo>
                <a:cubicBezTo>
                  <a:pt x="7874454" y="1884263"/>
                  <a:pt x="7865360" y="1863898"/>
                  <a:pt x="7853388" y="1845276"/>
                </a:cubicBezTo>
                <a:cubicBezTo>
                  <a:pt x="7840614" y="1825406"/>
                  <a:pt x="7824175" y="1807971"/>
                  <a:pt x="7812199" y="1787611"/>
                </a:cubicBezTo>
                <a:cubicBezTo>
                  <a:pt x="7796633" y="1761149"/>
                  <a:pt x="7786661" y="1731644"/>
                  <a:pt x="7771010" y="1705232"/>
                </a:cubicBezTo>
                <a:cubicBezTo>
                  <a:pt x="7742665" y="1657399"/>
                  <a:pt x="7711236" y="1611452"/>
                  <a:pt x="7680394" y="1565189"/>
                </a:cubicBezTo>
                <a:cubicBezTo>
                  <a:pt x="7656310" y="1529064"/>
                  <a:pt x="7636954" y="1488798"/>
                  <a:pt x="7606253" y="1458097"/>
                </a:cubicBezTo>
                <a:cubicBezTo>
                  <a:pt x="7568319" y="1420163"/>
                  <a:pt x="7549011" y="1396610"/>
                  <a:pt x="7507399" y="1367481"/>
                </a:cubicBezTo>
                <a:cubicBezTo>
                  <a:pt x="7494282" y="1358299"/>
                  <a:pt x="7480338" y="1350302"/>
                  <a:pt x="7466210" y="1342767"/>
                </a:cubicBezTo>
                <a:cubicBezTo>
                  <a:pt x="7439121" y="1328320"/>
                  <a:pt x="7383832" y="1301578"/>
                  <a:pt x="7383832" y="1301578"/>
                </a:cubicBezTo>
                <a:cubicBezTo>
                  <a:pt x="7381086" y="1293340"/>
                  <a:pt x="7378643" y="1284995"/>
                  <a:pt x="7375594" y="1276865"/>
                </a:cubicBezTo>
                <a:cubicBezTo>
                  <a:pt x="7361343" y="1238863"/>
                  <a:pt x="7357782" y="1239533"/>
                  <a:pt x="7350880" y="1202724"/>
                </a:cubicBezTo>
                <a:cubicBezTo>
                  <a:pt x="7337413" y="1130899"/>
                  <a:pt x="7337844" y="1078757"/>
                  <a:pt x="7301453" y="1013254"/>
                </a:cubicBezTo>
                <a:cubicBezTo>
                  <a:pt x="7291626" y="995566"/>
                  <a:pt x="7219525" y="920416"/>
                  <a:pt x="7202599" y="906162"/>
                </a:cubicBezTo>
                <a:cubicBezTo>
                  <a:pt x="6995472" y="731740"/>
                  <a:pt x="7170732" y="876979"/>
                  <a:pt x="7046080" y="799070"/>
                </a:cubicBezTo>
                <a:cubicBezTo>
                  <a:pt x="7017656" y="781305"/>
                  <a:pt x="6993994" y="755754"/>
                  <a:pt x="6963702" y="741405"/>
                </a:cubicBezTo>
                <a:cubicBezTo>
                  <a:pt x="6940823" y="730567"/>
                  <a:pt x="6913686" y="732606"/>
                  <a:pt x="6889561" y="724930"/>
                </a:cubicBezTo>
                <a:cubicBezTo>
                  <a:pt x="6701858" y="665207"/>
                  <a:pt x="6844699" y="696185"/>
                  <a:pt x="6741280" y="675503"/>
                </a:cubicBezTo>
                <a:cubicBezTo>
                  <a:pt x="6689107" y="678249"/>
                  <a:pt x="6636662" y="677752"/>
                  <a:pt x="6584761" y="683740"/>
                </a:cubicBezTo>
                <a:cubicBezTo>
                  <a:pt x="6564902" y="686031"/>
                  <a:pt x="6546382" y="694956"/>
                  <a:pt x="6527096" y="700216"/>
                </a:cubicBezTo>
                <a:cubicBezTo>
                  <a:pt x="6516173" y="703195"/>
                  <a:pt x="6505129" y="705708"/>
                  <a:pt x="6494145" y="708454"/>
                </a:cubicBezTo>
                <a:cubicBezTo>
                  <a:pt x="6455702" y="705708"/>
                  <a:pt x="6416735" y="707110"/>
                  <a:pt x="6378815" y="700216"/>
                </a:cubicBezTo>
                <a:cubicBezTo>
                  <a:pt x="6355732" y="696019"/>
                  <a:pt x="6335007" y="683394"/>
                  <a:pt x="6312913" y="675503"/>
                </a:cubicBezTo>
                <a:cubicBezTo>
                  <a:pt x="6255797" y="655105"/>
                  <a:pt x="6272771" y="660575"/>
                  <a:pt x="6214059" y="650789"/>
                </a:cubicBezTo>
                <a:cubicBezTo>
                  <a:pt x="6014325" y="500989"/>
                  <a:pt x="6200546" y="636289"/>
                  <a:pt x="6049302" y="535459"/>
                </a:cubicBezTo>
                <a:cubicBezTo>
                  <a:pt x="5946351" y="466825"/>
                  <a:pt x="6094821" y="557828"/>
                  <a:pt x="5975161" y="486032"/>
                </a:cubicBezTo>
                <a:cubicBezTo>
                  <a:pt x="5949967" y="452440"/>
                  <a:pt x="5944361" y="441728"/>
                  <a:pt x="5909259" y="411892"/>
                </a:cubicBezTo>
                <a:cubicBezTo>
                  <a:pt x="5869068" y="377730"/>
                  <a:pt x="5832870" y="336628"/>
                  <a:pt x="5785691" y="313038"/>
                </a:cubicBezTo>
                <a:cubicBezTo>
                  <a:pt x="5656923" y="248654"/>
                  <a:pt x="5749893" y="290285"/>
                  <a:pt x="5653886" y="255373"/>
                </a:cubicBezTo>
                <a:cubicBezTo>
                  <a:pt x="5639989" y="250319"/>
                  <a:pt x="5627155" y="241995"/>
                  <a:pt x="5612696" y="238897"/>
                </a:cubicBezTo>
                <a:cubicBezTo>
                  <a:pt x="5588383" y="233687"/>
                  <a:pt x="5563269" y="233405"/>
                  <a:pt x="5538556" y="230659"/>
                </a:cubicBezTo>
                <a:cubicBezTo>
                  <a:pt x="5480891" y="236151"/>
                  <a:pt x="5423105" y="240495"/>
                  <a:pt x="5365561" y="247135"/>
                </a:cubicBezTo>
                <a:cubicBezTo>
                  <a:pt x="5233813" y="262337"/>
                  <a:pt x="5486452" y="255755"/>
                  <a:pt x="5200805" y="296562"/>
                </a:cubicBezTo>
                <a:cubicBezTo>
                  <a:pt x="5104986" y="310251"/>
                  <a:pt x="5162507" y="303417"/>
                  <a:pt x="5027810" y="313038"/>
                </a:cubicBezTo>
                <a:cubicBezTo>
                  <a:pt x="4972891" y="310292"/>
                  <a:pt x="4917121" y="314813"/>
                  <a:pt x="4863053" y="304800"/>
                </a:cubicBezTo>
                <a:cubicBezTo>
                  <a:pt x="4841285" y="300769"/>
                  <a:pt x="4825189" y="281750"/>
                  <a:pt x="4805388" y="271849"/>
                </a:cubicBezTo>
                <a:cubicBezTo>
                  <a:pt x="4786683" y="262497"/>
                  <a:pt x="4767432" y="254128"/>
                  <a:pt x="4747723" y="247135"/>
                </a:cubicBezTo>
                <a:cubicBezTo>
                  <a:pt x="4536792" y="172288"/>
                  <a:pt x="4610605" y="186281"/>
                  <a:pt x="4451161" y="172994"/>
                </a:cubicBezTo>
                <a:lnTo>
                  <a:pt x="4327594" y="131805"/>
                </a:lnTo>
                <a:cubicBezTo>
                  <a:pt x="4308544" y="125744"/>
                  <a:pt x="4288894" y="121652"/>
                  <a:pt x="4269929" y="115330"/>
                </a:cubicBezTo>
                <a:cubicBezTo>
                  <a:pt x="4255900" y="110654"/>
                  <a:pt x="4243199" y="101952"/>
                  <a:pt x="4228740" y="98854"/>
                </a:cubicBezTo>
                <a:cubicBezTo>
                  <a:pt x="4204426" y="93644"/>
                  <a:pt x="4179313" y="93362"/>
                  <a:pt x="4154599" y="90616"/>
                </a:cubicBezTo>
                <a:cubicBezTo>
                  <a:pt x="4129886" y="104346"/>
                  <a:pt x="4104240" y="116517"/>
                  <a:pt x="4080459" y="131805"/>
                </a:cubicBezTo>
                <a:cubicBezTo>
                  <a:pt x="4010954" y="176487"/>
                  <a:pt x="4068745" y="154137"/>
                  <a:pt x="3998080" y="189470"/>
                </a:cubicBezTo>
                <a:cubicBezTo>
                  <a:pt x="3984854" y="196083"/>
                  <a:pt x="3970404" y="199940"/>
                  <a:pt x="3956891" y="205946"/>
                </a:cubicBezTo>
                <a:cubicBezTo>
                  <a:pt x="3925533" y="219883"/>
                  <a:pt x="3925733" y="221226"/>
                  <a:pt x="3899226" y="238897"/>
                </a:cubicBezTo>
                <a:cubicBezTo>
                  <a:pt x="3812121" y="209861"/>
                  <a:pt x="3875558" y="213346"/>
                  <a:pt x="3833323" y="247135"/>
                </a:cubicBezTo>
                <a:cubicBezTo>
                  <a:pt x="3826543" y="252559"/>
                  <a:pt x="3816377" y="251490"/>
                  <a:pt x="3808610" y="255373"/>
                </a:cubicBezTo>
                <a:cubicBezTo>
                  <a:pt x="3799754" y="259801"/>
                  <a:pt x="3791903" y="266026"/>
                  <a:pt x="3783896" y="271849"/>
                </a:cubicBezTo>
                <a:cubicBezTo>
                  <a:pt x="3761689" y="288000"/>
                  <a:pt x="3740201" y="305125"/>
                  <a:pt x="3717994" y="321276"/>
                </a:cubicBezTo>
                <a:cubicBezTo>
                  <a:pt x="3709987" y="327099"/>
                  <a:pt x="3683675" y="340152"/>
                  <a:pt x="3693280" y="337751"/>
                </a:cubicBezTo>
                <a:cubicBezTo>
                  <a:pt x="3713568" y="332679"/>
                  <a:pt x="3731723" y="321276"/>
                  <a:pt x="3750945" y="313038"/>
                </a:cubicBezTo>
                <a:cubicBezTo>
                  <a:pt x="3761929" y="293816"/>
                  <a:pt x="3774534" y="275435"/>
                  <a:pt x="3783896" y="255373"/>
                </a:cubicBezTo>
                <a:cubicBezTo>
                  <a:pt x="3793818" y="234113"/>
                  <a:pt x="3795596" y="208991"/>
                  <a:pt x="3808610" y="189470"/>
                </a:cubicBezTo>
                <a:cubicBezTo>
                  <a:pt x="3823689" y="166852"/>
                  <a:pt x="3844528" y="148115"/>
                  <a:pt x="3866275" y="131805"/>
                </a:cubicBezTo>
                <a:cubicBezTo>
                  <a:pt x="3877259" y="123567"/>
                  <a:pt x="3849799" y="153773"/>
                  <a:pt x="3841561" y="164757"/>
                </a:cubicBezTo>
                <a:cubicBezTo>
                  <a:pt x="3838815" y="178487"/>
                  <a:pt x="3830818" y="192170"/>
                  <a:pt x="3833323" y="205946"/>
                </a:cubicBezTo>
                <a:cubicBezTo>
                  <a:pt x="3842880" y="258509"/>
                  <a:pt x="3962949" y="376424"/>
                  <a:pt x="3965129" y="378940"/>
                </a:cubicBezTo>
                <a:cubicBezTo>
                  <a:pt x="3987309" y="467660"/>
                  <a:pt x="3990331" y="466627"/>
                  <a:pt x="3965129" y="617838"/>
                </a:cubicBezTo>
                <a:cubicBezTo>
                  <a:pt x="3963701" y="626403"/>
                  <a:pt x="3947906" y="613991"/>
                  <a:pt x="3940415" y="609600"/>
                </a:cubicBezTo>
                <a:cubicBezTo>
                  <a:pt x="3868095" y="567205"/>
                  <a:pt x="3796875" y="522927"/>
                  <a:pt x="3726232" y="477794"/>
                </a:cubicBezTo>
                <a:cubicBezTo>
                  <a:pt x="3631997" y="417589"/>
                  <a:pt x="3658858" y="422259"/>
                  <a:pt x="3561475" y="370703"/>
                </a:cubicBezTo>
                <a:cubicBezTo>
                  <a:pt x="3542993" y="360918"/>
                  <a:pt x="3523918" y="351734"/>
                  <a:pt x="3503810" y="345989"/>
                </a:cubicBezTo>
                <a:cubicBezTo>
                  <a:pt x="3477222" y="338392"/>
                  <a:pt x="3356830" y="330308"/>
                  <a:pt x="3347291" y="329513"/>
                </a:cubicBezTo>
                <a:cubicBezTo>
                  <a:pt x="3322578" y="324021"/>
                  <a:pt x="3298034" y="317703"/>
                  <a:pt x="3273151" y="313038"/>
                </a:cubicBezTo>
                <a:cubicBezTo>
                  <a:pt x="3186609" y="296812"/>
                  <a:pt x="3242977" y="313964"/>
                  <a:pt x="3190772" y="296562"/>
                </a:cubicBezTo>
                <a:cubicBezTo>
                  <a:pt x="3166059" y="302054"/>
                  <a:pt x="3139276" y="301716"/>
                  <a:pt x="3116632" y="313038"/>
                </a:cubicBezTo>
                <a:cubicBezTo>
                  <a:pt x="3056786" y="342961"/>
                  <a:pt x="3123867" y="356639"/>
                  <a:pt x="3067205" y="337751"/>
                </a:cubicBezTo>
                <a:cubicBezTo>
                  <a:pt x="3065668" y="336470"/>
                  <a:pt x="3002067" y="285997"/>
                  <a:pt x="2993064" y="271849"/>
                </a:cubicBezTo>
                <a:cubicBezTo>
                  <a:pt x="2979878" y="251128"/>
                  <a:pt x="2969559" y="228617"/>
                  <a:pt x="2960113" y="205946"/>
                </a:cubicBezTo>
                <a:cubicBezTo>
                  <a:pt x="2955758" y="195495"/>
                  <a:pt x="2957374" y="182891"/>
                  <a:pt x="2951875" y="172994"/>
                </a:cubicBezTo>
                <a:cubicBezTo>
                  <a:pt x="2943336" y="157624"/>
                  <a:pt x="2929907" y="145535"/>
                  <a:pt x="2918923" y="131805"/>
                </a:cubicBezTo>
                <a:cubicBezTo>
                  <a:pt x="2918384" y="129650"/>
                  <a:pt x="2906746" y="79513"/>
                  <a:pt x="2902448" y="74140"/>
                </a:cubicBezTo>
                <a:cubicBezTo>
                  <a:pt x="2886710" y="54468"/>
                  <a:pt x="2872917" y="59375"/>
                  <a:pt x="2853021" y="49427"/>
                </a:cubicBezTo>
                <a:cubicBezTo>
                  <a:pt x="2844165" y="44999"/>
                  <a:pt x="2835913" y="39289"/>
                  <a:pt x="2828307" y="32951"/>
                </a:cubicBezTo>
                <a:cubicBezTo>
                  <a:pt x="2819357" y="25493"/>
                  <a:pt x="2814646" y="11922"/>
                  <a:pt x="2803594" y="8238"/>
                </a:cubicBezTo>
                <a:cubicBezTo>
                  <a:pt x="2787964" y="3028"/>
                  <a:pt x="2810459" y="0"/>
                  <a:pt x="2754167" y="0"/>
                </a:cubicBezTo>
                <a:close/>
              </a:path>
            </a:pathLst>
          </a:custGeom>
          <a:solidFill>
            <a:schemeClr val="tx1"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 rot="19175193">
            <a:off x="3324047" y="628843"/>
            <a:ext cx="1952143" cy="1565376"/>
          </a:xfrm>
          <a:custGeom>
            <a:avLst/>
            <a:gdLst>
              <a:gd name="connsiteX0" fmla="*/ 2754167 w 8372664"/>
              <a:gd name="connsiteY0" fmla="*/ 0 h 6713838"/>
              <a:gd name="connsiteX1" fmla="*/ 2465842 w 8372664"/>
              <a:gd name="connsiteY1" fmla="*/ 8238 h 6713838"/>
              <a:gd name="connsiteX2" fmla="*/ 2416415 w 8372664"/>
              <a:gd name="connsiteY2" fmla="*/ 16476 h 6713838"/>
              <a:gd name="connsiteX3" fmla="*/ 2358751 w 8372664"/>
              <a:gd name="connsiteY3" fmla="*/ 24713 h 6713838"/>
              <a:gd name="connsiteX4" fmla="*/ 2202232 w 8372664"/>
              <a:gd name="connsiteY4" fmla="*/ 74140 h 6713838"/>
              <a:gd name="connsiteX5" fmla="*/ 2161042 w 8372664"/>
              <a:gd name="connsiteY5" fmla="*/ 98854 h 6713838"/>
              <a:gd name="connsiteX6" fmla="*/ 2086902 w 8372664"/>
              <a:gd name="connsiteY6" fmla="*/ 148281 h 6713838"/>
              <a:gd name="connsiteX7" fmla="*/ 2053951 w 8372664"/>
              <a:gd name="connsiteY7" fmla="*/ 197708 h 6713838"/>
              <a:gd name="connsiteX8" fmla="*/ 2029237 w 8372664"/>
              <a:gd name="connsiteY8" fmla="*/ 280086 h 6713838"/>
              <a:gd name="connsiteX9" fmla="*/ 2020999 w 8372664"/>
              <a:gd name="connsiteY9" fmla="*/ 329513 h 6713838"/>
              <a:gd name="connsiteX10" fmla="*/ 1955096 w 8372664"/>
              <a:gd name="connsiteY10" fmla="*/ 461319 h 6713838"/>
              <a:gd name="connsiteX11" fmla="*/ 1897432 w 8372664"/>
              <a:gd name="connsiteY11" fmla="*/ 543697 h 6713838"/>
              <a:gd name="connsiteX12" fmla="*/ 1864480 w 8372664"/>
              <a:gd name="connsiteY12" fmla="*/ 568411 h 6713838"/>
              <a:gd name="connsiteX13" fmla="*/ 1823291 w 8372664"/>
              <a:gd name="connsiteY13" fmla="*/ 593124 h 6713838"/>
              <a:gd name="connsiteX14" fmla="*/ 1707961 w 8372664"/>
              <a:gd name="connsiteY14" fmla="*/ 626076 h 6713838"/>
              <a:gd name="connsiteX15" fmla="*/ 1658534 w 8372664"/>
              <a:gd name="connsiteY15" fmla="*/ 634313 h 6713838"/>
              <a:gd name="connsiteX16" fmla="*/ 1460826 w 8372664"/>
              <a:gd name="connsiteY16" fmla="*/ 642551 h 6713838"/>
              <a:gd name="connsiteX17" fmla="*/ 1353734 w 8372664"/>
              <a:gd name="connsiteY17" fmla="*/ 675503 h 6713838"/>
              <a:gd name="connsiteX18" fmla="*/ 1238405 w 8372664"/>
              <a:gd name="connsiteY18" fmla="*/ 733167 h 6713838"/>
              <a:gd name="connsiteX19" fmla="*/ 1172502 w 8372664"/>
              <a:gd name="connsiteY19" fmla="*/ 782594 h 6713838"/>
              <a:gd name="connsiteX20" fmla="*/ 1106599 w 8372664"/>
              <a:gd name="connsiteY20" fmla="*/ 815546 h 6713838"/>
              <a:gd name="connsiteX21" fmla="*/ 1057172 w 8372664"/>
              <a:gd name="connsiteY21" fmla="*/ 864973 h 6713838"/>
              <a:gd name="connsiteX22" fmla="*/ 1007745 w 8372664"/>
              <a:gd name="connsiteY22" fmla="*/ 906162 h 6713838"/>
              <a:gd name="connsiteX23" fmla="*/ 974794 w 8372664"/>
              <a:gd name="connsiteY23" fmla="*/ 955589 h 6713838"/>
              <a:gd name="connsiteX24" fmla="*/ 941842 w 8372664"/>
              <a:gd name="connsiteY24" fmla="*/ 988540 h 6713838"/>
              <a:gd name="connsiteX25" fmla="*/ 933605 w 8372664"/>
              <a:gd name="connsiteY25" fmla="*/ 1046205 h 6713838"/>
              <a:gd name="connsiteX26" fmla="*/ 925367 w 8372664"/>
              <a:gd name="connsiteY26" fmla="*/ 1087394 h 6713838"/>
              <a:gd name="connsiteX27" fmla="*/ 917129 w 8372664"/>
              <a:gd name="connsiteY27" fmla="*/ 1136821 h 6713838"/>
              <a:gd name="connsiteX28" fmla="*/ 908891 w 8372664"/>
              <a:gd name="connsiteY28" fmla="*/ 1532238 h 6713838"/>
              <a:gd name="connsiteX29" fmla="*/ 884178 w 8372664"/>
              <a:gd name="connsiteY29" fmla="*/ 1589903 h 6713838"/>
              <a:gd name="connsiteX30" fmla="*/ 793561 w 8372664"/>
              <a:gd name="connsiteY30" fmla="*/ 1729946 h 6713838"/>
              <a:gd name="connsiteX31" fmla="*/ 752372 w 8372664"/>
              <a:gd name="connsiteY31" fmla="*/ 1787611 h 6713838"/>
              <a:gd name="connsiteX32" fmla="*/ 727659 w 8372664"/>
              <a:gd name="connsiteY32" fmla="*/ 1828800 h 6713838"/>
              <a:gd name="connsiteX33" fmla="*/ 645280 w 8372664"/>
              <a:gd name="connsiteY33" fmla="*/ 1935892 h 6713838"/>
              <a:gd name="connsiteX34" fmla="*/ 620567 w 8372664"/>
              <a:gd name="connsiteY34" fmla="*/ 1952367 h 6713838"/>
              <a:gd name="connsiteX35" fmla="*/ 562902 w 8372664"/>
              <a:gd name="connsiteY35" fmla="*/ 2018270 h 6713838"/>
              <a:gd name="connsiteX36" fmla="*/ 472286 w 8372664"/>
              <a:gd name="connsiteY36" fmla="*/ 2100649 h 6713838"/>
              <a:gd name="connsiteX37" fmla="*/ 447572 w 8372664"/>
              <a:gd name="connsiteY37" fmla="*/ 2117124 h 6713838"/>
              <a:gd name="connsiteX38" fmla="*/ 406383 w 8372664"/>
              <a:gd name="connsiteY38" fmla="*/ 2174789 h 6713838"/>
              <a:gd name="connsiteX39" fmla="*/ 340480 w 8372664"/>
              <a:gd name="connsiteY39" fmla="*/ 2240692 h 6713838"/>
              <a:gd name="connsiteX40" fmla="*/ 200437 w 8372664"/>
              <a:gd name="connsiteY40" fmla="*/ 2405449 h 6713838"/>
              <a:gd name="connsiteX41" fmla="*/ 167486 w 8372664"/>
              <a:gd name="connsiteY41" fmla="*/ 2463113 h 6713838"/>
              <a:gd name="connsiteX42" fmla="*/ 159248 w 8372664"/>
              <a:gd name="connsiteY42" fmla="*/ 2487827 h 6713838"/>
              <a:gd name="connsiteX43" fmla="*/ 142772 w 8372664"/>
              <a:gd name="connsiteY43" fmla="*/ 2545492 h 6713838"/>
              <a:gd name="connsiteX44" fmla="*/ 134534 w 8372664"/>
              <a:gd name="connsiteY44" fmla="*/ 3064476 h 6713838"/>
              <a:gd name="connsiteX45" fmla="*/ 118059 w 8372664"/>
              <a:gd name="connsiteY45" fmla="*/ 3155092 h 6713838"/>
              <a:gd name="connsiteX46" fmla="*/ 93345 w 8372664"/>
              <a:gd name="connsiteY46" fmla="*/ 3270421 h 6713838"/>
              <a:gd name="connsiteX47" fmla="*/ 68632 w 8372664"/>
              <a:gd name="connsiteY47" fmla="*/ 3385751 h 6713838"/>
              <a:gd name="connsiteX48" fmla="*/ 52156 w 8372664"/>
              <a:gd name="connsiteY48" fmla="*/ 3501081 h 6713838"/>
              <a:gd name="connsiteX49" fmla="*/ 19205 w 8372664"/>
              <a:gd name="connsiteY49" fmla="*/ 3624649 h 6713838"/>
              <a:gd name="connsiteX50" fmla="*/ 10967 w 8372664"/>
              <a:gd name="connsiteY50" fmla="*/ 3863546 h 6713838"/>
              <a:gd name="connsiteX51" fmla="*/ 183961 w 8372664"/>
              <a:gd name="connsiteY51" fmla="*/ 4036540 h 6713838"/>
              <a:gd name="connsiteX52" fmla="*/ 208675 w 8372664"/>
              <a:gd name="connsiteY52" fmla="*/ 4044778 h 6713838"/>
              <a:gd name="connsiteX53" fmla="*/ 225151 w 8372664"/>
              <a:gd name="connsiteY53" fmla="*/ 4069492 h 6713838"/>
              <a:gd name="connsiteX54" fmla="*/ 447572 w 8372664"/>
              <a:gd name="connsiteY54" fmla="*/ 4184821 h 6713838"/>
              <a:gd name="connsiteX55" fmla="*/ 554664 w 8372664"/>
              <a:gd name="connsiteY55" fmla="*/ 4267200 h 6713838"/>
              <a:gd name="connsiteX56" fmla="*/ 546426 w 8372664"/>
              <a:gd name="connsiteY56" fmla="*/ 4349578 h 6713838"/>
              <a:gd name="connsiteX57" fmla="*/ 529951 w 8372664"/>
              <a:gd name="connsiteY57" fmla="*/ 4407243 h 6713838"/>
              <a:gd name="connsiteX58" fmla="*/ 513475 w 8372664"/>
              <a:gd name="connsiteY58" fmla="*/ 4473146 h 6713838"/>
              <a:gd name="connsiteX59" fmla="*/ 521713 w 8372664"/>
              <a:gd name="connsiteY59" fmla="*/ 4926227 h 6713838"/>
              <a:gd name="connsiteX60" fmla="*/ 620567 w 8372664"/>
              <a:gd name="connsiteY60" fmla="*/ 5165124 h 6713838"/>
              <a:gd name="connsiteX61" fmla="*/ 752372 w 8372664"/>
              <a:gd name="connsiteY61" fmla="*/ 5346357 h 6713838"/>
              <a:gd name="connsiteX62" fmla="*/ 777086 w 8372664"/>
              <a:gd name="connsiteY62" fmla="*/ 5362832 h 6713838"/>
              <a:gd name="connsiteX63" fmla="*/ 900653 w 8372664"/>
              <a:gd name="connsiteY63" fmla="*/ 5461686 h 6713838"/>
              <a:gd name="connsiteX64" fmla="*/ 999507 w 8372664"/>
              <a:gd name="connsiteY64" fmla="*/ 5502876 h 6713838"/>
              <a:gd name="connsiteX65" fmla="*/ 1073648 w 8372664"/>
              <a:gd name="connsiteY65" fmla="*/ 5544065 h 6713838"/>
              <a:gd name="connsiteX66" fmla="*/ 1188978 w 8372664"/>
              <a:gd name="connsiteY66" fmla="*/ 5585254 h 6713838"/>
              <a:gd name="connsiteX67" fmla="*/ 1370210 w 8372664"/>
              <a:gd name="connsiteY67" fmla="*/ 5667632 h 6713838"/>
              <a:gd name="connsiteX68" fmla="*/ 1510253 w 8372664"/>
              <a:gd name="connsiteY68" fmla="*/ 5700584 h 6713838"/>
              <a:gd name="connsiteX69" fmla="*/ 1543205 w 8372664"/>
              <a:gd name="connsiteY69" fmla="*/ 5708821 h 6713838"/>
              <a:gd name="connsiteX70" fmla="*/ 1567918 w 8372664"/>
              <a:gd name="connsiteY70" fmla="*/ 5717059 h 6713838"/>
              <a:gd name="connsiteX71" fmla="*/ 1650296 w 8372664"/>
              <a:gd name="connsiteY71" fmla="*/ 5733535 h 6713838"/>
              <a:gd name="connsiteX72" fmla="*/ 1683248 w 8372664"/>
              <a:gd name="connsiteY72" fmla="*/ 5741773 h 6713838"/>
              <a:gd name="connsiteX73" fmla="*/ 1732675 w 8372664"/>
              <a:gd name="connsiteY73" fmla="*/ 5750011 h 6713838"/>
              <a:gd name="connsiteX74" fmla="*/ 1856242 w 8372664"/>
              <a:gd name="connsiteY74" fmla="*/ 5774724 h 6713838"/>
              <a:gd name="connsiteX75" fmla="*/ 1880956 w 8372664"/>
              <a:gd name="connsiteY75" fmla="*/ 5782962 h 6713838"/>
              <a:gd name="connsiteX76" fmla="*/ 1971572 w 8372664"/>
              <a:gd name="connsiteY76" fmla="*/ 5807676 h 6713838"/>
              <a:gd name="connsiteX77" fmla="*/ 2029237 w 8372664"/>
              <a:gd name="connsiteY77" fmla="*/ 5815913 h 6713838"/>
              <a:gd name="connsiteX78" fmla="*/ 2144567 w 8372664"/>
              <a:gd name="connsiteY78" fmla="*/ 5898292 h 6713838"/>
              <a:gd name="connsiteX79" fmla="*/ 2169280 w 8372664"/>
              <a:gd name="connsiteY79" fmla="*/ 5914767 h 6713838"/>
              <a:gd name="connsiteX80" fmla="*/ 2226945 w 8372664"/>
              <a:gd name="connsiteY80" fmla="*/ 5980670 h 6713838"/>
              <a:gd name="connsiteX81" fmla="*/ 2276372 w 8372664"/>
              <a:gd name="connsiteY81" fmla="*/ 6013621 h 6713838"/>
              <a:gd name="connsiteX82" fmla="*/ 2334037 w 8372664"/>
              <a:gd name="connsiteY82" fmla="*/ 6054811 h 6713838"/>
              <a:gd name="connsiteX83" fmla="*/ 2416415 w 8372664"/>
              <a:gd name="connsiteY83" fmla="*/ 6087762 h 6713838"/>
              <a:gd name="connsiteX84" fmla="*/ 2457605 w 8372664"/>
              <a:gd name="connsiteY84" fmla="*/ 6096000 h 6713838"/>
              <a:gd name="connsiteX85" fmla="*/ 2482318 w 8372664"/>
              <a:gd name="connsiteY85" fmla="*/ 6104238 h 6713838"/>
              <a:gd name="connsiteX86" fmla="*/ 2539983 w 8372664"/>
              <a:gd name="connsiteY86" fmla="*/ 6120713 h 6713838"/>
              <a:gd name="connsiteX87" fmla="*/ 2622361 w 8372664"/>
              <a:gd name="connsiteY87" fmla="*/ 6137189 h 6713838"/>
              <a:gd name="connsiteX88" fmla="*/ 2647075 w 8372664"/>
              <a:gd name="connsiteY88" fmla="*/ 6145427 h 6713838"/>
              <a:gd name="connsiteX89" fmla="*/ 2721215 w 8372664"/>
              <a:gd name="connsiteY89" fmla="*/ 6153665 h 6713838"/>
              <a:gd name="connsiteX90" fmla="*/ 2770642 w 8372664"/>
              <a:gd name="connsiteY90" fmla="*/ 6161903 h 6713838"/>
              <a:gd name="connsiteX91" fmla="*/ 2902448 w 8372664"/>
              <a:gd name="connsiteY91" fmla="*/ 6178378 h 6713838"/>
              <a:gd name="connsiteX92" fmla="*/ 3075442 w 8372664"/>
              <a:gd name="connsiteY92" fmla="*/ 6203092 h 6713838"/>
              <a:gd name="connsiteX93" fmla="*/ 3174296 w 8372664"/>
              <a:gd name="connsiteY93" fmla="*/ 6227805 h 6713838"/>
              <a:gd name="connsiteX94" fmla="*/ 3281388 w 8372664"/>
              <a:gd name="connsiteY94" fmla="*/ 6252519 h 6713838"/>
              <a:gd name="connsiteX95" fmla="*/ 3421432 w 8372664"/>
              <a:gd name="connsiteY95" fmla="*/ 6293708 h 6713838"/>
              <a:gd name="connsiteX96" fmla="*/ 3479096 w 8372664"/>
              <a:gd name="connsiteY96" fmla="*/ 6301946 h 6713838"/>
              <a:gd name="connsiteX97" fmla="*/ 3503810 w 8372664"/>
              <a:gd name="connsiteY97" fmla="*/ 6310184 h 6713838"/>
              <a:gd name="connsiteX98" fmla="*/ 3874513 w 8372664"/>
              <a:gd name="connsiteY98" fmla="*/ 6310184 h 6713838"/>
              <a:gd name="connsiteX99" fmla="*/ 4286405 w 8372664"/>
              <a:gd name="connsiteY99" fmla="*/ 6318421 h 6713838"/>
              <a:gd name="connsiteX100" fmla="*/ 4319356 w 8372664"/>
              <a:gd name="connsiteY100" fmla="*/ 6326659 h 6713838"/>
              <a:gd name="connsiteX101" fmla="*/ 4434686 w 8372664"/>
              <a:gd name="connsiteY101" fmla="*/ 6343135 h 6713838"/>
              <a:gd name="connsiteX102" fmla="*/ 4459399 w 8372664"/>
              <a:gd name="connsiteY102" fmla="*/ 6351373 h 6713838"/>
              <a:gd name="connsiteX103" fmla="*/ 4698296 w 8372664"/>
              <a:gd name="connsiteY103" fmla="*/ 6367849 h 6713838"/>
              <a:gd name="connsiteX104" fmla="*/ 4739486 w 8372664"/>
              <a:gd name="connsiteY104" fmla="*/ 6409038 h 6713838"/>
              <a:gd name="connsiteX105" fmla="*/ 4764199 w 8372664"/>
              <a:gd name="connsiteY105" fmla="*/ 6425513 h 6713838"/>
              <a:gd name="connsiteX106" fmla="*/ 4797151 w 8372664"/>
              <a:gd name="connsiteY106" fmla="*/ 6450227 h 6713838"/>
              <a:gd name="connsiteX107" fmla="*/ 4846578 w 8372664"/>
              <a:gd name="connsiteY107" fmla="*/ 6507892 h 6713838"/>
              <a:gd name="connsiteX108" fmla="*/ 4887767 w 8372664"/>
              <a:gd name="connsiteY108" fmla="*/ 6532605 h 6713838"/>
              <a:gd name="connsiteX109" fmla="*/ 4904242 w 8372664"/>
              <a:gd name="connsiteY109" fmla="*/ 6557319 h 6713838"/>
              <a:gd name="connsiteX110" fmla="*/ 4920718 w 8372664"/>
              <a:gd name="connsiteY110" fmla="*/ 6590270 h 6713838"/>
              <a:gd name="connsiteX111" fmla="*/ 4970145 w 8372664"/>
              <a:gd name="connsiteY111" fmla="*/ 6656173 h 6713838"/>
              <a:gd name="connsiteX112" fmla="*/ 4986621 w 8372664"/>
              <a:gd name="connsiteY112" fmla="*/ 6680886 h 6713838"/>
              <a:gd name="connsiteX113" fmla="*/ 5052523 w 8372664"/>
              <a:gd name="connsiteY113" fmla="*/ 6713838 h 6713838"/>
              <a:gd name="connsiteX114" fmla="*/ 5225518 w 8372664"/>
              <a:gd name="connsiteY114" fmla="*/ 6705600 h 6713838"/>
              <a:gd name="connsiteX115" fmla="*/ 5266707 w 8372664"/>
              <a:gd name="connsiteY115" fmla="*/ 6697362 h 6713838"/>
              <a:gd name="connsiteX116" fmla="*/ 5324372 w 8372664"/>
              <a:gd name="connsiteY116" fmla="*/ 6689124 h 6713838"/>
              <a:gd name="connsiteX117" fmla="*/ 5373799 w 8372664"/>
              <a:gd name="connsiteY117" fmla="*/ 6664411 h 6713838"/>
              <a:gd name="connsiteX118" fmla="*/ 5390275 w 8372664"/>
              <a:gd name="connsiteY118" fmla="*/ 6639697 h 6713838"/>
              <a:gd name="connsiteX119" fmla="*/ 5423226 w 8372664"/>
              <a:gd name="connsiteY119" fmla="*/ 6631459 h 6713838"/>
              <a:gd name="connsiteX120" fmla="*/ 5489129 w 8372664"/>
              <a:gd name="connsiteY120" fmla="*/ 6606746 h 6713838"/>
              <a:gd name="connsiteX121" fmla="*/ 5522080 w 8372664"/>
              <a:gd name="connsiteY121" fmla="*/ 6590270 h 6713838"/>
              <a:gd name="connsiteX122" fmla="*/ 5686837 w 8372664"/>
              <a:gd name="connsiteY122" fmla="*/ 6516130 h 6713838"/>
              <a:gd name="connsiteX123" fmla="*/ 5777453 w 8372664"/>
              <a:gd name="connsiteY123" fmla="*/ 6483178 h 6713838"/>
              <a:gd name="connsiteX124" fmla="*/ 5843356 w 8372664"/>
              <a:gd name="connsiteY124" fmla="*/ 6433751 h 6713838"/>
              <a:gd name="connsiteX125" fmla="*/ 5966923 w 8372664"/>
              <a:gd name="connsiteY125" fmla="*/ 6318421 h 6713838"/>
              <a:gd name="connsiteX126" fmla="*/ 6024588 w 8372664"/>
              <a:gd name="connsiteY126" fmla="*/ 6244281 h 6713838"/>
              <a:gd name="connsiteX127" fmla="*/ 6247010 w 8372664"/>
              <a:gd name="connsiteY127" fmla="*/ 6079524 h 6713838"/>
              <a:gd name="connsiteX128" fmla="*/ 6296437 w 8372664"/>
              <a:gd name="connsiteY128" fmla="*/ 6021859 h 6713838"/>
              <a:gd name="connsiteX129" fmla="*/ 6469432 w 8372664"/>
              <a:gd name="connsiteY129" fmla="*/ 5766486 h 6713838"/>
              <a:gd name="connsiteX130" fmla="*/ 6592999 w 8372664"/>
              <a:gd name="connsiteY130" fmla="*/ 5651157 h 6713838"/>
              <a:gd name="connsiteX131" fmla="*/ 6996653 w 8372664"/>
              <a:gd name="connsiteY131" fmla="*/ 5461686 h 6713838"/>
              <a:gd name="connsiteX132" fmla="*/ 7194361 w 8372664"/>
              <a:gd name="connsiteY132" fmla="*/ 5453449 h 6713838"/>
              <a:gd name="connsiteX133" fmla="*/ 7252026 w 8372664"/>
              <a:gd name="connsiteY133" fmla="*/ 5445211 h 6713838"/>
              <a:gd name="connsiteX134" fmla="*/ 7317929 w 8372664"/>
              <a:gd name="connsiteY134" fmla="*/ 5420497 h 6713838"/>
              <a:gd name="connsiteX135" fmla="*/ 7466210 w 8372664"/>
              <a:gd name="connsiteY135" fmla="*/ 5329881 h 6713838"/>
              <a:gd name="connsiteX136" fmla="*/ 7556826 w 8372664"/>
              <a:gd name="connsiteY136" fmla="*/ 5239265 h 6713838"/>
              <a:gd name="connsiteX137" fmla="*/ 7565064 w 8372664"/>
              <a:gd name="connsiteY137" fmla="*/ 5214551 h 6713838"/>
              <a:gd name="connsiteX138" fmla="*/ 7581540 w 8372664"/>
              <a:gd name="connsiteY138" fmla="*/ 5173362 h 6713838"/>
              <a:gd name="connsiteX139" fmla="*/ 7614491 w 8372664"/>
              <a:gd name="connsiteY139" fmla="*/ 5049794 h 6713838"/>
              <a:gd name="connsiteX140" fmla="*/ 7639205 w 8372664"/>
              <a:gd name="connsiteY140" fmla="*/ 4885038 h 6713838"/>
              <a:gd name="connsiteX141" fmla="*/ 7680394 w 8372664"/>
              <a:gd name="connsiteY141" fmla="*/ 4712043 h 6713838"/>
              <a:gd name="connsiteX142" fmla="*/ 7713345 w 8372664"/>
              <a:gd name="connsiteY142" fmla="*/ 4604951 h 6713838"/>
              <a:gd name="connsiteX143" fmla="*/ 7762772 w 8372664"/>
              <a:gd name="connsiteY143" fmla="*/ 4539049 h 6713838"/>
              <a:gd name="connsiteX144" fmla="*/ 7845151 w 8372664"/>
              <a:gd name="connsiteY144" fmla="*/ 4464908 h 6713838"/>
              <a:gd name="connsiteX145" fmla="*/ 7894578 w 8372664"/>
              <a:gd name="connsiteY145" fmla="*/ 4431957 h 6713838"/>
              <a:gd name="connsiteX146" fmla="*/ 8232329 w 8372664"/>
              <a:gd name="connsiteY146" fmla="*/ 4250724 h 6713838"/>
              <a:gd name="connsiteX147" fmla="*/ 8306469 w 8372664"/>
              <a:gd name="connsiteY147" fmla="*/ 4193059 h 6713838"/>
              <a:gd name="connsiteX148" fmla="*/ 8347659 w 8372664"/>
              <a:gd name="connsiteY148" fmla="*/ 4143632 h 6713838"/>
              <a:gd name="connsiteX149" fmla="*/ 8355896 w 8372664"/>
              <a:gd name="connsiteY149" fmla="*/ 3880021 h 6713838"/>
              <a:gd name="connsiteX150" fmla="*/ 8298232 w 8372664"/>
              <a:gd name="connsiteY150" fmla="*/ 3739978 h 6713838"/>
              <a:gd name="connsiteX151" fmla="*/ 8248805 w 8372664"/>
              <a:gd name="connsiteY151" fmla="*/ 3665838 h 6713838"/>
              <a:gd name="connsiteX152" fmla="*/ 8026383 w 8372664"/>
              <a:gd name="connsiteY152" fmla="*/ 3534032 h 6713838"/>
              <a:gd name="connsiteX153" fmla="*/ 7944005 w 8372664"/>
              <a:gd name="connsiteY153" fmla="*/ 3468130 h 6713838"/>
              <a:gd name="connsiteX154" fmla="*/ 7911053 w 8372664"/>
              <a:gd name="connsiteY154" fmla="*/ 3393989 h 6713838"/>
              <a:gd name="connsiteX155" fmla="*/ 7902815 w 8372664"/>
              <a:gd name="connsiteY155" fmla="*/ 3352800 h 6713838"/>
              <a:gd name="connsiteX156" fmla="*/ 7927529 w 8372664"/>
              <a:gd name="connsiteY156" fmla="*/ 3229232 h 6713838"/>
              <a:gd name="connsiteX157" fmla="*/ 7968718 w 8372664"/>
              <a:gd name="connsiteY157" fmla="*/ 3171567 h 6713838"/>
              <a:gd name="connsiteX158" fmla="*/ 8026383 w 8372664"/>
              <a:gd name="connsiteY158" fmla="*/ 3031524 h 6713838"/>
              <a:gd name="connsiteX159" fmla="*/ 8042859 w 8372664"/>
              <a:gd name="connsiteY159" fmla="*/ 2809103 h 6713838"/>
              <a:gd name="connsiteX160" fmla="*/ 8067572 w 8372664"/>
              <a:gd name="connsiteY160" fmla="*/ 2471351 h 6713838"/>
              <a:gd name="connsiteX161" fmla="*/ 8051096 w 8372664"/>
              <a:gd name="connsiteY161" fmla="*/ 2207740 h 6713838"/>
              <a:gd name="connsiteX162" fmla="*/ 8009907 w 8372664"/>
              <a:gd name="connsiteY162" fmla="*/ 2108886 h 6713838"/>
              <a:gd name="connsiteX163" fmla="*/ 7911053 w 8372664"/>
              <a:gd name="connsiteY163" fmla="*/ 1935892 h 6713838"/>
              <a:gd name="connsiteX164" fmla="*/ 7886340 w 8372664"/>
              <a:gd name="connsiteY164" fmla="*/ 1902940 h 6713838"/>
              <a:gd name="connsiteX165" fmla="*/ 7853388 w 8372664"/>
              <a:gd name="connsiteY165" fmla="*/ 1845276 h 6713838"/>
              <a:gd name="connsiteX166" fmla="*/ 7812199 w 8372664"/>
              <a:gd name="connsiteY166" fmla="*/ 1787611 h 6713838"/>
              <a:gd name="connsiteX167" fmla="*/ 7771010 w 8372664"/>
              <a:gd name="connsiteY167" fmla="*/ 1705232 h 6713838"/>
              <a:gd name="connsiteX168" fmla="*/ 7680394 w 8372664"/>
              <a:gd name="connsiteY168" fmla="*/ 1565189 h 6713838"/>
              <a:gd name="connsiteX169" fmla="*/ 7606253 w 8372664"/>
              <a:gd name="connsiteY169" fmla="*/ 1458097 h 6713838"/>
              <a:gd name="connsiteX170" fmla="*/ 7507399 w 8372664"/>
              <a:gd name="connsiteY170" fmla="*/ 1367481 h 6713838"/>
              <a:gd name="connsiteX171" fmla="*/ 7466210 w 8372664"/>
              <a:gd name="connsiteY171" fmla="*/ 1342767 h 6713838"/>
              <a:gd name="connsiteX172" fmla="*/ 7383832 w 8372664"/>
              <a:gd name="connsiteY172" fmla="*/ 1301578 h 6713838"/>
              <a:gd name="connsiteX173" fmla="*/ 7375594 w 8372664"/>
              <a:gd name="connsiteY173" fmla="*/ 1276865 h 6713838"/>
              <a:gd name="connsiteX174" fmla="*/ 7350880 w 8372664"/>
              <a:gd name="connsiteY174" fmla="*/ 1202724 h 6713838"/>
              <a:gd name="connsiteX175" fmla="*/ 7301453 w 8372664"/>
              <a:gd name="connsiteY175" fmla="*/ 1013254 h 6713838"/>
              <a:gd name="connsiteX176" fmla="*/ 7202599 w 8372664"/>
              <a:gd name="connsiteY176" fmla="*/ 906162 h 6713838"/>
              <a:gd name="connsiteX177" fmla="*/ 7046080 w 8372664"/>
              <a:gd name="connsiteY177" fmla="*/ 799070 h 6713838"/>
              <a:gd name="connsiteX178" fmla="*/ 6963702 w 8372664"/>
              <a:gd name="connsiteY178" fmla="*/ 741405 h 6713838"/>
              <a:gd name="connsiteX179" fmla="*/ 6889561 w 8372664"/>
              <a:gd name="connsiteY179" fmla="*/ 724930 h 6713838"/>
              <a:gd name="connsiteX180" fmla="*/ 6741280 w 8372664"/>
              <a:gd name="connsiteY180" fmla="*/ 675503 h 6713838"/>
              <a:gd name="connsiteX181" fmla="*/ 6584761 w 8372664"/>
              <a:gd name="connsiteY181" fmla="*/ 683740 h 6713838"/>
              <a:gd name="connsiteX182" fmla="*/ 6527096 w 8372664"/>
              <a:gd name="connsiteY182" fmla="*/ 700216 h 6713838"/>
              <a:gd name="connsiteX183" fmla="*/ 6494145 w 8372664"/>
              <a:gd name="connsiteY183" fmla="*/ 708454 h 6713838"/>
              <a:gd name="connsiteX184" fmla="*/ 6378815 w 8372664"/>
              <a:gd name="connsiteY184" fmla="*/ 700216 h 6713838"/>
              <a:gd name="connsiteX185" fmla="*/ 6312913 w 8372664"/>
              <a:gd name="connsiteY185" fmla="*/ 675503 h 6713838"/>
              <a:gd name="connsiteX186" fmla="*/ 6214059 w 8372664"/>
              <a:gd name="connsiteY186" fmla="*/ 650789 h 6713838"/>
              <a:gd name="connsiteX187" fmla="*/ 6049302 w 8372664"/>
              <a:gd name="connsiteY187" fmla="*/ 535459 h 6713838"/>
              <a:gd name="connsiteX188" fmla="*/ 5975161 w 8372664"/>
              <a:gd name="connsiteY188" fmla="*/ 486032 h 6713838"/>
              <a:gd name="connsiteX189" fmla="*/ 5909259 w 8372664"/>
              <a:gd name="connsiteY189" fmla="*/ 411892 h 6713838"/>
              <a:gd name="connsiteX190" fmla="*/ 5785691 w 8372664"/>
              <a:gd name="connsiteY190" fmla="*/ 313038 h 6713838"/>
              <a:gd name="connsiteX191" fmla="*/ 5653886 w 8372664"/>
              <a:gd name="connsiteY191" fmla="*/ 255373 h 6713838"/>
              <a:gd name="connsiteX192" fmla="*/ 5612696 w 8372664"/>
              <a:gd name="connsiteY192" fmla="*/ 238897 h 6713838"/>
              <a:gd name="connsiteX193" fmla="*/ 5538556 w 8372664"/>
              <a:gd name="connsiteY193" fmla="*/ 230659 h 6713838"/>
              <a:gd name="connsiteX194" fmla="*/ 5365561 w 8372664"/>
              <a:gd name="connsiteY194" fmla="*/ 247135 h 6713838"/>
              <a:gd name="connsiteX195" fmla="*/ 5200805 w 8372664"/>
              <a:gd name="connsiteY195" fmla="*/ 296562 h 6713838"/>
              <a:gd name="connsiteX196" fmla="*/ 5027810 w 8372664"/>
              <a:gd name="connsiteY196" fmla="*/ 313038 h 6713838"/>
              <a:gd name="connsiteX197" fmla="*/ 4863053 w 8372664"/>
              <a:gd name="connsiteY197" fmla="*/ 304800 h 6713838"/>
              <a:gd name="connsiteX198" fmla="*/ 4805388 w 8372664"/>
              <a:gd name="connsiteY198" fmla="*/ 271849 h 6713838"/>
              <a:gd name="connsiteX199" fmla="*/ 4747723 w 8372664"/>
              <a:gd name="connsiteY199" fmla="*/ 247135 h 6713838"/>
              <a:gd name="connsiteX200" fmla="*/ 4451161 w 8372664"/>
              <a:gd name="connsiteY200" fmla="*/ 172994 h 6713838"/>
              <a:gd name="connsiteX201" fmla="*/ 4327594 w 8372664"/>
              <a:gd name="connsiteY201" fmla="*/ 131805 h 6713838"/>
              <a:gd name="connsiteX202" fmla="*/ 4269929 w 8372664"/>
              <a:gd name="connsiteY202" fmla="*/ 115330 h 6713838"/>
              <a:gd name="connsiteX203" fmla="*/ 4228740 w 8372664"/>
              <a:gd name="connsiteY203" fmla="*/ 98854 h 6713838"/>
              <a:gd name="connsiteX204" fmla="*/ 4154599 w 8372664"/>
              <a:gd name="connsiteY204" fmla="*/ 90616 h 6713838"/>
              <a:gd name="connsiteX205" fmla="*/ 4080459 w 8372664"/>
              <a:gd name="connsiteY205" fmla="*/ 131805 h 6713838"/>
              <a:gd name="connsiteX206" fmla="*/ 3998080 w 8372664"/>
              <a:gd name="connsiteY206" fmla="*/ 189470 h 6713838"/>
              <a:gd name="connsiteX207" fmla="*/ 3956891 w 8372664"/>
              <a:gd name="connsiteY207" fmla="*/ 205946 h 6713838"/>
              <a:gd name="connsiteX208" fmla="*/ 3899226 w 8372664"/>
              <a:gd name="connsiteY208" fmla="*/ 238897 h 6713838"/>
              <a:gd name="connsiteX209" fmla="*/ 3833323 w 8372664"/>
              <a:gd name="connsiteY209" fmla="*/ 247135 h 6713838"/>
              <a:gd name="connsiteX210" fmla="*/ 3808610 w 8372664"/>
              <a:gd name="connsiteY210" fmla="*/ 255373 h 6713838"/>
              <a:gd name="connsiteX211" fmla="*/ 3783896 w 8372664"/>
              <a:gd name="connsiteY211" fmla="*/ 271849 h 6713838"/>
              <a:gd name="connsiteX212" fmla="*/ 3717994 w 8372664"/>
              <a:gd name="connsiteY212" fmla="*/ 321276 h 6713838"/>
              <a:gd name="connsiteX213" fmla="*/ 3693280 w 8372664"/>
              <a:gd name="connsiteY213" fmla="*/ 337751 h 6713838"/>
              <a:gd name="connsiteX214" fmla="*/ 3750945 w 8372664"/>
              <a:gd name="connsiteY214" fmla="*/ 313038 h 6713838"/>
              <a:gd name="connsiteX215" fmla="*/ 3783896 w 8372664"/>
              <a:gd name="connsiteY215" fmla="*/ 255373 h 6713838"/>
              <a:gd name="connsiteX216" fmla="*/ 3808610 w 8372664"/>
              <a:gd name="connsiteY216" fmla="*/ 189470 h 6713838"/>
              <a:gd name="connsiteX217" fmla="*/ 3866275 w 8372664"/>
              <a:gd name="connsiteY217" fmla="*/ 131805 h 6713838"/>
              <a:gd name="connsiteX218" fmla="*/ 3841561 w 8372664"/>
              <a:gd name="connsiteY218" fmla="*/ 164757 h 6713838"/>
              <a:gd name="connsiteX219" fmla="*/ 3833323 w 8372664"/>
              <a:gd name="connsiteY219" fmla="*/ 205946 h 6713838"/>
              <a:gd name="connsiteX220" fmla="*/ 3965129 w 8372664"/>
              <a:gd name="connsiteY220" fmla="*/ 378940 h 6713838"/>
              <a:gd name="connsiteX221" fmla="*/ 3965129 w 8372664"/>
              <a:gd name="connsiteY221" fmla="*/ 617838 h 6713838"/>
              <a:gd name="connsiteX222" fmla="*/ 3940415 w 8372664"/>
              <a:gd name="connsiteY222" fmla="*/ 609600 h 6713838"/>
              <a:gd name="connsiteX223" fmla="*/ 3726232 w 8372664"/>
              <a:gd name="connsiteY223" fmla="*/ 477794 h 6713838"/>
              <a:gd name="connsiteX224" fmla="*/ 3561475 w 8372664"/>
              <a:gd name="connsiteY224" fmla="*/ 370703 h 6713838"/>
              <a:gd name="connsiteX225" fmla="*/ 3503810 w 8372664"/>
              <a:gd name="connsiteY225" fmla="*/ 345989 h 6713838"/>
              <a:gd name="connsiteX226" fmla="*/ 3347291 w 8372664"/>
              <a:gd name="connsiteY226" fmla="*/ 329513 h 6713838"/>
              <a:gd name="connsiteX227" fmla="*/ 3273151 w 8372664"/>
              <a:gd name="connsiteY227" fmla="*/ 313038 h 6713838"/>
              <a:gd name="connsiteX228" fmla="*/ 3190772 w 8372664"/>
              <a:gd name="connsiteY228" fmla="*/ 296562 h 6713838"/>
              <a:gd name="connsiteX229" fmla="*/ 3116632 w 8372664"/>
              <a:gd name="connsiteY229" fmla="*/ 313038 h 6713838"/>
              <a:gd name="connsiteX230" fmla="*/ 3067205 w 8372664"/>
              <a:gd name="connsiteY230" fmla="*/ 337751 h 6713838"/>
              <a:gd name="connsiteX231" fmla="*/ 2993064 w 8372664"/>
              <a:gd name="connsiteY231" fmla="*/ 271849 h 6713838"/>
              <a:gd name="connsiteX232" fmla="*/ 2960113 w 8372664"/>
              <a:gd name="connsiteY232" fmla="*/ 205946 h 6713838"/>
              <a:gd name="connsiteX233" fmla="*/ 2951875 w 8372664"/>
              <a:gd name="connsiteY233" fmla="*/ 172994 h 6713838"/>
              <a:gd name="connsiteX234" fmla="*/ 2918923 w 8372664"/>
              <a:gd name="connsiteY234" fmla="*/ 131805 h 6713838"/>
              <a:gd name="connsiteX235" fmla="*/ 2902448 w 8372664"/>
              <a:gd name="connsiteY235" fmla="*/ 74140 h 6713838"/>
              <a:gd name="connsiteX236" fmla="*/ 2853021 w 8372664"/>
              <a:gd name="connsiteY236" fmla="*/ 49427 h 6713838"/>
              <a:gd name="connsiteX237" fmla="*/ 2828307 w 8372664"/>
              <a:gd name="connsiteY237" fmla="*/ 32951 h 6713838"/>
              <a:gd name="connsiteX238" fmla="*/ 2803594 w 8372664"/>
              <a:gd name="connsiteY238" fmla="*/ 8238 h 6713838"/>
              <a:gd name="connsiteX239" fmla="*/ 2754167 w 8372664"/>
              <a:gd name="connsiteY239" fmla="*/ 0 h 671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8372664" h="6713838">
                <a:moveTo>
                  <a:pt x="2754167" y="0"/>
                </a:moveTo>
                <a:cubicBezTo>
                  <a:pt x="2697875" y="0"/>
                  <a:pt x="2561875" y="3553"/>
                  <a:pt x="2465842" y="8238"/>
                </a:cubicBezTo>
                <a:cubicBezTo>
                  <a:pt x="2449159" y="9052"/>
                  <a:pt x="2432924" y="13936"/>
                  <a:pt x="2416415" y="16476"/>
                </a:cubicBezTo>
                <a:cubicBezTo>
                  <a:pt x="2397224" y="19428"/>
                  <a:pt x="2377972" y="21967"/>
                  <a:pt x="2358751" y="24713"/>
                </a:cubicBezTo>
                <a:cubicBezTo>
                  <a:pt x="2240931" y="63987"/>
                  <a:pt x="2293294" y="48123"/>
                  <a:pt x="2202232" y="74140"/>
                </a:cubicBezTo>
                <a:cubicBezTo>
                  <a:pt x="2188502" y="82378"/>
                  <a:pt x="2175099" y="91187"/>
                  <a:pt x="2161042" y="98854"/>
                </a:cubicBezTo>
                <a:cubicBezTo>
                  <a:pt x="2120548" y="120942"/>
                  <a:pt x="2112400" y="115497"/>
                  <a:pt x="2086902" y="148281"/>
                </a:cubicBezTo>
                <a:cubicBezTo>
                  <a:pt x="2074745" y="163911"/>
                  <a:pt x="2060213" y="178923"/>
                  <a:pt x="2053951" y="197708"/>
                </a:cubicBezTo>
                <a:cubicBezTo>
                  <a:pt x="2044511" y="226026"/>
                  <a:pt x="2036311" y="249434"/>
                  <a:pt x="2029237" y="280086"/>
                </a:cubicBezTo>
                <a:cubicBezTo>
                  <a:pt x="2025481" y="296361"/>
                  <a:pt x="2025050" y="313309"/>
                  <a:pt x="2020999" y="329513"/>
                </a:cubicBezTo>
                <a:cubicBezTo>
                  <a:pt x="2002422" y="403820"/>
                  <a:pt x="1998659" y="374190"/>
                  <a:pt x="1955096" y="461319"/>
                </a:cubicBezTo>
                <a:cubicBezTo>
                  <a:pt x="1934647" y="502218"/>
                  <a:pt x="1936673" y="504456"/>
                  <a:pt x="1897432" y="543697"/>
                </a:cubicBezTo>
                <a:cubicBezTo>
                  <a:pt x="1887723" y="553406"/>
                  <a:pt x="1875904" y="560795"/>
                  <a:pt x="1864480" y="568411"/>
                </a:cubicBezTo>
                <a:cubicBezTo>
                  <a:pt x="1851158" y="577292"/>
                  <a:pt x="1837612" y="585964"/>
                  <a:pt x="1823291" y="593124"/>
                </a:cubicBezTo>
                <a:cubicBezTo>
                  <a:pt x="1786900" y="611320"/>
                  <a:pt x="1747590" y="618871"/>
                  <a:pt x="1707961" y="626076"/>
                </a:cubicBezTo>
                <a:cubicBezTo>
                  <a:pt x="1691528" y="629064"/>
                  <a:pt x="1675200" y="633202"/>
                  <a:pt x="1658534" y="634313"/>
                </a:cubicBezTo>
                <a:cubicBezTo>
                  <a:pt x="1592720" y="638700"/>
                  <a:pt x="1526729" y="639805"/>
                  <a:pt x="1460826" y="642551"/>
                </a:cubicBezTo>
                <a:cubicBezTo>
                  <a:pt x="1399742" y="652732"/>
                  <a:pt x="1415520" y="646081"/>
                  <a:pt x="1353734" y="675503"/>
                </a:cubicBezTo>
                <a:cubicBezTo>
                  <a:pt x="1314929" y="693982"/>
                  <a:pt x="1272789" y="707379"/>
                  <a:pt x="1238405" y="733167"/>
                </a:cubicBezTo>
                <a:cubicBezTo>
                  <a:pt x="1216437" y="749643"/>
                  <a:pt x="1195788" y="768040"/>
                  <a:pt x="1172502" y="782594"/>
                </a:cubicBezTo>
                <a:cubicBezTo>
                  <a:pt x="1151675" y="795611"/>
                  <a:pt x="1126585" y="801270"/>
                  <a:pt x="1106599" y="815546"/>
                </a:cubicBezTo>
                <a:cubicBezTo>
                  <a:pt x="1087639" y="829089"/>
                  <a:pt x="1074348" y="849229"/>
                  <a:pt x="1057172" y="864973"/>
                </a:cubicBezTo>
                <a:cubicBezTo>
                  <a:pt x="1041363" y="879465"/>
                  <a:pt x="1022171" y="890293"/>
                  <a:pt x="1007745" y="906162"/>
                </a:cubicBezTo>
                <a:cubicBezTo>
                  <a:pt x="994425" y="920814"/>
                  <a:pt x="987164" y="940127"/>
                  <a:pt x="974794" y="955589"/>
                </a:cubicBezTo>
                <a:cubicBezTo>
                  <a:pt x="965090" y="967719"/>
                  <a:pt x="952826" y="977556"/>
                  <a:pt x="941842" y="988540"/>
                </a:cubicBezTo>
                <a:cubicBezTo>
                  <a:pt x="939096" y="1007762"/>
                  <a:pt x="936797" y="1027052"/>
                  <a:pt x="933605" y="1046205"/>
                </a:cubicBezTo>
                <a:cubicBezTo>
                  <a:pt x="931303" y="1060016"/>
                  <a:pt x="927872" y="1073618"/>
                  <a:pt x="925367" y="1087394"/>
                </a:cubicBezTo>
                <a:cubicBezTo>
                  <a:pt x="922379" y="1103828"/>
                  <a:pt x="919875" y="1120345"/>
                  <a:pt x="917129" y="1136821"/>
                </a:cubicBezTo>
                <a:cubicBezTo>
                  <a:pt x="922704" y="1292928"/>
                  <a:pt x="936346" y="1383981"/>
                  <a:pt x="908891" y="1532238"/>
                </a:cubicBezTo>
                <a:cubicBezTo>
                  <a:pt x="905083" y="1552801"/>
                  <a:pt x="893530" y="1571198"/>
                  <a:pt x="884178" y="1589903"/>
                </a:cubicBezTo>
                <a:cubicBezTo>
                  <a:pt x="856798" y="1644662"/>
                  <a:pt x="830306" y="1677891"/>
                  <a:pt x="793561" y="1729946"/>
                </a:cubicBezTo>
                <a:cubicBezTo>
                  <a:pt x="779939" y="1749244"/>
                  <a:pt x="764525" y="1767356"/>
                  <a:pt x="752372" y="1787611"/>
                </a:cubicBezTo>
                <a:cubicBezTo>
                  <a:pt x="744134" y="1801341"/>
                  <a:pt x="736145" y="1815222"/>
                  <a:pt x="727659" y="1828800"/>
                </a:cubicBezTo>
                <a:cubicBezTo>
                  <a:pt x="705091" y="1864909"/>
                  <a:pt x="669721" y="1909229"/>
                  <a:pt x="645280" y="1935892"/>
                </a:cubicBezTo>
                <a:cubicBezTo>
                  <a:pt x="638590" y="1943190"/>
                  <a:pt x="627568" y="1945366"/>
                  <a:pt x="620567" y="1952367"/>
                </a:cubicBezTo>
                <a:cubicBezTo>
                  <a:pt x="599927" y="1973007"/>
                  <a:pt x="582537" y="1996671"/>
                  <a:pt x="562902" y="2018270"/>
                </a:cubicBezTo>
                <a:cubicBezTo>
                  <a:pt x="539651" y="2043846"/>
                  <a:pt x="491576" y="2084866"/>
                  <a:pt x="472286" y="2100649"/>
                </a:cubicBezTo>
                <a:cubicBezTo>
                  <a:pt x="464623" y="2106918"/>
                  <a:pt x="455810" y="2111632"/>
                  <a:pt x="447572" y="2117124"/>
                </a:cubicBezTo>
                <a:cubicBezTo>
                  <a:pt x="433842" y="2136346"/>
                  <a:pt x="421853" y="2156938"/>
                  <a:pt x="406383" y="2174789"/>
                </a:cubicBezTo>
                <a:cubicBezTo>
                  <a:pt x="386036" y="2198266"/>
                  <a:pt x="361514" y="2217829"/>
                  <a:pt x="340480" y="2240692"/>
                </a:cubicBezTo>
                <a:cubicBezTo>
                  <a:pt x="312981" y="2270582"/>
                  <a:pt x="235126" y="2347635"/>
                  <a:pt x="200437" y="2405449"/>
                </a:cubicBezTo>
                <a:cubicBezTo>
                  <a:pt x="189047" y="2424432"/>
                  <a:pt x="177387" y="2443312"/>
                  <a:pt x="167486" y="2463113"/>
                </a:cubicBezTo>
                <a:cubicBezTo>
                  <a:pt x="163603" y="2470880"/>
                  <a:pt x="161743" y="2479510"/>
                  <a:pt x="159248" y="2487827"/>
                </a:cubicBezTo>
                <a:cubicBezTo>
                  <a:pt x="153504" y="2506975"/>
                  <a:pt x="148264" y="2526270"/>
                  <a:pt x="142772" y="2545492"/>
                </a:cubicBezTo>
                <a:cubicBezTo>
                  <a:pt x="140026" y="2718487"/>
                  <a:pt x="141542" y="2891602"/>
                  <a:pt x="134534" y="3064476"/>
                </a:cubicBezTo>
                <a:cubicBezTo>
                  <a:pt x="133290" y="3095151"/>
                  <a:pt x="124080" y="3124988"/>
                  <a:pt x="118059" y="3155092"/>
                </a:cubicBezTo>
                <a:cubicBezTo>
                  <a:pt x="110349" y="3193644"/>
                  <a:pt x="101874" y="3232042"/>
                  <a:pt x="93345" y="3270421"/>
                </a:cubicBezTo>
                <a:cubicBezTo>
                  <a:pt x="78345" y="3337920"/>
                  <a:pt x="87254" y="3274017"/>
                  <a:pt x="68632" y="3385751"/>
                </a:cubicBezTo>
                <a:cubicBezTo>
                  <a:pt x="62248" y="3424056"/>
                  <a:pt x="59490" y="3462946"/>
                  <a:pt x="52156" y="3501081"/>
                </a:cubicBezTo>
                <a:cubicBezTo>
                  <a:pt x="39968" y="3564458"/>
                  <a:pt x="34441" y="3578936"/>
                  <a:pt x="19205" y="3624649"/>
                </a:cubicBezTo>
                <a:cubicBezTo>
                  <a:pt x="10173" y="3687873"/>
                  <a:pt x="-13973" y="3800061"/>
                  <a:pt x="10967" y="3863546"/>
                </a:cubicBezTo>
                <a:cubicBezTo>
                  <a:pt x="40489" y="3938692"/>
                  <a:pt x="119640" y="3995191"/>
                  <a:pt x="183961" y="4036540"/>
                </a:cubicBezTo>
                <a:cubicBezTo>
                  <a:pt x="191265" y="4041236"/>
                  <a:pt x="200437" y="4042032"/>
                  <a:pt x="208675" y="4044778"/>
                </a:cubicBezTo>
                <a:cubicBezTo>
                  <a:pt x="214167" y="4053016"/>
                  <a:pt x="216703" y="4064329"/>
                  <a:pt x="225151" y="4069492"/>
                </a:cubicBezTo>
                <a:cubicBezTo>
                  <a:pt x="231764" y="4073533"/>
                  <a:pt x="423079" y="4165980"/>
                  <a:pt x="447572" y="4184821"/>
                </a:cubicBezTo>
                <a:lnTo>
                  <a:pt x="554664" y="4267200"/>
                </a:lnTo>
                <a:cubicBezTo>
                  <a:pt x="551918" y="4294659"/>
                  <a:pt x="551222" y="4322402"/>
                  <a:pt x="546426" y="4349578"/>
                </a:cubicBezTo>
                <a:cubicBezTo>
                  <a:pt x="542952" y="4369265"/>
                  <a:pt x="535102" y="4387927"/>
                  <a:pt x="529951" y="4407243"/>
                </a:cubicBezTo>
                <a:cubicBezTo>
                  <a:pt x="524117" y="4429122"/>
                  <a:pt x="518967" y="4451178"/>
                  <a:pt x="513475" y="4473146"/>
                </a:cubicBezTo>
                <a:cubicBezTo>
                  <a:pt x="498294" y="4655313"/>
                  <a:pt x="493428" y="4662236"/>
                  <a:pt x="521713" y="4926227"/>
                </a:cubicBezTo>
                <a:cubicBezTo>
                  <a:pt x="528495" y="4989528"/>
                  <a:pt x="591377" y="5119254"/>
                  <a:pt x="620567" y="5165124"/>
                </a:cubicBezTo>
                <a:cubicBezTo>
                  <a:pt x="673909" y="5248947"/>
                  <a:pt x="683113" y="5271326"/>
                  <a:pt x="752372" y="5346357"/>
                </a:cubicBezTo>
                <a:cubicBezTo>
                  <a:pt x="759087" y="5353632"/>
                  <a:pt x="769271" y="5356754"/>
                  <a:pt x="777086" y="5362832"/>
                </a:cubicBezTo>
                <a:cubicBezTo>
                  <a:pt x="818723" y="5395216"/>
                  <a:pt x="850612" y="5445006"/>
                  <a:pt x="900653" y="5461686"/>
                </a:cubicBezTo>
                <a:cubicBezTo>
                  <a:pt x="942241" y="5475549"/>
                  <a:pt x="944784" y="5475515"/>
                  <a:pt x="999507" y="5502876"/>
                </a:cubicBezTo>
                <a:cubicBezTo>
                  <a:pt x="1074939" y="5540592"/>
                  <a:pt x="949520" y="5494414"/>
                  <a:pt x="1073648" y="5544065"/>
                </a:cubicBezTo>
                <a:cubicBezTo>
                  <a:pt x="1111550" y="5559226"/>
                  <a:pt x="1152466" y="5566998"/>
                  <a:pt x="1188978" y="5585254"/>
                </a:cubicBezTo>
                <a:cubicBezTo>
                  <a:pt x="1241331" y="5611431"/>
                  <a:pt x="1309893" y="5650743"/>
                  <a:pt x="1370210" y="5667632"/>
                </a:cubicBezTo>
                <a:cubicBezTo>
                  <a:pt x="1416390" y="5680562"/>
                  <a:pt x="1463601" y="5689477"/>
                  <a:pt x="1510253" y="5700584"/>
                </a:cubicBezTo>
                <a:cubicBezTo>
                  <a:pt x="1521267" y="5703206"/>
                  <a:pt x="1532464" y="5705241"/>
                  <a:pt x="1543205" y="5708821"/>
                </a:cubicBezTo>
                <a:cubicBezTo>
                  <a:pt x="1551443" y="5711567"/>
                  <a:pt x="1559457" y="5715106"/>
                  <a:pt x="1567918" y="5717059"/>
                </a:cubicBezTo>
                <a:cubicBezTo>
                  <a:pt x="1595204" y="5723356"/>
                  <a:pt x="1622914" y="5727667"/>
                  <a:pt x="1650296" y="5733535"/>
                </a:cubicBezTo>
                <a:cubicBezTo>
                  <a:pt x="1661367" y="5735907"/>
                  <a:pt x="1672146" y="5739553"/>
                  <a:pt x="1683248" y="5741773"/>
                </a:cubicBezTo>
                <a:cubicBezTo>
                  <a:pt x="1699627" y="5745049"/>
                  <a:pt x="1716267" y="5746886"/>
                  <a:pt x="1732675" y="5750011"/>
                </a:cubicBezTo>
                <a:cubicBezTo>
                  <a:pt x="1773938" y="5757871"/>
                  <a:pt x="1815238" y="5765612"/>
                  <a:pt x="1856242" y="5774724"/>
                </a:cubicBezTo>
                <a:cubicBezTo>
                  <a:pt x="1864719" y="5776608"/>
                  <a:pt x="1872607" y="5780576"/>
                  <a:pt x="1880956" y="5782962"/>
                </a:cubicBezTo>
                <a:cubicBezTo>
                  <a:pt x="1911060" y="5791563"/>
                  <a:pt x="1941009" y="5800884"/>
                  <a:pt x="1971572" y="5807676"/>
                </a:cubicBezTo>
                <a:cubicBezTo>
                  <a:pt x="1990526" y="5811888"/>
                  <a:pt x="2010015" y="5813167"/>
                  <a:pt x="2029237" y="5815913"/>
                </a:cubicBezTo>
                <a:cubicBezTo>
                  <a:pt x="2155211" y="5885900"/>
                  <a:pt x="2059445" y="5823811"/>
                  <a:pt x="2144567" y="5898292"/>
                </a:cubicBezTo>
                <a:cubicBezTo>
                  <a:pt x="2152018" y="5904811"/>
                  <a:pt x="2162279" y="5907766"/>
                  <a:pt x="2169280" y="5914767"/>
                </a:cubicBezTo>
                <a:cubicBezTo>
                  <a:pt x="2189920" y="5935407"/>
                  <a:pt x="2205496" y="5960871"/>
                  <a:pt x="2226945" y="5980670"/>
                </a:cubicBezTo>
                <a:cubicBezTo>
                  <a:pt x="2241495" y="5994101"/>
                  <a:pt x="2260531" y="6001740"/>
                  <a:pt x="2276372" y="6013621"/>
                </a:cubicBezTo>
                <a:cubicBezTo>
                  <a:pt x="2283837" y="6019220"/>
                  <a:pt x="2321989" y="6048787"/>
                  <a:pt x="2334037" y="6054811"/>
                </a:cubicBezTo>
                <a:cubicBezTo>
                  <a:pt x="2345154" y="6060369"/>
                  <a:pt x="2394504" y="6082284"/>
                  <a:pt x="2416415" y="6087762"/>
                </a:cubicBezTo>
                <a:cubicBezTo>
                  <a:pt x="2429999" y="6091158"/>
                  <a:pt x="2444021" y="6092604"/>
                  <a:pt x="2457605" y="6096000"/>
                </a:cubicBezTo>
                <a:cubicBezTo>
                  <a:pt x="2466029" y="6098106"/>
                  <a:pt x="2474001" y="6101743"/>
                  <a:pt x="2482318" y="6104238"/>
                </a:cubicBezTo>
                <a:cubicBezTo>
                  <a:pt x="2501466" y="6109982"/>
                  <a:pt x="2520697" y="6115453"/>
                  <a:pt x="2539983" y="6120713"/>
                </a:cubicBezTo>
                <a:cubicBezTo>
                  <a:pt x="2612214" y="6140412"/>
                  <a:pt x="2527723" y="6116158"/>
                  <a:pt x="2622361" y="6137189"/>
                </a:cubicBezTo>
                <a:cubicBezTo>
                  <a:pt x="2630838" y="6139073"/>
                  <a:pt x="2638510" y="6143999"/>
                  <a:pt x="2647075" y="6145427"/>
                </a:cubicBezTo>
                <a:cubicBezTo>
                  <a:pt x="2671602" y="6149515"/>
                  <a:pt x="2696568" y="6150379"/>
                  <a:pt x="2721215" y="6153665"/>
                </a:cubicBezTo>
                <a:cubicBezTo>
                  <a:pt x="2737771" y="6155873"/>
                  <a:pt x="2754092" y="6159646"/>
                  <a:pt x="2770642" y="6161903"/>
                </a:cubicBezTo>
                <a:cubicBezTo>
                  <a:pt x="2814513" y="6167885"/>
                  <a:pt x="2858570" y="6172449"/>
                  <a:pt x="2902448" y="6178378"/>
                </a:cubicBezTo>
                <a:cubicBezTo>
                  <a:pt x="2960173" y="6186179"/>
                  <a:pt x="3018931" y="6188965"/>
                  <a:pt x="3075442" y="6203092"/>
                </a:cubicBezTo>
                <a:lnTo>
                  <a:pt x="3174296" y="6227805"/>
                </a:lnTo>
                <a:cubicBezTo>
                  <a:pt x="3209920" y="6236355"/>
                  <a:pt x="3246632" y="6240934"/>
                  <a:pt x="3281388" y="6252519"/>
                </a:cubicBezTo>
                <a:cubicBezTo>
                  <a:pt x="3330602" y="6268924"/>
                  <a:pt x="3359588" y="6278983"/>
                  <a:pt x="3421432" y="6293708"/>
                </a:cubicBezTo>
                <a:cubicBezTo>
                  <a:pt x="3440320" y="6298205"/>
                  <a:pt x="3459875" y="6299200"/>
                  <a:pt x="3479096" y="6301946"/>
                </a:cubicBezTo>
                <a:cubicBezTo>
                  <a:pt x="3487334" y="6304692"/>
                  <a:pt x="3495214" y="6308956"/>
                  <a:pt x="3503810" y="6310184"/>
                </a:cubicBezTo>
                <a:cubicBezTo>
                  <a:pt x="3632064" y="6328505"/>
                  <a:pt x="3734660" y="6314297"/>
                  <a:pt x="3874513" y="6310184"/>
                </a:cubicBezTo>
                <a:lnTo>
                  <a:pt x="4286405" y="6318421"/>
                </a:lnTo>
                <a:cubicBezTo>
                  <a:pt x="4297719" y="6318840"/>
                  <a:pt x="4308188" y="6324798"/>
                  <a:pt x="4319356" y="6326659"/>
                </a:cubicBezTo>
                <a:cubicBezTo>
                  <a:pt x="4357661" y="6333043"/>
                  <a:pt x="4434686" y="6343135"/>
                  <a:pt x="4434686" y="6343135"/>
                </a:cubicBezTo>
                <a:cubicBezTo>
                  <a:pt x="4442924" y="6345881"/>
                  <a:pt x="4450736" y="6350776"/>
                  <a:pt x="4459399" y="6351373"/>
                </a:cubicBezTo>
                <a:cubicBezTo>
                  <a:pt x="4707974" y="6368516"/>
                  <a:pt x="4602677" y="6335975"/>
                  <a:pt x="4698296" y="6367849"/>
                </a:cubicBezTo>
                <a:cubicBezTo>
                  <a:pt x="4712026" y="6381579"/>
                  <a:pt x="4724873" y="6396252"/>
                  <a:pt x="4739486" y="6409038"/>
                </a:cubicBezTo>
                <a:cubicBezTo>
                  <a:pt x="4746937" y="6415557"/>
                  <a:pt x="4756143" y="6419759"/>
                  <a:pt x="4764199" y="6425513"/>
                </a:cubicBezTo>
                <a:cubicBezTo>
                  <a:pt x="4775372" y="6433493"/>
                  <a:pt x="4786167" y="6441989"/>
                  <a:pt x="4797151" y="6450227"/>
                </a:cubicBezTo>
                <a:cubicBezTo>
                  <a:pt x="4814408" y="6476113"/>
                  <a:pt x="4818918" y="6486379"/>
                  <a:pt x="4846578" y="6507892"/>
                </a:cubicBezTo>
                <a:cubicBezTo>
                  <a:pt x="4859217" y="6517722"/>
                  <a:pt x="4874037" y="6524367"/>
                  <a:pt x="4887767" y="6532605"/>
                </a:cubicBezTo>
                <a:cubicBezTo>
                  <a:pt x="4893259" y="6540843"/>
                  <a:pt x="4899330" y="6548723"/>
                  <a:pt x="4904242" y="6557319"/>
                </a:cubicBezTo>
                <a:cubicBezTo>
                  <a:pt x="4910335" y="6567981"/>
                  <a:pt x="4913906" y="6580052"/>
                  <a:pt x="4920718" y="6590270"/>
                </a:cubicBezTo>
                <a:cubicBezTo>
                  <a:pt x="4935950" y="6613118"/>
                  <a:pt x="4953994" y="6633966"/>
                  <a:pt x="4970145" y="6656173"/>
                </a:cubicBezTo>
                <a:cubicBezTo>
                  <a:pt x="4975968" y="6664180"/>
                  <a:pt x="4979104" y="6674443"/>
                  <a:pt x="4986621" y="6680886"/>
                </a:cubicBezTo>
                <a:cubicBezTo>
                  <a:pt x="5011381" y="6702109"/>
                  <a:pt x="5025568" y="6704853"/>
                  <a:pt x="5052523" y="6713838"/>
                </a:cubicBezTo>
                <a:cubicBezTo>
                  <a:pt x="5110188" y="6711092"/>
                  <a:pt x="5167958" y="6710028"/>
                  <a:pt x="5225518" y="6705600"/>
                </a:cubicBezTo>
                <a:cubicBezTo>
                  <a:pt x="5239478" y="6704526"/>
                  <a:pt x="5252896" y="6699664"/>
                  <a:pt x="5266707" y="6697362"/>
                </a:cubicBezTo>
                <a:cubicBezTo>
                  <a:pt x="5285860" y="6694170"/>
                  <a:pt x="5305150" y="6691870"/>
                  <a:pt x="5324372" y="6689124"/>
                </a:cubicBezTo>
                <a:cubicBezTo>
                  <a:pt x="5340848" y="6680886"/>
                  <a:pt x="5359063" y="6675463"/>
                  <a:pt x="5373799" y="6664411"/>
                </a:cubicBezTo>
                <a:cubicBezTo>
                  <a:pt x="5381720" y="6658471"/>
                  <a:pt x="5382037" y="6645189"/>
                  <a:pt x="5390275" y="6639697"/>
                </a:cubicBezTo>
                <a:cubicBezTo>
                  <a:pt x="5399695" y="6633417"/>
                  <a:pt x="5412485" y="6635039"/>
                  <a:pt x="5423226" y="6631459"/>
                </a:cubicBezTo>
                <a:cubicBezTo>
                  <a:pt x="5445483" y="6624040"/>
                  <a:pt x="5467472" y="6615770"/>
                  <a:pt x="5489129" y="6606746"/>
                </a:cubicBezTo>
                <a:cubicBezTo>
                  <a:pt x="5500465" y="6602023"/>
                  <a:pt x="5510917" y="6595387"/>
                  <a:pt x="5522080" y="6590270"/>
                </a:cubicBezTo>
                <a:cubicBezTo>
                  <a:pt x="5576827" y="6565178"/>
                  <a:pt x="5630240" y="6536711"/>
                  <a:pt x="5686837" y="6516130"/>
                </a:cubicBezTo>
                <a:lnTo>
                  <a:pt x="5777453" y="6483178"/>
                </a:lnTo>
                <a:cubicBezTo>
                  <a:pt x="5799421" y="6466702"/>
                  <a:pt x="5821914" y="6450905"/>
                  <a:pt x="5843356" y="6433751"/>
                </a:cubicBezTo>
                <a:cubicBezTo>
                  <a:pt x="5883366" y="6401743"/>
                  <a:pt x="5933730" y="6356040"/>
                  <a:pt x="5966923" y="6318421"/>
                </a:cubicBezTo>
                <a:cubicBezTo>
                  <a:pt x="5987637" y="6294945"/>
                  <a:pt x="6000767" y="6264598"/>
                  <a:pt x="6024588" y="6244281"/>
                </a:cubicBezTo>
                <a:cubicBezTo>
                  <a:pt x="6094787" y="6184406"/>
                  <a:pt x="6186964" y="6149577"/>
                  <a:pt x="6247010" y="6079524"/>
                </a:cubicBezTo>
                <a:cubicBezTo>
                  <a:pt x="6263486" y="6060302"/>
                  <a:pt x="6282394" y="6042924"/>
                  <a:pt x="6296437" y="6021859"/>
                </a:cubicBezTo>
                <a:cubicBezTo>
                  <a:pt x="6388765" y="5883367"/>
                  <a:pt x="6237230" y="5983207"/>
                  <a:pt x="6469432" y="5766486"/>
                </a:cubicBezTo>
                <a:cubicBezTo>
                  <a:pt x="6510621" y="5728043"/>
                  <a:pt x="6548448" y="5685648"/>
                  <a:pt x="6592999" y="5651157"/>
                </a:cubicBezTo>
                <a:cubicBezTo>
                  <a:pt x="6699104" y="5569011"/>
                  <a:pt x="6880164" y="5490297"/>
                  <a:pt x="6996653" y="5461686"/>
                </a:cubicBezTo>
                <a:cubicBezTo>
                  <a:pt x="7060709" y="5445953"/>
                  <a:pt x="7128458" y="5456195"/>
                  <a:pt x="7194361" y="5453449"/>
                </a:cubicBezTo>
                <a:cubicBezTo>
                  <a:pt x="7213583" y="5450703"/>
                  <a:pt x="7233265" y="5450214"/>
                  <a:pt x="7252026" y="5445211"/>
                </a:cubicBezTo>
                <a:cubicBezTo>
                  <a:pt x="7274695" y="5439166"/>
                  <a:pt x="7296490" y="5430026"/>
                  <a:pt x="7317929" y="5420497"/>
                </a:cubicBezTo>
                <a:cubicBezTo>
                  <a:pt x="7379164" y="5393281"/>
                  <a:pt x="7416625" y="5374246"/>
                  <a:pt x="7466210" y="5329881"/>
                </a:cubicBezTo>
                <a:cubicBezTo>
                  <a:pt x="7498044" y="5301398"/>
                  <a:pt x="7526621" y="5269470"/>
                  <a:pt x="7556826" y="5239265"/>
                </a:cubicBezTo>
                <a:cubicBezTo>
                  <a:pt x="7559572" y="5231027"/>
                  <a:pt x="7562015" y="5222682"/>
                  <a:pt x="7565064" y="5214551"/>
                </a:cubicBezTo>
                <a:cubicBezTo>
                  <a:pt x="7570256" y="5200705"/>
                  <a:pt x="7576864" y="5187391"/>
                  <a:pt x="7581540" y="5173362"/>
                </a:cubicBezTo>
                <a:cubicBezTo>
                  <a:pt x="7592884" y="5139330"/>
                  <a:pt x="7606024" y="5083660"/>
                  <a:pt x="7614491" y="5049794"/>
                </a:cubicBezTo>
                <a:cubicBezTo>
                  <a:pt x="7622566" y="4977119"/>
                  <a:pt x="7622668" y="4960636"/>
                  <a:pt x="7639205" y="4885038"/>
                </a:cubicBezTo>
                <a:cubicBezTo>
                  <a:pt x="7651872" y="4827130"/>
                  <a:pt x="7667065" y="4769802"/>
                  <a:pt x="7680394" y="4712043"/>
                </a:cubicBezTo>
                <a:cubicBezTo>
                  <a:pt x="7690431" y="4668549"/>
                  <a:pt x="7688411" y="4649278"/>
                  <a:pt x="7713345" y="4604951"/>
                </a:cubicBezTo>
                <a:cubicBezTo>
                  <a:pt x="7726807" y="4581018"/>
                  <a:pt x="7745035" y="4560011"/>
                  <a:pt x="7762772" y="4539049"/>
                </a:cubicBezTo>
                <a:cubicBezTo>
                  <a:pt x="7784993" y="4512788"/>
                  <a:pt x="7817233" y="4485211"/>
                  <a:pt x="7845151" y="4464908"/>
                </a:cubicBezTo>
                <a:cubicBezTo>
                  <a:pt x="7861165" y="4453262"/>
                  <a:pt x="7877159" y="4441373"/>
                  <a:pt x="7894578" y="4431957"/>
                </a:cubicBezTo>
                <a:cubicBezTo>
                  <a:pt x="7938161" y="4408399"/>
                  <a:pt x="8148120" y="4308341"/>
                  <a:pt x="8232329" y="4250724"/>
                </a:cubicBezTo>
                <a:cubicBezTo>
                  <a:pt x="8258168" y="4233045"/>
                  <a:pt x="8283526" y="4214363"/>
                  <a:pt x="8306469" y="4193059"/>
                </a:cubicBezTo>
                <a:cubicBezTo>
                  <a:pt x="8322185" y="4178466"/>
                  <a:pt x="8333929" y="4160108"/>
                  <a:pt x="8347659" y="4143632"/>
                </a:cubicBezTo>
                <a:cubicBezTo>
                  <a:pt x="8373612" y="4039815"/>
                  <a:pt x="8384066" y="4024394"/>
                  <a:pt x="8355896" y="3880021"/>
                </a:cubicBezTo>
                <a:cubicBezTo>
                  <a:pt x="8346228" y="3830472"/>
                  <a:pt x="8320809" y="3785132"/>
                  <a:pt x="8298232" y="3739978"/>
                </a:cubicBezTo>
                <a:cubicBezTo>
                  <a:pt x="8284949" y="3713412"/>
                  <a:pt x="8271284" y="3685252"/>
                  <a:pt x="8248805" y="3665838"/>
                </a:cubicBezTo>
                <a:cubicBezTo>
                  <a:pt x="8156739" y="3586326"/>
                  <a:pt x="8116717" y="3594255"/>
                  <a:pt x="8026383" y="3534032"/>
                </a:cubicBezTo>
                <a:cubicBezTo>
                  <a:pt x="7997124" y="3514526"/>
                  <a:pt x="7971464" y="3490097"/>
                  <a:pt x="7944005" y="3468130"/>
                </a:cubicBezTo>
                <a:cubicBezTo>
                  <a:pt x="7931835" y="3443791"/>
                  <a:pt x="7918941" y="3420283"/>
                  <a:pt x="7911053" y="3393989"/>
                </a:cubicBezTo>
                <a:cubicBezTo>
                  <a:pt x="7907030" y="3380578"/>
                  <a:pt x="7905561" y="3366530"/>
                  <a:pt x="7902815" y="3352800"/>
                </a:cubicBezTo>
                <a:cubicBezTo>
                  <a:pt x="7911053" y="3311611"/>
                  <a:pt x="7913174" y="3268708"/>
                  <a:pt x="7927529" y="3229232"/>
                </a:cubicBezTo>
                <a:cubicBezTo>
                  <a:pt x="7935602" y="3207033"/>
                  <a:pt x="7956565" y="3191822"/>
                  <a:pt x="7968718" y="3171567"/>
                </a:cubicBezTo>
                <a:cubicBezTo>
                  <a:pt x="8002169" y="3115816"/>
                  <a:pt x="8005729" y="3093484"/>
                  <a:pt x="8026383" y="3031524"/>
                </a:cubicBezTo>
                <a:cubicBezTo>
                  <a:pt x="8048492" y="2766222"/>
                  <a:pt x="8019384" y="3122105"/>
                  <a:pt x="8042859" y="2809103"/>
                </a:cubicBezTo>
                <a:cubicBezTo>
                  <a:pt x="8069089" y="2459363"/>
                  <a:pt x="8051046" y="2735756"/>
                  <a:pt x="8067572" y="2471351"/>
                </a:cubicBezTo>
                <a:cubicBezTo>
                  <a:pt x="8062080" y="2383481"/>
                  <a:pt x="8064929" y="2294688"/>
                  <a:pt x="8051096" y="2207740"/>
                </a:cubicBezTo>
                <a:cubicBezTo>
                  <a:pt x="8045487" y="2172486"/>
                  <a:pt x="8026255" y="2140620"/>
                  <a:pt x="8009907" y="2108886"/>
                </a:cubicBezTo>
                <a:cubicBezTo>
                  <a:pt x="7979492" y="2049844"/>
                  <a:pt x="7945223" y="1992843"/>
                  <a:pt x="7911053" y="1935892"/>
                </a:cubicBezTo>
                <a:cubicBezTo>
                  <a:pt x="7903989" y="1924119"/>
                  <a:pt x="7893711" y="1914523"/>
                  <a:pt x="7886340" y="1902940"/>
                </a:cubicBezTo>
                <a:cubicBezTo>
                  <a:pt x="7874454" y="1884263"/>
                  <a:pt x="7865360" y="1863898"/>
                  <a:pt x="7853388" y="1845276"/>
                </a:cubicBezTo>
                <a:cubicBezTo>
                  <a:pt x="7840614" y="1825406"/>
                  <a:pt x="7824175" y="1807971"/>
                  <a:pt x="7812199" y="1787611"/>
                </a:cubicBezTo>
                <a:cubicBezTo>
                  <a:pt x="7796633" y="1761149"/>
                  <a:pt x="7786661" y="1731644"/>
                  <a:pt x="7771010" y="1705232"/>
                </a:cubicBezTo>
                <a:cubicBezTo>
                  <a:pt x="7742665" y="1657399"/>
                  <a:pt x="7711236" y="1611452"/>
                  <a:pt x="7680394" y="1565189"/>
                </a:cubicBezTo>
                <a:cubicBezTo>
                  <a:pt x="7656310" y="1529064"/>
                  <a:pt x="7636954" y="1488798"/>
                  <a:pt x="7606253" y="1458097"/>
                </a:cubicBezTo>
                <a:cubicBezTo>
                  <a:pt x="7568319" y="1420163"/>
                  <a:pt x="7549011" y="1396610"/>
                  <a:pt x="7507399" y="1367481"/>
                </a:cubicBezTo>
                <a:cubicBezTo>
                  <a:pt x="7494282" y="1358299"/>
                  <a:pt x="7480338" y="1350302"/>
                  <a:pt x="7466210" y="1342767"/>
                </a:cubicBezTo>
                <a:cubicBezTo>
                  <a:pt x="7439121" y="1328320"/>
                  <a:pt x="7383832" y="1301578"/>
                  <a:pt x="7383832" y="1301578"/>
                </a:cubicBezTo>
                <a:cubicBezTo>
                  <a:pt x="7381086" y="1293340"/>
                  <a:pt x="7378643" y="1284995"/>
                  <a:pt x="7375594" y="1276865"/>
                </a:cubicBezTo>
                <a:cubicBezTo>
                  <a:pt x="7361343" y="1238863"/>
                  <a:pt x="7357782" y="1239533"/>
                  <a:pt x="7350880" y="1202724"/>
                </a:cubicBezTo>
                <a:cubicBezTo>
                  <a:pt x="7337413" y="1130899"/>
                  <a:pt x="7337844" y="1078757"/>
                  <a:pt x="7301453" y="1013254"/>
                </a:cubicBezTo>
                <a:cubicBezTo>
                  <a:pt x="7291626" y="995566"/>
                  <a:pt x="7219525" y="920416"/>
                  <a:pt x="7202599" y="906162"/>
                </a:cubicBezTo>
                <a:cubicBezTo>
                  <a:pt x="6995472" y="731740"/>
                  <a:pt x="7170732" y="876979"/>
                  <a:pt x="7046080" y="799070"/>
                </a:cubicBezTo>
                <a:cubicBezTo>
                  <a:pt x="7017656" y="781305"/>
                  <a:pt x="6993994" y="755754"/>
                  <a:pt x="6963702" y="741405"/>
                </a:cubicBezTo>
                <a:cubicBezTo>
                  <a:pt x="6940823" y="730567"/>
                  <a:pt x="6913686" y="732606"/>
                  <a:pt x="6889561" y="724930"/>
                </a:cubicBezTo>
                <a:cubicBezTo>
                  <a:pt x="6701858" y="665207"/>
                  <a:pt x="6844699" y="696185"/>
                  <a:pt x="6741280" y="675503"/>
                </a:cubicBezTo>
                <a:cubicBezTo>
                  <a:pt x="6689107" y="678249"/>
                  <a:pt x="6636662" y="677752"/>
                  <a:pt x="6584761" y="683740"/>
                </a:cubicBezTo>
                <a:cubicBezTo>
                  <a:pt x="6564902" y="686031"/>
                  <a:pt x="6546382" y="694956"/>
                  <a:pt x="6527096" y="700216"/>
                </a:cubicBezTo>
                <a:cubicBezTo>
                  <a:pt x="6516173" y="703195"/>
                  <a:pt x="6505129" y="705708"/>
                  <a:pt x="6494145" y="708454"/>
                </a:cubicBezTo>
                <a:cubicBezTo>
                  <a:pt x="6455702" y="705708"/>
                  <a:pt x="6416735" y="707110"/>
                  <a:pt x="6378815" y="700216"/>
                </a:cubicBezTo>
                <a:cubicBezTo>
                  <a:pt x="6355732" y="696019"/>
                  <a:pt x="6335007" y="683394"/>
                  <a:pt x="6312913" y="675503"/>
                </a:cubicBezTo>
                <a:cubicBezTo>
                  <a:pt x="6255797" y="655105"/>
                  <a:pt x="6272771" y="660575"/>
                  <a:pt x="6214059" y="650789"/>
                </a:cubicBezTo>
                <a:cubicBezTo>
                  <a:pt x="6014325" y="500989"/>
                  <a:pt x="6200546" y="636289"/>
                  <a:pt x="6049302" y="535459"/>
                </a:cubicBezTo>
                <a:cubicBezTo>
                  <a:pt x="5946351" y="466825"/>
                  <a:pt x="6094821" y="557828"/>
                  <a:pt x="5975161" y="486032"/>
                </a:cubicBezTo>
                <a:cubicBezTo>
                  <a:pt x="5949967" y="452440"/>
                  <a:pt x="5944361" y="441728"/>
                  <a:pt x="5909259" y="411892"/>
                </a:cubicBezTo>
                <a:cubicBezTo>
                  <a:pt x="5869068" y="377730"/>
                  <a:pt x="5832870" y="336628"/>
                  <a:pt x="5785691" y="313038"/>
                </a:cubicBezTo>
                <a:cubicBezTo>
                  <a:pt x="5656923" y="248654"/>
                  <a:pt x="5749893" y="290285"/>
                  <a:pt x="5653886" y="255373"/>
                </a:cubicBezTo>
                <a:cubicBezTo>
                  <a:pt x="5639989" y="250319"/>
                  <a:pt x="5627155" y="241995"/>
                  <a:pt x="5612696" y="238897"/>
                </a:cubicBezTo>
                <a:cubicBezTo>
                  <a:pt x="5588383" y="233687"/>
                  <a:pt x="5563269" y="233405"/>
                  <a:pt x="5538556" y="230659"/>
                </a:cubicBezTo>
                <a:cubicBezTo>
                  <a:pt x="5480891" y="236151"/>
                  <a:pt x="5423105" y="240495"/>
                  <a:pt x="5365561" y="247135"/>
                </a:cubicBezTo>
                <a:cubicBezTo>
                  <a:pt x="5233813" y="262337"/>
                  <a:pt x="5486452" y="255755"/>
                  <a:pt x="5200805" y="296562"/>
                </a:cubicBezTo>
                <a:cubicBezTo>
                  <a:pt x="5104986" y="310251"/>
                  <a:pt x="5162507" y="303417"/>
                  <a:pt x="5027810" y="313038"/>
                </a:cubicBezTo>
                <a:cubicBezTo>
                  <a:pt x="4972891" y="310292"/>
                  <a:pt x="4917121" y="314813"/>
                  <a:pt x="4863053" y="304800"/>
                </a:cubicBezTo>
                <a:cubicBezTo>
                  <a:pt x="4841285" y="300769"/>
                  <a:pt x="4825189" y="281750"/>
                  <a:pt x="4805388" y="271849"/>
                </a:cubicBezTo>
                <a:cubicBezTo>
                  <a:pt x="4786683" y="262497"/>
                  <a:pt x="4767432" y="254128"/>
                  <a:pt x="4747723" y="247135"/>
                </a:cubicBezTo>
                <a:cubicBezTo>
                  <a:pt x="4536792" y="172288"/>
                  <a:pt x="4610605" y="186281"/>
                  <a:pt x="4451161" y="172994"/>
                </a:cubicBezTo>
                <a:lnTo>
                  <a:pt x="4327594" y="131805"/>
                </a:lnTo>
                <a:cubicBezTo>
                  <a:pt x="4308544" y="125744"/>
                  <a:pt x="4288894" y="121652"/>
                  <a:pt x="4269929" y="115330"/>
                </a:cubicBezTo>
                <a:cubicBezTo>
                  <a:pt x="4255900" y="110654"/>
                  <a:pt x="4243199" y="101952"/>
                  <a:pt x="4228740" y="98854"/>
                </a:cubicBezTo>
                <a:cubicBezTo>
                  <a:pt x="4204426" y="93644"/>
                  <a:pt x="4179313" y="93362"/>
                  <a:pt x="4154599" y="90616"/>
                </a:cubicBezTo>
                <a:cubicBezTo>
                  <a:pt x="4129886" y="104346"/>
                  <a:pt x="4104240" y="116517"/>
                  <a:pt x="4080459" y="131805"/>
                </a:cubicBezTo>
                <a:cubicBezTo>
                  <a:pt x="4010954" y="176487"/>
                  <a:pt x="4068745" y="154137"/>
                  <a:pt x="3998080" y="189470"/>
                </a:cubicBezTo>
                <a:cubicBezTo>
                  <a:pt x="3984854" y="196083"/>
                  <a:pt x="3970404" y="199940"/>
                  <a:pt x="3956891" y="205946"/>
                </a:cubicBezTo>
                <a:cubicBezTo>
                  <a:pt x="3925533" y="219883"/>
                  <a:pt x="3925733" y="221226"/>
                  <a:pt x="3899226" y="238897"/>
                </a:cubicBezTo>
                <a:cubicBezTo>
                  <a:pt x="3812121" y="209861"/>
                  <a:pt x="3875558" y="213346"/>
                  <a:pt x="3833323" y="247135"/>
                </a:cubicBezTo>
                <a:cubicBezTo>
                  <a:pt x="3826543" y="252559"/>
                  <a:pt x="3816377" y="251490"/>
                  <a:pt x="3808610" y="255373"/>
                </a:cubicBezTo>
                <a:cubicBezTo>
                  <a:pt x="3799754" y="259801"/>
                  <a:pt x="3791903" y="266026"/>
                  <a:pt x="3783896" y="271849"/>
                </a:cubicBezTo>
                <a:cubicBezTo>
                  <a:pt x="3761689" y="288000"/>
                  <a:pt x="3740201" y="305125"/>
                  <a:pt x="3717994" y="321276"/>
                </a:cubicBezTo>
                <a:cubicBezTo>
                  <a:pt x="3709987" y="327099"/>
                  <a:pt x="3683675" y="340152"/>
                  <a:pt x="3693280" y="337751"/>
                </a:cubicBezTo>
                <a:cubicBezTo>
                  <a:pt x="3713568" y="332679"/>
                  <a:pt x="3731723" y="321276"/>
                  <a:pt x="3750945" y="313038"/>
                </a:cubicBezTo>
                <a:cubicBezTo>
                  <a:pt x="3761929" y="293816"/>
                  <a:pt x="3774534" y="275435"/>
                  <a:pt x="3783896" y="255373"/>
                </a:cubicBezTo>
                <a:cubicBezTo>
                  <a:pt x="3793818" y="234113"/>
                  <a:pt x="3795596" y="208991"/>
                  <a:pt x="3808610" y="189470"/>
                </a:cubicBezTo>
                <a:cubicBezTo>
                  <a:pt x="3823689" y="166852"/>
                  <a:pt x="3844528" y="148115"/>
                  <a:pt x="3866275" y="131805"/>
                </a:cubicBezTo>
                <a:cubicBezTo>
                  <a:pt x="3877259" y="123567"/>
                  <a:pt x="3849799" y="153773"/>
                  <a:pt x="3841561" y="164757"/>
                </a:cubicBezTo>
                <a:cubicBezTo>
                  <a:pt x="3838815" y="178487"/>
                  <a:pt x="3830818" y="192170"/>
                  <a:pt x="3833323" y="205946"/>
                </a:cubicBezTo>
                <a:cubicBezTo>
                  <a:pt x="3842880" y="258509"/>
                  <a:pt x="3962949" y="376424"/>
                  <a:pt x="3965129" y="378940"/>
                </a:cubicBezTo>
                <a:cubicBezTo>
                  <a:pt x="3987309" y="467660"/>
                  <a:pt x="3990331" y="466627"/>
                  <a:pt x="3965129" y="617838"/>
                </a:cubicBezTo>
                <a:cubicBezTo>
                  <a:pt x="3963701" y="626403"/>
                  <a:pt x="3947906" y="613991"/>
                  <a:pt x="3940415" y="609600"/>
                </a:cubicBezTo>
                <a:cubicBezTo>
                  <a:pt x="3868095" y="567205"/>
                  <a:pt x="3796875" y="522927"/>
                  <a:pt x="3726232" y="477794"/>
                </a:cubicBezTo>
                <a:cubicBezTo>
                  <a:pt x="3631997" y="417589"/>
                  <a:pt x="3658858" y="422259"/>
                  <a:pt x="3561475" y="370703"/>
                </a:cubicBezTo>
                <a:cubicBezTo>
                  <a:pt x="3542993" y="360918"/>
                  <a:pt x="3523918" y="351734"/>
                  <a:pt x="3503810" y="345989"/>
                </a:cubicBezTo>
                <a:cubicBezTo>
                  <a:pt x="3477222" y="338392"/>
                  <a:pt x="3356830" y="330308"/>
                  <a:pt x="3347291" y="329513"/>
                </a:cubicBezTo>
                <a:cubicBezTo>
                  <a:pt x="3322578" y="324021"/>
                  <a:pt x="3298034" y="317703"/>
                  <a:pt x="3273151" y="313038"/>
                </a:cubicBezTo>
                <a:cubicBezTo>
                  <a:pt x="3186609" y="296812"/>
                  <a:pt x="3242977" y="313964"/>
                  <a:pt x="3190772" y="296562"/>
                </a:cubicBezTo>
                <a:cubicBezTo>
                  <a:pt x="3166059" y="302054"/>
                  <a:pt x="3139276" y="301716"/>
                  <a:pt x="3116632" y="313038"/>
                </a:cubicBezTo>
                <a:cubicBezTo>
                  <a:pt x="3056786" y="342961"/>
                  <a:pt x="3123867" y="356639"/>
                  <a:pt x="3067205" y="337751"/>
                </a:cubicBezTo>
                <a:cubicBezTo>
                  <a:pt x="3065668" y="336470"/>
                  <a:pt x="3002067" y="285997"/>
                  <a:pt x="2993064" y="271849"/>
                </a:cubicBezTo>
                <a:cubicBezTo>
                  <a:pt x="2979878" y="251128"/>
                  <a:pt x="2969559" y="228617"/>
                  <a:pt x="2960113" y="205946"/>
                </a:cubicBezTo>
                <a:cubicBezTo>
                  <a:pt x="2955758" y="195495"/>
                  <a:pt x="2957374" y="182891"/>
                  <a:pt x="2951875" y="172994"/>
                </a:cubicBezTo>
                <a:cubicBezTo>
                  <a:pt x="2943336" y="157624"/>
                  <a:pt x="2929907" y="145535"/>
                  <a:pt x="2918923" y="131805"/>
                </a:cubicBezTo>
                <a:cubicBezTo>
                  <a:pt x="2918384" y="129650"/>
                  <a:pt x="2906746" y="79513"/>
                  <a:pt x="2902448" y="74140"/>
                </a:cubicBezTo>
                <a:cubicBezTo>
                  <a:pt x="2886710" y="54468"/>
                  <a:pt x="2872917" y="59375"/>
                  <a:pt x="2853021" y="49427"/>
                </a:cubicBezTo>
                <a:cubicBezTo>
                  <a:pt x="2844165" y="44999"/>
                  <a:pt x="2835913" y="39289"/>
                  <a:pt x="2828307" y="32951"/>
                </a:cubicBezTo>
                <a:cubicBezTo>
                  <a:pt x="2819357" y="25493"/>
                  <a:pt x="2814646" y="11922"/>
                  <a:pt x="2803594" y="8238"/>
                </a:cubicBezTo>
                <a:cubicBezTo>
                  <a:pt x="2787964" y="3028"/>
                  <a:pt x="2810459" y="0"/>
                  <a:pt x="2754167" y="0"/>
                </a:cubicBezTo>
                <a:close/>
              </a:path>
            </a:pathLst>
          </a:custGeom>
          <a:solidFill>
            <a:srgbClr val="00B0F0">
              <a:alpha val="48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 rot="19175193">
            <a:off x="5825947" y="4337244"/>
            <a:ext cx="1952143" cy="1565376"/>
          </a:xfrm>
          <a:custGeom>
            <a:avLst/>
            <a:gdLst>
              <a:gd name="connsiteX0" fmla="*/ 2754167 w 8372664"/>
              <a:gd name="connsiteY0" fmla="*/ 0 h 6713838"/>
              <a:gd name="connsiteX1" fmla="*/ 2465842 w 8372664"/>
              <a:gd name="connsiteY1" fmla="*/ 8238 h 6713838"/>
              <a:gd name="connsiteX2" fmla="*/ 2416415 w 8372664"/>
              <a:gd name="connsiteY2" fmla="*/ 16476 h 6713838"/>
              <a:gd name="connsiteX3" fmla="*/ 2358751 w 8372664"/>
              <a:gd name="connsiteY3" fmla="*/ 24713 h 6713838"/>
              <a:gd name="connsiteX4" fmla="*/ 2202232 w 8372664"/>
              <a:gd name="connsiteY4" fmla="*/ 74140 h 6713838"/>
              <a:gd name="connsiteX5" fmla="*/ 2161042 w 8372664"/>
              <a:gd name="connsiteY5" fmla="*/ 98854 h 6713838"/>
              <a:gd name="connsiteX6" fmla="*/ 2086902 w 8372664"/>
              <a:gd name="connsiteY6" fmla="*/ 148281 h 6713838"/>
              <a:gd name="connsiteX7" fmla="*/ 2053951 w 8372664"/>
              <a:gd name="connsiteY7" fmla="*/ 197708 h 6713838"/>
              <a:gd name="connsiteX8" fmla="*/ 2029237 w 8372664"/>
              <a:gd name="connsiteY8" fmla="*/ 280086 h 6713838"/>
              <a:gd name="connsiteX9" fmla="*/ 2020999 w 8372664"/>
              <a:gd name="connsiteY9" fmla="*/ 329513 h 6713838"/>
              <a:gd name="connsiteX10" fmla="*/ 1955096 w 8372664"/>
              <a:gd name="connsiteY10" fmla="*/ 461319 h 6713838"/>
              <a:gd name="connsiteX11" fmla="*/ 1897432 w 8372664"/>
              <a:gd name="connsiteY11" fmla="*/ 543697 h 6713838"/>
              <a:gd name="connsiteX12" fmla="*/ 1864480 w 8372664"/>
              <a:gd name="connsiteY12" fmla="*/ 568411 h 6713838"/>
              <a:gd name="connsiteX13" fmla="*/ 1823291 w 8372664"/>
              <a:gd name="connsiteY13" fmla="*/ 593124 h 6713838"/>
              <a:gd name="connsiteX14" fmla="*/ 1707961 w 8372664"/>
              <a:gd name="connsiteY14" fmla="*/ 626076 h 6713838"/>
              <a:gd name="connsiteX15" fmla="*/ 1658534 w 8372664"/>
              <a:gd name="connsiteY15" fmla="*/ 634313 h 6713838"/>
              <a:gd name="connsiteX16" fmla="*/ 1460826 w 8372664"/>
              <a:gd name="connsiteY16" fmla="*/ 642551 h 6713838"/>
              <a:gd name="connsiteX17" fmla="*/ 1353734 w 8372664"/>
              <a:gd name="connsiteY17" fmla="*/ 675503 h 6713838"/>
              <a:gd name="connsiteX18" fmla="*/ 1238405 w 8372664"/>
              <a:gd name="connsiteY18" fmla="*/ 733167 h 6713838"/>
              <a:gd name="connsiteX19" fmla="*/ 1172502 w 8372664"/>
              <a:gd name="connsiteY19" fmla="*/ 782594 h 6713838"/>
              <a:gd name="connsiteX20" fmla="*/ 1106599 w 8372664"/>
              <a:gd name="connsiteY20" fmla="*/ 815546 h 6713838"/>
              <a:gd name="connsiteX21" fmla="*/ 1057172 w 8372664"/>
              <a:gd name="connsiteY21" fmla="*/ 864973 h 6713838"/>
              <a:gd name="connsiteX22" fmla="*/ 1007745 w 8372664"/>
              <a:gd name="connsiteY22" fmla="*/ 906162 h 6713838"/>
              <a:gd name="connsiteX23" fmla="*/ 974794 w 8372664"/>
              <a:gd name="connsiteY23" fmla="*/ 955589 h 6713838"/>
              <a:gd name="connsiteX24" fmla="*/ 941842 w 8372664"/>
              <a:gd name="connsiteY24" fmla="*/ 988540 h 6713838"/>
              <a:gd name="connsiteX25" fmla="*/ 933605 w 8372664"/>
              <a:gd name="connsiteY25" fmla="*/ 1046205 h 6713838"/>
              <a:gd name="connsiteX26" fmla="*/ 925367 w 8372664"/>
              <a:gd name="connsiteY26" fmla="*/ 1087394 h 6713838"/>
              <a:gd name="connsiteX27" fmla="*/ 917129 w 8372664"/>
              <a:gd name="connsiteY27" fmla="*/ 1136821 h 6713838"/>
              <a:gd name="connsiteX28" fmla="*/ 908891 w 8372664"/>
              <a:gd name="connsiteY28" fmla="*/ 1532238 h 6713838"/>
              <a:gd name="connsiteX29" fmla="*/ 884178 w 8372664"/>
              <a:gd name="connsiteY29" fmla="*/ 1589903 h 6713838"/>
              <a:gd name="connsiteX30" fmla="*/ 793561 w 8372664"/>
              <a:gd name="connsiteY30" fmla="*/ 1729946 h 6713838"/>
              <a:gd name="connsiteX31" fmla="*/ 752372 w 8372664"/>
              <a:gd name="connsiteY31" fmla="*/ 1787611 h 6713838"/>
              <a:gd name="connsiteX32" fmla="*/ 727659 w 8372664"/>
              <a:gd name="connsiteY32" fmla="*/ 1828800 h 6713838"/>
              <a:gd name="connsiteX33" fmla="*/ 645280 w 8372664"/>
              <a:gd name="connsiteY33" fmla="*/ 1935892 h 6713838"/>
              <a:gd name="connsiteX34" fmla="*/ 620567 w 8372664"/>
              <a:gd name="connsiteY34" fmla="*/ 1952367 h 6713838"/>
              <a:gd name="connsiteX35" fmla="*/ 562902 w 8372664"/>
              <a:gd name="connsiteY35" fmla="*/ 2018270 h 6713838"/>
              <a:gd name="connsiteX36" fmla="*/ 472286 w 8372664"/>
              <a:gd name="connsiteY36" fmla="*/ 2100649 h 6713838"/>
              <a:gd name="connsiteX37" fmla="*/ 447572 w 8372664"/>
              <a:gd name="connsiteY37" fmla="*/ 2117124 h 6713838"/>
              <a:gd name="connsiteX38" fmla="*/ 406383 w 8372664"/>
              <a:gd name="connsiteY38" fmla="*/ 2174789 h 6713838"/>
              <a:gd name="connsiteX39" fmla="*/ 340480 w 8372664"/>
              <a:gd name="connsiteY39" fmla="*/ 2240692 h 6713838"/>
              <a:gd name="connsiteX40" fmla="*/ 200437 w 8372664"/>
              <a:gd name="connsiteY40" fmla="*/ 2405449 h 6713838"/>
              <a:gd name="connsiteX41" fmla="*/ 167486 w 8372664"/>
              <a:gd name="connsiteY41" fmla="*/ 2463113 h 6713838"/>
              <a:gd name="connsiteX42" fmla="*/ 159248 w 8372664"/>
              <a:gd name="connsiteY42" fmla="*/ 2487827 h 6713838"/>
              <a:gd name="connsiteX43" fmla="*/ 142772 w 8372664"/>
              <a:gd name="connsiteY43" fmla="*/ 2545492 h 6713838"/>
              <a:gd name="connsiteX44" fmla="*/ 134534 w 8372664"/>
              <a:gd name="connsiteY44" fmla="*/ 3064476 h 6713838"/>
              <a:gd name="connsiteX45" fmla="*/ 118059 w 8372664"/>
              <a:gd name="connsiteY45" fmla="*/ 3155092 h 6713838"/>
              <a:gd name="connsiteX46" fmla="*/ 93345 w 8372664"/>
              <a:gd name="connsiteY46" fmla="*/ 3270421 h 6713838"/>
              <a:gd name="connsiteX47" fmla="*/ 68632 w 8372664"/>
              <a:gd name="connsiteY47" fmla="*/ 3385751 h 6713838"/>
              <a:gd name="connsiteX48" fmla="*/ 52156 w 8372664"/>
              <a:gd name="connsiteY48" fmla="*/ 3501081 h 6713838"/>
              <a:gd name="connsiteX49" fmla="*/ 19205 w 8372664"/>
              <a:gd name="connsiteY49" fmla="*/ 3624649 h 6713838"/>
              <a:gd name="connsiteX50" fmla="*/ 10967 w 8372664"/>
              <a:gd name="connsiteY50" fmla="*/ 3863546 h 6713838"/>
              <a:gd name="connsiteX51" fmla="*/ 183961 w 8372664"/>
              <a:gd name="connsiteY51" fmla="*/ 4036540 h 6713838"/>
              <a:gd name="connsiteX52" fmla="*/ 208675 w 8372664"/>
              <a:gd name="connsiteY52" fmla="*/ 4044778 h 6713838"/>
              <a:gd name="connsiteX53" fmla="*/ 225151 w 8372664"/>
              <a:gd name="connsiteY53" fmla="*/ 4069492 h 6713838"/>
              <a:gd name="connsiteX54" fmla="*/ 447572 w 8372664"/>
              <a:gd name="connsiteY54" fmla="*/ 4184821 h 6713838"/>
              <a:gd name="connsiteX55" fmla="*/ 554664 w 8372664"/>
              <a:gd name="connsiteY55" fmla="*/ 4267200 h 6713838"/>
              <a:gd name="connsiteX56" fmla="*/ 546426 w 8372664"/>
              <a:gd name="connsiteY56" fmla="*/ 4349578 h 6713838"/>
              <a:gd name="connsiteX57" fmla="*/ 529951 w 8372664"/>
              <a:gd name="connsiteY57" fmla="*/ 4407243 h 6713838"/>
              <a:gd name="connsiteX58" fmla="*/ 513475 w 8372664"/>
              <a:gd name="connsiteY58" fmla="*/ 4473146 h 6713838"/>
              <a:gd name="connsiteX59" fmla="*/ 521713 w 8372664"/>
              <a:gd name="connsiteY59" fmla="*/ 4926227 h 6713838"/>
              <a:gd name="connsiteX60" fmla="*/ 620567 w 8372664"/>
              <a:gd name="connsiteY60" fmla="*/ 5165124 h 6713838"/>
              <a:gd name="connsiteX61" fmla="*/ 752372 w 8372664"/>
              <a:gd name="connsiteY61" fmla="*/ 5346357 h 6713838"/>
              <a:gd name="connsiteX62" fmla="*/ 777086 w 8372664"/>
              <a:gd name="connsiteY62" fmla="*/ 5362832 h 6713838"/>
              <a:gd name="connsiteX63" fmla="*/ 900653 w 8372664"/>
              <a:gd name="connsiteY63" fmla="*/ 5461686 h 6713838"/>
              <a:gd name="connsiteX64" fmla="*/ 999507 w 8372664"/>
              <a:gd name="connsiteY64" fmla="*/ 5502876 h 6713838"/>
              <a:gd name="connsiteX65" fmla="*/ 1073648 w 8372664"/>
              <a:gd name="connsiteY65" fmla="*/ 5544065 h 6713838"/>
              <a:gd name="connsiteX66" fmla="*/ 1188978 w 8372664"/>
              <a:gd name="connsiteY66" fmla="*/ 5585254 h 6713838"/>
              <a:gd name="connsiteX67" fmla="*/ 1370210 w 8372664"/>
              <a:gd name="connsiteY67" fmla="*/ 5667632 h 6713838"/>
              <a:gd name="connsiteX68" fmla="*/ 1510253 w 8372664"/>
              <a:gd name="connsiteY68" fmla="*/ 5700584 h 6713838"/>
              <a:gd name="connsiteX69" fmla="*/ 1543205 w 8372664"/>
              <a:gd name="connsiteY69" fmla="*/ 5708821 h 6713838"/>
              <a:gd name="connsiteX70" fmla="*/ 1567918 w 8372664"/>
              <a:gd name="connsiteY70" fmla="*/ 5717059 h 6713838"/>
              <a:gd name="connsiteX71" fmla="*/ 1650296 w 8372664"/>
              <a:gd name="connsiteY71" fmla="*/ 5733535 h 6713838"/>
              <a:gd name="connsiteX72" fmla="*/ 1683248 w 8372664"/>
              <a:gd name="connsiteY72" fmla="*/ 5741773 h 6713838"/>
              <a:gd name="connsiteX73" fmla="*/ 1732675 w 8372664"/>
              <a:gd name="connsiteY73" fmla="*/ 5750011 h 6713838"/>
              <a:gd name="connsiteX74" fmla="*/ 1856242 w 8372664"/>
              <a:gd name="connsiteY74" fmla="*/ 5774724 h 6713838"/>
              <a:gd name="connsiteX75" fmla="*/ 1880956 w 8372664"/>
              <a:gd name="connsiteY75" fmla="*/ 5782962 h 6713838"/>
              <a:gd name="connsiteX76" fmla="*/ 1971572 w 8372664"/>
              <a:gd name="connsiteY76" fmla="*/ 5807676 h 6713838"/>
              <a:gd name="connsiteX77" fmla="*/ 2029237 w 8372664"/>
              <a:gd name="connsiteY77" fmla="*/ 5815913 h 6713838"/>
              <a:gd name="connsiteX78" fmla="*/ 2144567 w 8372664"/>
              <a:gd name="connsiteY78" fmla="*/ 5898292 h 6713838"/>
              <a:gd name="connsiteX79" fmla="*/ 2169280 w 8372664"/>
              <a:gd name="connsiteY79" fmla="*/ 5914767 h 6713838"/>
              <a:gd name="connsiteX80" fmla="*/ 2226945 w 8372664"/>
              <a:gd name="connsiteY80" fmla="*/ 5980670 h 6713838"/>
              <a:gd name="connsiteX81" fmla="*/ 2276372 w 8372664"/>
              <a:gd name="connsiteY81" fmla="*/ 6013621 h 6713838"/>
              <a:gd name="connsiteX82" fmla="*/ 2334037 w 8372664"/>
              <a:gd name="connsiteY82" fmla="*/ 6054811 h 6713838"/>
              <a:gd name="connsiteX83" fmla="*/ 2416415 w 8372664"/>
              <a:gd name="connsiteY83" fmla="*/ 6087762 h 6713838"/>
              <a:gd name="connsiteX84" fmla="*/ 2457605 w 8372664"/>
              <a:gd name="connsiteY84" fmla="*/ 6096000 h 6713838"/>
              <a:gd name="connsiteX85" fmla="*/ 2482318 w 8372664"/>
              <a:gd name="connsiteY85" fmla="*/ 6104238 h 6713838"/>
              <a:gd name="connsiteX86" fmla="*/ 2539983 w 8372664"/>
              <a:gd name="connsiteY86" fmla="*/ 6120713 h 6713838"/>
              <a:gd name="connsiteX87" fmla="*/ 2622361 w 8372664"/>
              <a:gd name="connsiteY87" fmla="*/ 6137189 h 6713838"/>
              <a:gd name="connsiteX88" fmla="*/ 2647075 w 8372664"/>
              <a:gd name="connsiteY88" fmla="*/ 6145427 h 6713838"/>
              <a:gd name="connsiteX89" fmla="*/ 2721215 w 8372664"/>
              <a:gd name="connsiteY89" fmla="*/ 6153665 h 6713838"/>
              <a:gd name="connsiteX90" fmla="*/ 2770642 w 8372664"/>
              <a:gd name="connsiteY90" fmla="*/ 6161903 h 6713838"/>
              <a:gd name="connsiteX91" fmla="*/ 2902448 w 8372664"/>
              <a:gd name="connsiteY91" fmla="*/ 6178378 h 6713838"/>
              <a:gd name="connsiteX92" fmla="*/ 3075442 w 8372664"/>
              <a:gd name="connsiteY92" fmla="*/ 6203092 h 6713838"/>
              <a:gd name="connsiteX93" fmla="*/ 3174296 w 8372664"/>
              <a:gd name="connsiteY93" fmla="*/ 6227805 h 6713838"/>
              <a:gd name="connsiteX94" fmla="*/ 3281388 w 8372664"/>
              <a:gd name="connsiteY94" fmla="*/ 6252519 h 6713838"/>
              <a:gd name="connsiteX95" fmla="*/ 3421432 w 8372664"/>
              <a:gd name="connsiteY95" fmla="*/ 6293708 h 6713838"/>
              <a:gd name="connsiteX96" fmla="*/ 3479096 w 8372664"/>
              <a:gd name="connsiteY96" fmla="*/ 6301946 h 6713838"/>
              <a:gd name="connsiteX97" fmla="*/ 3503810 w 8372664"/>
              <a:gd name="connsiteY97" fmla="*/ 6310184 h 6713838"/>
              <a:gd name="connsiteX98" fmla="*/ 3874513 w 8372664"/>
              <a:gd name="connsiteY98" fmla="*/ 6310184 h 6713838"/>
              <a:gd name="connsiteX99" fmla="*/ 4286405 w 8372664"/>
              <a:gd name="connsiteY99" fmla="*/ 6318421 h 6713838"/>
              <a:gd name="connsiteX100" fmla="*/ 4319356 w 8372664"/>
              <a:gd name="connsiteY100" fmla="*/ 6326659 h 6713838"/>
              <a:gd name="connsiteX101" fmla="*/ 4434686 w 8372664"/>
              <a:gd name="connsiteY101" fmla="*/ 6343135 h 6713838"/>
              <a:gd name="connsiteX102" fmla="*/ 4459399 w 8372664"/>
              <a:gd name="connsiteY102" fmla="*/ 6351373 h 6713838"/>
              <a:gd name="connsiteX103" fmla="*/ 4698296 w 8372664"/>
              <a:gd name="connsiteY103" fmla="*/ 6367849 h 6713838"/>
              <a:gd name="connsiteX104" fmla="*/ 4739486 w 8372664"/>
              <a:gd name="connsiteY104" fmla="*/ 6409038 h 6713838"/>
              <a:gd name="connsiteX105" fmla="*/ 4764199 w 8372664"/>
              <a:gd name="connsiteY105" fmla="*/ 6425513 h 6713838"/>
              <a:gd name="connsiteX106" fmla="*/ 4797151 w 8372664"/>
              <a:gd name="connsiteY106" fmla="*/ 6450227 h 6713838"/>
              <a:gd name="connsiteX107" fmla="*/ 4846578 w 8372664"/>
              <a:gd name="connsiteY107" fmla="*/ 6507892 h 6713838"/>
              <a:gd name="connsiteX108" fmla="*/ 4887767 w 8372664"/>
              <a:gd name="connsiteY108" fmla="*/ 6532605 h 6713838"/>
              <a:gd name="connsiteX109" fmla="*/ 4904242 w 8372664"/>
              <a:gd name="connsiteY109" fmla="*/ 6557319 h 6713838"/>
              <a:gd name="connsiteX110" fmla="*/ 4920718 w 8372664"/>
              <a:gd name="connsiteY110" fmla="*/ 6590270 h 6713838"/>
              <a:gd name="connsiteX111" fmla="*/ 4970145 w 8372664"/>
              <a:gd name="connsiteY111" fmla="*/ 6656173 h 6713838"/>
              <a:gd name="connsiteX112" fmla="*/ 4986621 w 8372664"/>
              <a:gd name="connsiteY112" fmla="*/ 6680886 h 6713838"/>
              <a:gd name="connsiteX113" fmla="*/ 5052523 w 8372664"/>
              <a:gd name="connsiteY113" fmla="*/ 6713838 h 6713838"/>
              <a:gd name="connsiteX114" fmla="*/ 5225518 w 8372664"/>
              <a:gd name="connsiteY114" fmla="*/ 6705600 h 6713838"/>
              <a:gd name="connsiteX115" fmla="*/ 5266707 w 8372664"/>
              <a:gd name="connsiteY115" fmla="*/ 6697362 h 6713838"/>
              <a:gd name="connsiteX116" fmla="*/ 5324372 w 8372664"/>
              <a:gd name="connsiteY116" fmla="*/ 6689124 h 6713838"/>
              <a:gd name="connsiteX117" fmla="*/ 5373799 w 8372664"/>
              <a:gd name="connsiteY117" fmla="*/ 6664411 h 6713838"/>
              <a:gd name="connsiteX118" fmla="*/ 5390275 w 8372664"/>
              <a:gd name="connsiteY118" fmla="*/ 6639697 h 6713838"/>
              <a:gd name="connsiteX119" fmla="*/ 5423226 w 8372664"/>
              <a:gd name="connsiteY119" fmla="*/ 6631459 h 6713838"/>
              <a:gd name="connsiteX120" fmla="*/ 5489129 w 8372664"/>
              <a:gd name="connsiteY120" fmla="*/ 6606746 h 6713838"/>
              <a:gd name="connsiteX121" fmla="*/ 5522080 w 8372664"/>
              <a:gd name="connsiteY121" fmla="*/ 6590270 h 6713838"/>
              <a:gd name="connsiteX122" fmla="*/ 5686837 w 8372664"/>
              <a:gd name="connsiteY122" fmla="*/ 6516130 h 6713838"/>
              <a:gd name="connsiteX123" fmla="*/ 5777453 w 8372664"/>
              <a:gd name="connsiteY123" fmla="*/ 6483178 h 6713838"/>
              <a:gd name="connsiteX124" fmla="*/ 5843356 w 8372664"/>
              <a:gd name="connsiteY124" fmla="*/ 6433751 h 6713838"/>
              <a:gd name="connsiteX125" fmla="*/ 5966923 w 8372664"/>
              <a:gd name="connsiteY125" fmla="*/ 6318421 h 6713838"/>
              <a:gd name="connsiteX126" fmla="*/ 6024588 w 8372664"/>
              <a:gd name="connsiteY126" fmla="*/ 6244281 h 6713838"/>
              <a:gd name="connsiteX127" fmla="*/ 6247010 w 8372664"/>
              <a:gd name="connsiteY127" fmla="*/ 6079524 h 6713838"/>
              <a:gd name="connsiteX128" fmla="*/ 6296437 w 8372664"/>
              <a:gd name="connsiteY128" fmla="*/ 6021859 h 6713838"/>
              <a:gd name="connsiteX129" fmla="*/ 6469432 w 8372664"/>
              <a:gd name="connsiteY129" fmla="*/ 5766486 h 6713838"/>
              <a:gd name="connsiteX130" fmla="*/ 6592999 w 8372664"/>
              <a:gd name="connsiteY130" fmla="*/ 5651157 h 6713838"/>
              <a:gd name="connsiteX131" fmla="*/ 6996653 w 8372664"/>
              <a:gd name="connsiteY131" fmla="*/ 5461686 h 6713838"/>
              <a:gd name="connsiteX132" fmla="*/ 7194361 w 8372664"/>
              <a:gd name="connsiteY132" fmla="*/ 5453449 h 6713838"/>
              <a:gd name="connsiteX133" fmla="*/ 7252026 w 8372664"/>
              <a:gd name="connsiteY133" fmla="*/ 5445211 h 6713838"/>
              <a:gd name="connsiteX134" fmla="*/ 7317929 w 8372664"/>
              <a:gd name="connsiteY134" fmla="*/ 5420497 h 6713838"/>
              <a:gd name="connsiteX135" fmla="*/ 7466210 w 8372664"/>
              <a:gd name="connsiteY135" fmla="*/ 5329881 h 6713838"/>
              <a:gd name="connsiteX136" fmla="*/ 7556826 w 8372664"/>
              <a:gd name="connsiteY136" fmla="*/ 5239265 h 6713838"/>
              <a:gd name="connsiteX137" fmla="*/ 7565064 w 8372664"/>
              <a:gd name="connsiteY137" fmla="*/ 5214551 h 6713838"/>
              <a:gd name="connsiteX138" fmla="*/ 7581540 w 8372664"/>
              <a:gd name="connsiteY138" fmla="*/ 5173362 h 6713838"/>
              <a:gd name="connsiteX139" fmla="*/ 7614491 w 8372664"/>
              <a:gd name="connsiteY139" fmla="*/ 5049794 h 6713838"/>
              <a:gd name="connsiteX140" fmla="*/ 7639205 w 8372664"/>
              <a:gd name="connsiteY140" fmla="*/ 4885038 h 6713838"/>
              <a:gd name="connsiteX141" fmla="*/ 7680394 w 8372664"/>
              <a:gd name="connsiteY141" fmla="*/ 4712043 h 6713838"/>
              <a:gd name="connsiteX142" fmla="*/ 7713345 w 8372664"/>
              <a:gd name="connsiteY142" fmla="*/ 4604951 h 6713838"/>
              <a:gd name="connsiteX143" fmla="*/ 7762772 w 8372664"/>
              <a:gd name="connsiteY143" fmla="*/ 4539049 h 6713838"/>
              <a:gd name="connsiteX144" fmla="*/ 7845151 w 8372664"/>
              <a:gd name="connsiteY144" fmla="*/ 4464908 h 6713838"/>
              <a:gd name="connsiteX145" fmla="*/ 7894578 w 8372664"/>
              <a:gd name="connsiteY145" fmla="*/ 4431957 h 6713838"/>
              <a:gd name="connsiteX146" fmla="*/ 8232329 w 8372664"/>
              <a:gd name="connsiteY146" fmla="*/ 4250724 h 6713838"/>
              <a:gd name="connsiteX147" fmla="*/ 8306469 w 8372664"/>
              <a:gd name="connsiteY147" fmla="*/ 4193059 h 6713838"/>
              <a:gd name="connsiteX148" fmla="*/ 8347659 w 8372664"/>
              <a:gd name="connsiteY148" fmla="*/ 4143632 h 6713838"/>
              <a:gd name="connsiteX149" fmla="*/ 8355896 w 8372664"/>
              <a:gd name="connsiteY149" fmla="*/ 3880021 h 6713838"/>
              <a:gd name="connsiteX150" fmla="*/ 8298232 w 8372664"/>
              <a:gd name="connsiteY150" fmla="*/ 3739978 h 6713838"/>
              <a:gd name="connsiteX151" fmla="*/ 8248805 w 8372664"/>
              <a:gd name="connsiteY151" fmla="*/ 3665838 h 6713838"/>
              <a:gd name="connsiteX152" fmla="*/ 8026383 w 8372664"/>
              <a:gd name="connsiteY152" fmla="*/ 3534032 h 6713838"/>
              <a:gd name="connsiteX153" fmla="*/ 7944005 w 8372664"/>
              <a:gd name="connsiteY153" fmla="*/ 3468130 h 6713838"/>
              <a:gd name="connsiteX154" fmla="*/ 7911053 w 8372664"/>
              <a:gd name="connsiteY154" fmla="*/ 3393989 h 6713838"/>
              <a:gd name="connsiteX155" fmla="*/ 7902815 w 8372664"/>
              <a:gd name="connsiteY155" fmla="*/ 3352800 h 6713838"/>
              <a:gd name="connsiteX156" fmla="*/ 7927529 w 8372664"/>
              <a:gd name="connsiteY156" fmla="*/ 3229232 h 6713838"/>
              <a:gd name="connsiteX157" fmla="*/ 7968718 w 8372664"/>
              <a:gd name="connsiteY157" fmla="*/ 3171567 h 6713838"/>
              <a:gd name="connsiteX158" fmla="*/ 8026383 w 8372664"/>
              <a:gd name="connsiteY158" fmla="*/ 3031524 h 6713838"/>
              <a:gd name="connsiteX159" fmla="*/ 8042859 w 8372664"/>
              <a:gd name="connsiteY159" fmla="*/ 2809103 h 6713838"/>
              <a:gd name="connsiteX160" fmla="*/ 8067572 w 8372664"/>
              <a:gd name="connsiteY160" fmla="*/ 2471351 h 6713838"/>
              <a:gd name="connsiteX161" fmla="*/ 8051096 w 8372664"/>
              <a:gd name="connsiteY161" fmla="*/ 2207740 h 6713838"/>
              <a:gd name="connsiteX162" fmla="*/ 8009907 w 8372664"/>
              <a:gd name="connsiteY162" fmla="*/ 2108886 h 6713838"/>
              <a:gd name="connsiteX163" fmla="*/ 7911053 w 8372664"/>
              <a:gd name="connsiteY163" fmla="*/ 1935892 h 6713838"/>
              <a:gd name="connsiteX164" fmla="*/ 7886340 w 8372664"/>
              <a:gd name="connsiteY164" fmla="*/ 1902940 h 6713838"/>
              <a:gd name="connsiteX165" fmla="*/ 7853388 w 8372664"/>
              <a:gd name="connsiteY165" fmla="*/ 1845276 h 6713838"/>
              <a:gd name="connsiteX166" fmla="*/ 7812199 w 8372664"/>
              <a:gd name="connsiteY166" fmla="*/ 1787611 h 6713838"/>
              <a:gd name="connsiteX167" fmla="*/ 7771010 w 8372664"/>
              <a:gd name="connsiteY167" fmla="*/ 1705232 h 6713838"/>
              <a:gd name="connsiteX168" fmla="*/ 7680394 w 8372664"/>
              <a:gd name="connsiteY168" fmla="*/ 1565189 h 6713838"/>
              <a:gd name="connsiteX169" fmla="*/ 7606253 w 8372664"/>
              <a:gd name="connsiteY169" fmla="*/ 1458097 h 6713838"/>
              <a:gd name="connsiteX170" fmla="*/ 7507399 w 8372664"/>
              <a:gd name="connsiteY170" fmla="*/ 1367481 h 6713838"/>
              <a:gd name="connsiteX171" fmla="*/ 7466210 w 8372664"/>
              <a:gd name="connsiteY171" fmla="*/ 1342767 h 6713838"/>
              <a:gd name="connsiteX172" fmla="*/ 7383832 w 8372664"/>
              <a:gd name="connsiteY172" fmla="*/ 1301578 h 6713838"/>
              <a:gd name="connsiteX173" fmla="*/ 7375594 w 8372664"/>
              <a:gd name="connsiteY173" fmla="*/ 1276865 h 6713838"/>
              <a:gd name="connsiteX174" fmla="*/ 7350880 w 8372664"/>
              <a:gd name="connsiteY174" fmla="*/ 1202724 h 6713838"/>
              <a:gd name="connsiteX175" fmla="*/ 7301453 w 8372664"/>
              <a:gd name="connsiteY175" fmla="*/ 1013254 h 6713838"/>
              <a:gd name="connsiteX176" fmla="*/ 7202599 w 8372664"/>
              <a:gd name="connsiteY176" fmla="*/ 906162 h 6713838"/>
              <a:gd name="connsiteX177" fmla="*/ 7046080 w 8372664"/>
              <a:gd name="connsiteY177" fmla="*/ 799070 h 6713838"/>
              <a:gd name="connsiteX178" fmla="*/ 6963702 w 8372664"/>
              <a:gd name="connsiteY178" fmla="*/ 741405 h 6713838"/>
              <a:gd name="connsiteX179" fmla="*/ 6889561 w 8372664"/>
              <a:gd name="connsiteY179" fmla="*/ 724930 h 6713838"/>
              <a:gd name="connsiteX180" fmla="*/ 6741280 w 8372664"/>
              <a:gd name="connsiteY180" fmla="*/ 675503 h 6713838"/>
              <a:gd name="connsiteX181" fmla="*/ 6584761 w 8372664"/>
              <a:gd name="connsiteY181" fmla="*/ 683740 h 6713838"/>
              <a:gd name="connsiteX182" fmla="*/ 6527096 w 8372664"/>
              <a:gd name="connsiteY182" fmla="*/ 700216 h 6713838"/>
              <a:gd name="connsiteX183" fmla="*/ 6494145 w 8372664"/>
              <a:gd name="connsiteY183" fmla="*/ 708454 h 6713838"/>
              <a:gd name="connsiteX184" fmla="*/ 6378815 w 8372664"/>
              <a:gd name="connsiteY184" fmla="*/ 700216 h 6713838"/>
              <a:gd name="connsiteX185" fmla="*/ 6312913 w 8372664"/>
              <a:gd name="connsiteY185" fmla="*/ 675503 h 6713838"/>
              <a:gd name="connsiteX186" fmla="*/ 6214059 w 8372664"/>
              <a:gd name="connsiteY186" fmla="*/ 650789 h 6713838"/>
              <a:gd name="connsiteX187" fmla="*/ 6049302 w 8372664"/>
              <a:gd name="connsiteY187" fmla="*/ 535459 h 6713838"/>
              <a:gd name="connsiteX188" fmla="*/ 5975161 w 8372664"/>
              <a:gd name="connsiteY188" fmla="*/ 486032 h 6713838"/>
              <a:gd name="connsiteX189" fmla="*/ 5909259 w 8372664"/>
              <a:gd name="connsiteY189" fmla="*/ 411892 h 6713838"/>
              <a:gd name="connsiteX190" fmla="*/ 5785691 w 8372664"/>
              <a:gd name="connsiteY190" fmla="*/ 313038 h 6713838"/>
              <a:gd name="connsiteX191" fmla="*/ 5653886 w 8372664"/>
              <a:gd name="connsiteY191" fmla="*/ 255373 h 6713838"/>
              <a:gd name="connsiteX192" fmla="*/ 5612696 w 8372664"/>
              <a:gd name="connsiteY192" fmla="*/ 238897 h 6713838"/>
              <a:gd name="connsiteX193" fmla="*/ 5538556 w 8372664"/>
              <a:gd name="connsiteY193" fmla="*/ 230659 h 6713838"/>
              <a:gd name="connsiteX194" fmla="*/ 5365561 w 8372664"/>
              <a:gd name="connsiteY194" fmla="*/ 247135 h 6713838"/>
              <a:gd name="connsiteX195" fmla="*/ 5200805 w 8372664"/>
              <a:gd name="connsiteY195" fmla="*/ 296562 h 6713838"/>
              <a:gd name="connsiteX196" fmla="*/ 5027810 w 8372664"/>
              <a:gd name="connsiteY196" fmla="*/ 313038 h 6713838"/>
              <a:gd name="connsiteX197" fmla="*/ 4863053 w 8372664"/>
              <a:gd name="connsiteY197" fmla="*/ 304800 h 6713838"/>
              <a:gd name="connsiteX198" fmla="*/ 4805388 w 8372664"/>
              <a:gd name="connsiteY198" fmla="*/ 271849 h 6713838"/>
              <a:gd name="connsiteX199" fmla="*/ 4747723 w 8372664"/>
              <a:gd name="connsiteY199" fmla="*/ 247135 h 6713838"/>
              <a:gd name="connsiteX200" fmla="*/ 4451161 w 8372664"/>
              <a:gd name="connsiteY200" fmla="*/ 172994 h 6713838"/>
              <a:gd name="connsiteX201" fmla="*/ 4327594 w 8372664"/>
              <a:gd name="connsiteY201" fmla="*/ 131805 h 6713838"/>
              <a:gd name="connsiteX202" fmla="*/ 4269929 w 8372664"/>
              <a:gd name="connsiteY202" fmla="*/ 115330 h 6713838"/>
              <a:gd name="connsiteX203" fmla="*/ 4228740 w 8372664"/>
              <a:gd name="connsiteY203" fmla="*/ 98854 h 6713838"/>
              <a:gd name="connsiteX204" fmla="*/ 4154599 w 8372664"/>
              <a:gd name="connsiteY204" fmla="*/ 90616 h 6713838"/>
              <a:gd name="connsiteX205" fmla="*/ 4080459 w 8372664"/>
              <a:gd name="connsiteY205" fmla="*/ 131805 h 6713838"/>
              <a:gd name="connsiteX206" fmla="*/ 3998080 w 8372664"/>
              <a:gd name="connsiteY206" fmla="*/ 189470 h 6713838"/>
              <a:gd name="connsiteX207" fmla="*/ 3956891 w 8372664"/>
              <a:gd name="connsiteY207" fmla="*/ 205946 h 6713838"/>
              <a:gd name="connsiteX208" fmla="*/ 3899226 w 8372664"/>
              <a:gd name="connsiteY208" fmla="*/ 238897 h 6713838"/>
              <a:gd name="connsiteX209" fmla="*/ 3833323 w 8372664"/>
              <a:gd name="connsiteY209" fmla="*/ 247135 h 6713838"/>
              <a:gd name="connsiteX210" fmla="*/ 3808610 w 8372664"/>
              <a:gd name="connsiteY210" fmla="*/ 255373 h 6713838"/>
              <a:gd name="connsiteX211" fmla="*/ 3783896 w 8372664"/>
              <a:gd name="connsiteY211" fmla="*/ 271849 h 6713838"/>
              <a:gd name="connsiteX212" fmla="*/ 3717994 w 8372664"/>
              <a:gd name="connsiteY212" fmla="*/ 321276 h 6713838"/>
              <a:gd name="connsiteX213" fmla="*/ 3693280 w 8372664"/>
              <a:gd name="connsiteY213" fmla="*/ 337751 h 6713838"/>
              <a:gd name="connsiteX214" fmla="*/ 3750945 w 8372664"/>
              <a:gd name="connsiteY214" fmla="*/ 313038 h 6713838"/>
              <a:gd name="connsiteX215" fmla="*/ 3783896 w 8372664"/>
              <a:gd name="connsiteY215" fmla="*/ 255373 h 6713838"/>
              <a:gd name="connsiteX216" fmla="*/ 3808610 w 8372664"/>
              <a:gd name="connsiteY216" fmla="*/ 189470 h 6713838"/>
              <a:gd name="connsiteX217" fmla="*/ 3866275 w 8372664"/>
              <a:gd name="connsiteY217" fmla="*/ 131805 h 6713838"/>
              <a:gd name="connsiteX218" fmla="*/ 3841561 w 8372664"/>
              <a:gd name="connsiteY218" fmla="*/ 164757 h 6713838"/>
              <a:gd name="connsiteX219" fmla="*/ 3833323 w 8372664"/>
              <a:gd name="connsiteY219" fmla="*/ 205946 h 6713838"/>
              <a:gd name="connsiteX220" fmla="*/ 3965129 w 8372664"/>
              <a:gd name="connsiteY220" fmla="*/ 378940 h 6713838"/>
              <a:gd name="connsiteX221" fmla="*/ 3965129 w 8372664"/>
              <a:gd name="connsiteY221" fmla="*/ 617838 h 6713838"/>
              <a:gd name="connsiteX222" fmla="*/ 3940415 w 8372664"/>
              <a:gd name="connsiteY222" fmla="*/ 609600 h 6713838"/>
              <a:gd name="connsiteX223" fmla="*/ 3726232 w 8372664"/>
              <a:gd name="connsiteY223" fmla="*/ 477794 h 6713838"/>
              <a:gd name="connsiteX224" fmla="*/ 3561475 w 8372664"/>
              <a:gd name="connsiteY224" fmla="*/ 370703 h 6713838"/>
              <a:gd name="connsiteX225" fmla="*/ 3503810 w 8372664"/>
              <a:gd name="connsiteY225" fmla="*/ 345989 h 6713838"/>
              <a:gd name="connsiteX226" fmla="*/ 3347291 w 8372664"/>
              <a:gd name="connsiteY226" fmla="*/ 329513 h 6713838"/>
              <a:gd name="connsiteX227" fmla="*/ 3273151 w 8372664"/>
              <a:gd name="connsiteY227" fmla="*/ 313038 h 6713838"/>
              <a:gd name="connsiteX228" fmla="*/ 3190772 w 8372664"/>
              <a:gd name="connsiteY228" fmla="*/ 296562 h 6713838"/>
              <a:gd name="connsiteX229" fmla="*/ 3116632 w 8372664"/>
              <a:gd name="connsiteY229" fmla="*/ 313038 h 6713838"/>
              <a:gd name="connsiteX230" fmla="*/ 3067205 w 8372664"/>
              <a:gd name="connsiteY230" fmla="*/ 337751 h 6713838"/>
              <a:gd name="connsiteX231" fmla="*/ 2993064 w 8372664"/>
              <a:gd name="connsiteY231" fmla="*/ 271849 h 6713838"/>
              <a:gd name="connsiteX232" fmla="*/ 2960113 w 8372664"/>
              <a:gd name="connsiteY232" fmla="*/ 205946 h 6713838"/>
              <a:gd name="connsiteX233" fmla="*/ 2951875 w 8372664"/>
              <a:gd name="connsiteY233" fmla="*/ 172994 h 6713838"/>
              <a:gd name="connsiteX234" fmla="*/ 2918923 w 8372664"/>
              <a:gd name="connsiteY234" fmla="*/ 131805 h 6713838"/>
              <a:gd name="connsiteX235" fmla="*/ 2902448 w 8372664"/>
              <a:gd name="connsiteY235" fmla="*/ 74140 h 6713838"/>
              <a:gd name="connsiteX236" fmla="*/ 2853021 w 8372664"/>
              <a:gd name="connsiteY236" fmla="*/ 49427 h 6713838"/>
              <a:gd name="connsiteX237" fmla="*/ 2828307 w 8372664"/>
              <a:gd name="connsiteY237" fmla="*/ 32951 h 6713838"/>
              <a:gd name="connsiteX238" fmla="*/ 2803594 w 8372664"/>
              <a:gd name="connsiteY238" fmla="*/ 8238 h 6713838"/>
              <a:gd name="connsiteX239" fmla="*/ 2754167 w 8372664"/>
              <a:gd name="connsiteY239" fmla="*/ 0 h 671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8372664" h="6713838">
                <a:moveTo>
                  <a:pt x="2754167" y="0"/>
                </a:moveTo>
                <a:cubicBezTo>
                  <a:pt x="2697875" y="0"/>
                  <a:pt x="2561875" y="3553"/>
                  <a:pt x="2465842" y="8238"/>
                </a:cubicBezTo>
                <a:cubicBezTo>
                  <a:pt x="2449159" y="9052"/>
                  <a:pt x="2432924" y="13936"/>
                  <a:pt x="2416415" y="16476"/>
                </a:cubicBezTo>
                <a:cubicBezTo>
                  <a:pt x="2397224" y="19428"/>
                  <a:pt x="2377972" y="21967"/>
                  <a:pt x="2358751" y="24713"/>
                </a:cubicBezTo>
                <a:cubicBezTo>
                  <a:pt x="2240931" y="63987"/>
                  <a:pt x="2293294" y="48123"/>
                  <a:pt x="2202232" y="74140"/>
                </a:cubicBezTo>
                <a:cubicBezTo>
                  <a:pt x="2188502" y="82378"/>
                  <a:pt x="2175099" y="91187"/>
                  <a:pt x="2161042" y="98854"/>
                </a:cubicBezTo>
                <a:cubicBezTo>
                  <a:pt x="2120548" y="120942"/>
                  <a:pt x="2112400" y="115497"/>
                  <a:pt x="2086902" y="148281"/>
                </a:cubicBezTo>
                <a:cubicBezTo>
                  <a:pt x="2074745" y="163911"/>
                  <a:pt x="2060213" y="178923"/>
                  <a:pt x="2053951" y="197708"/>
                </a:cubicBezTo>
                <a:cubicBezTo>
                  <a:pt x="2044511" y="226026"/>
                  <a:pt x="2036311" y="249434"/>
                  <a:pt x="2029237" y="280086"/>
                </a:cubicBezTo>
                <a:cubicBezTo>
                  <a:pt x="2025481" y="296361"/>
                  <a:pt x="2025050" y="313309"/>
                  <a:pt x="2020999" y="329513"/>
                </a:cubicBezTo>
                <a:cubicBezTo>
                  <a:pt x="2002422" y="403820"/>
                  <a:pt x="1998659" y="374190"/>
                  <a:pt x="1955096" y="461319"/>
                </a:cubicBezTo>
                <a:cubicBezTo>
                  <a:pt x="1934647" y="502218"/>
                  <a:pt x="1936673" y="504456"/>
                  <a:pt x="1897432" y="543697"/>
                </a:cubicBezTo>
                <a:cubicBezTo>
                  <a:pt x="1887723" y="553406"/>
                  <a:pt x="1875904" y="560795"/>
                  <a:pt x="1864480" y="568411"/>
                </a:cubicBezTo>
                <a:cubicBezTo>
                  <a:pt x="1851158" y="577292"/>
                  <a:pt x="1837612" y="585964"/>
                  <a:pt x="1823291" y="593124"/>
                </a:cubicBezTo>
                <a:cubicBezTo>
                  <a:pt x="1786900" y="611320"/>
                  <a:pt x="1747590" y="618871"/>
                  <a:pt x="1707961" y="626076"/>
                </a:cubicBezTo>
                <a:cubicBezTo>
                  <a:pt x="1691528" y="629064"/>
                  <a:pt x="1675200" y="633202"/>
                  <a:pt x="1658534" y="634313"/>
                </a:cubicBezTo>
                <a:cubicBezTo>
                  <a:pt x="1592720" y="638700"/>
                  <a:pt x="1526729" y="639805"/>
                  <a:pt x="1460826" y="642551"/>
                </a:cubicBezTo>
                <a:cubicBezTo>
                  <a:pt x="1399742" y="652732"/>
                  <a:pt x="1415520" y="646081"/>
                  <a:pt x="1353734" y="675503"/>
                </a:cubicBezTo>
                <a:cubicBezTo>
                  <a:pt x="1314929" y="693982"/>
                  <a:pt x="1272789" y="707379"/>
                  <a:pt x="1238405" y="733167"/>
                </a:cubicBezTo>
                <a:cubicBezTo>
                  <a:pt x="1216437" y="749643"/>
                  <a:pt x="1195788" y="768040"/>
                  <a:pt x="1172502" y="782594"/>
                </a:cubicBezTo>
                <a:cubicBezTo>
                  <a:pt x="1151675" y="795611"/>
                  <a:pt x="1126585" y="801270"/>
                  <a:pt x="1106599" y="815546"/>
                </a:cubicBezTo>
                <a:cubicBezTo>
                  <a:pt x="1087639" y="829089"/>
                  <a:pt x="1074348" y="849229"/>
                  <a:pt x="1057172" y="864973"/>
                </a:cubicBezTo>
                <a:cubicBezTo>
                  <a:pt x="1041363" y="879465"/>
                  <a:pt x="1022171" y="890293"/>
                  <a:pt x="1007745" y="906162"/>
                </a:cubicBezTo>
                <a:cubicBezTo>
                  <a:pt x="994425" y="920814"/>
                  <a:pt x="987164" y="940127"/>
                  <a:pt x="974794" y="955589"/>
                </a:cubicBezTo>
                <a:cubicBezTo>
                  <a:pt x="965090" y="967719"/>
                  <a:pt x="952826" y="977556"/>
                  <a:pt x="941842" y="988540"/>
                </a:cubicBezTo>
                <a:cubicBezTo>
                  <a:pt x="939096" y="1007762"/>
                  <a:pt x="936797" y="1027052"/>
                  <a:pt x="933605" y="1046205"/>
                </a:cubicBezTo>
                <a:cubicBezTo>
                  <a:pt x="931303" y="1060016"/>
                  <a:pt x="927872" y="1073618"/>
                  <a:pt x="925367" y="1087394"/>
                </a:cubicBezTo>
                <a:cubicBezTo>
                  <a:pt x="922379" y="1103828"/>
                  <a:pt x="919875" y="1120345"/>
                  <a:pt x="917129" y="1136821"/>
                </a:cubicBezTo>
                <a:cubicBezTo>
                  <a:pt x="922704" y="1292928"/>
                  <a:pt x="936346" y="1383981"/>
                  <a:pt x="908891" y="1532238"/>
                </a:cubicBezTo>
                <a:cubicBezTo>
                  <a:pt x="905083" y="1552801"/>
                  <a:pt x="893530" y="1571198"/>
                  <a:pt x="884178" y="1589903"/>
                </a:cubicBezTo>
                <a:cubicBezTo>
                  <a:pt x="856798" y="1644662"/>
                  <a:pt x="830306" y="1677891"/>
                  <a:pt x="793561" y="1729946"/>
                </a:cubicBezTo>
                <a:cubicBezTo>
                  <a:pt x="779939" y="1749244"/>
                  <a:pt x="764525" y="1767356"/>
                  <a:pt x="752372" y="1787611"/>
                </a:cubicBezTo>
                <a:cubicBezTo>
                  <a:pt x="744134" y="1801341"/>
                  <a:pt x="736145" y="1815222"/>
                  <a:pt x="727659" y="1828800"/>
                </a:cubicBezTo>
                <a:cubicBezTo>
                  <a:pt x="705091" y="1864909"/>
                  <a:pt x="669721" y="1909229"/>
                  <a:pt x="645280" y="1935892"/>
                </a:cubicBezTo>
                <a:cubicBezTo>
                  <a:pt x="638590" y="1943190"/>
                  <a:pt x="627568" y="1945366"/>
                  <a:pt x="620567" y="1952367"/>
                </a:cubicBezTo>
                <a:cubicBezTo>
                  <a:pt x="599927" y="1973007"/>
                  <a:pt x="582537" y="1996671"/>
                  <a:pt x="562902" y="2018270"/>
                </a:cubicBezTo>
                <a:cubicBezTo>
                  <a:pt x="539651" y="2043846"/>
                  <a:pt x="491576" y="2084866"/>
                  <a:pt x="472286" y="2100649"/>
                </a:cubicBezTo>
                <a:cubicBezTo>
                  <a:pt x="464623" y="2106918"/>
                  <a:pt x="455810" y="2111632"/>
                  <a:pt x="447572" y="2117124"/>
                </a:cubicBezTo>
                <a:cubicBezTo>
                  <a:pt x="433842" y="2136346"/>
                  <a:pt x="421853" y="2156938"/>
                  <a:pt x="406383" y="2174789"/>
                </a:cubicBezTo>
                <a:cubicBezTo>
                  <a:pt x="386036" y="2198266"/>
                  <a:pt x="361514" y="2217829"/>
                  <a:pt x="340480" y="2240692"/>
                </a:cubicBezTo>
                <a:cubicBezTo>
                  <a:pt x="312981" y="2270582"/>
                  <a:pt x="235126" y="2347635"/>
                  <a:pt x="200437" y="2405449"/>
                </a:cubicBezTo>
                <a:cubicBezTo>
                  <a:pt x="189047" y="2424432"/>
                  <a:pt x="177387" y="2443312"/>
                  <a:pt x="167486" y="2463113"/>
                </a:cubicBezTo>
                <a:cubicBezTo>
                  <a:pt x="163603" y="2470880"/>
                  <a:pt x="161743" y="2479510"/>
                  <a:pt x="159248" y="2487827"/>
                </a:cubicBezTo>
                <a:cubicBezTo>
                  <a:pt x="153504" y="2506975"/>
                  <a:pt x="148264" y="2526270"/>
                  <a:pt x="142772" y="2545492"/>
                </a:cubicBezTo>
                <a:cubicBezTo>
                  <a:pt x="140026" y="2718487"/>
                  <a:pt x="141542" y="2891602"/>
                  <a:pt x="134534" y="3064476"/>
                </a:cubicBezTo>
                <a:cubicBezTo>
                  <a:pt x="133290" y="3095151"/>
                  <a:pt x="124080" y="3124988"/>
                  <a:pt x="118059" y="3155092"/>
                </a:cubicBezTo>
                <a:cubicBezTo>
                  <a:pt x="110349" y="3193644"/>
                  <a:pt x="101874" y="3232042"/>
                  <a:pt x="93345" y="3270421"/>
                </a:cubicBezTo>
                <a:cubicBezTo>
                  <a:pt x="78345" y="3337920"/>
                  <a:pt x="87254" y="3274017"/>
                  <a:pt x="68632" y="3385751"/>
                </a:cubicBezTo>
                <a:cubicBezTo>
                  <a:pt x="62248" y="3424056"/>
                  <a:pt x="59490" y="3462946"/>
                  <a:pt x="52156" y="3501081"/>
                </a:cubicBezTo>
                <a:cubicBezTo>
                  <a:pt x="39968" y="3564458"/>
                  <a:pt x="34441" y="3578936"/>
                  <a:pt x="19205" y="3624649"/>
                </a:cubicBezTo>
                <a:cubicBezTo>
                  <a:pt x="10173" y="3687873"/>
                  <a:pt x="-13973" y="3800061"/>
                  <a:pt x="10967" y="3863546"/>
                </a:cubicBezTo>
                <a:cubicBezTo>
                  <a:pt x="40489" y="3938692"/>
                  <a:pt x="119640" y="3995191"/>
                  <a:pt x="183961" y="4036540"/>
                </a:cubicBezTo>
                <a:cubicBezTo>
                  <a:pt x="191265" y="4041236"/>
                  <a:pt x="200437" y="4042032"/>
                  <a:pt x="208675" y="4044778"/>
                </a:cubicBezTo>
                <a:cubicBezTo>
                  <a:pt x="214167" y="4053016"/>
                  <a:pt x="216703" y="4064329"/>
                  <a:pt x="225151" y="4069492"/>
                </a:cubicBezTo>
                <a:cubicBezTo>
                  <a:pt x="231764" y="4073533"/>
                  <a:pt x="423079" y="4165980"/>
                  <a:pt x="447572" y="4184821"/>
                </a:cubicBezTo>
                <a:lnTo>
                  <a:pt x="554664" y="4267200"/>
                </a:lnTo>
                <a:cubicBezTo>
                  <a:pt x="551918" y="4294659"/>
                  <a:pt x="551222" y="4322402"/>
                  <a:pt x="546426" y="4349578"/>
                </a:cubicBezTo>
                <a:cubicBezTo>
                  <a:pt x="542952" y="4369265"/>
                  <a:pt x="535102" y="4387927"/>
                  <a:pt x="529951" y="4407243"/>
                </a:cubicBezTo>
                <a:cubicBezTo>
                  <a:pt x="524117" y="4429122"/>
                  <a:pt x="518967" y="4451178"/>
                  <a:pt x="513475" y="4473146"/>
                </a:cubicBezTo>
                <a:cubicBezTo>
                  <a:pt x="498294" y="4655313"/>
                  <a:pt x="493428" y="4662236"/>
                  <a:pt x="521713" y="4926227"/>
                </a:cubicBezTo>
                <a:cubicBezTo>
                  <a:pt x="528495" y="4989528"/>
                  <a:pt x="591377" y="5119254"/>
                  <a:pt x="620567" y="5165124"/>
                </a:cubicBezTo>
                <a:cubicBezTo>
                  <a:pt x="673909" y="5248947"/>
                  <a:pt x="683113" y="5271326"/>
                  <a:pt x="752372" y="5346357"/>
                </a:cubicBezTo>
                <a:cubicBezTo>
                  <a:pt x="759087" y="5353632"/>
                  <a:pt x="769271" y="5356754"/>
                  <a:pt x="777086" y="5362832"/>
                </a:cubicBezTo>
                <a:cubicBezTo>
                  <a:pt x="818723" y="5395216"/>
                  <a:pt x="850612" y="5445006"/>
                  <a:pt x="900653" y="5461686"/>
                </a:cubicBezTo>
                <a:cubicBezTo>
                  <a:pt x="942241" y="5475549"/>
                  <a:pt x="944784" y="5475515"/>
                  <a:pt x="999507" y="5502876"/>
                </a:cubicBezTo>
                <a:cubicBezTo>
                  <a:pt x="1074939" y="5540592"/>
                  <a:pt x="949520" y="5494414"/>
                  <a:pt x="1073648" y="5544065"/>
                </a:cubicBezTo>
                <a:cubicBezTo>
                  <a:pt x="1111550" y="5559226"/>
                  <a:pt x="1152466" y="5566998"/>
                  <a:pt x="1188978" y="5585254"/>
                </a:cubicBezTo>
                <a:cubicBezTo>
                  <a:pt x="1241331" y="5611431"/>
                  <a:pt x="1309893" y="5650743"/>
                  <a:pt x="1370210" y="5667632"/>
                </a:cubicBezTo>
                <a:cubicBezTo>
                  <a:pt x="1416390" y="5680562"/>
                  <a:pt x="1463601" y="5689477"/>
                  <a:pt x="1510253" y="5700584"/>
                </a:cubicBezTo>
                <a:cubicBezTo>
                  <a:pt x="1521267" y="5703206"/>
                  <a:pt x="1532464" y="5705241"/>
                  <a:pt x="1543205" y="5708821"/>
                </a:cubicBezTo>
                <a:cubicBezTo>
                  <a:pt x="1551443" y="5711567"/>
                  <a:pt x="1559457" y="5715106"/>
                  <a:pt x="1567918" y="5717059"/>
                </a:cubicBezTo>
                <a:cubicBezTo>
                  <a:pt x="1595204" y="5723356"/>
                  <a:pt x="1622914" y="5727667"/>
                  <a:pt x="1650296" y="5733535"/>
                </a:cubicBezTo>
                <a:cubicBezTo>
                  <a:pt x="1661367" y="5735907"/>
                  <a:pt x="1672146" y="5739553"/>
                  <a:pt x="1683248" y="5741773"/>
                </a:cubicBezTo>
                <a:cubicBezTo>
                  <a:pt x="1699627" y="5745049"/>
                  <a:pt x="1716267" y="5746886"/>
                  <a:pt x="1732675" y="5750011"/>
                </a:cubicBezTo>
                <a:cubicBezTo>
                  <a:pt x="1773938" y="5757871"/>
                  <a:pt x="1815238" y="5765612"/>
                  <a:pt x="1856242" y="5774724"/>
                </a:cubicBezTo>
                <a:cubicBezTo>
                  <a:pt x="1864719" y="5776608"/>
                  <a:pt x="1872607" y="5780576"/>
                  <a:pt x="1880956" y="5782962"/>
                </a:cubicBezTo>
                <a:cubicBezTo>
                  <a:pt x="1911060" y="5791563"/>
                  <a:pt x="1941009" y="5800884"/>
                  <a:pt x="1971572" y="5807676"/>
                </a:cubicBezTo>
                <a:cubicBezTo>
                  <a:pt x="1990526" y="5811888"/>
                  <a:pt x="2010015" y="5813167"/>
                  <a:pt x="2029237" y="5815913"/>
                </a:cubicBezTo>
                <a:cubicBezTo>
                  <a:pt x="2155211" y="5885900"/>
                  <a:pt x="2059445" y="5823811"/>
                  <a:pt x="2144567" y="5898292"/>
                </a:cubicBezTo>
                <a:cubicBezTo>
                  <a:pt x="2152018" y="5904811"/>
                  <a:pt x="2162279" y="5907766"/>
                  <a:pt x="2169280" y="5914767"/>
                </a:cubicBezTo>
                <a:cubicBezTo>
                  <a:pt x="2189920" y="5935407"/>
                  <a:pt x="2205496" y="5960871"/>
                  <a:pt x="2226945" y="5980670"/>
                </a:cubicBezTo>
                <a:cubicBezTo>
                  <a:pt x="2241495" y="5994101"/>
                  <a:pt x="2260531" y="6001740"/>
                  <a:pt x="2276372" y="6013621"/>
                </a:cubicBezTo>
                <a:cubicBezTo>
                  <a:pt x="2283837" y="6019220"/>
                  <a:pt x="2321989" y="6048787"/>
                  <a:pt x="2334037" y="6054811"/>
                </a:cubicBezTo>
                <a:cubicBezTo>
                  <a:pt x="2345154" y="6060369"/>
                  <a:pt x="2394504" y="6082284"/>
                  <a:pt x="2416415" y="6087762"/>
                </a:cubicBezTo>
                <a:cubicBezTo>
                  <a:pt x="2429999" y="6091158"/>
                  <a:pt x="2444021" y="6092604"/>
                  <a:pt x="2457605" y="6096000"/>
                </a:cubicBezTo>
                <a:cubicBezTo>
                  <a:pt x="2466029" y="6098106"/>
                  <a:pt x="2474001" y="6101743"/>
                  <a:pt x="2482318" y="6104238"/>
                </a:cubicBezTo>
                <a:cubicBezTo>
                  <a:pt x="2501466" y="6109982"/>
                  <a:pt x="2520697" y="6115453"/>
                  <a:pt x="2539983" y="6120713"/>
                </a:cubicBezTo>
                <a:cubicBezTo>
                  <a:pt x="2612214" y="6140412"/>
                  <a:pt x="2527723" y="6116158"/>
                  <a:pt x="2622361" y="6137189"/>
                </a:cubicBezTo>
                <a:cubicBezTo>
                  <a:pt x="2630838" y="6139073"/>
                  <a:pt x="2638510" y="6143999"/>
                  <a:pt x="2647075" y="6145427"/>
                </a:cubicBezTo>
                <a:cubicBezTo>
                  <a:pt x="2671602" y="6149515"/>
                  <a:pt x="2696568" y="6150379"/>
                  <a:pt x="2721215" y="6153665"/>
                </a:cubicBezTo>
                <a:cubicBezTo>
                  <a:pt x="2737771" y="6155873"/>
                  <a:pt x="2754092" y="6159646"/>
                  <a:pt x="2770642" y="6161903"/>
                </a:cubicBezTo>
                <a:cubicBezTo>
                  <a:pt x="2814513" y="6167885"/>
                  <a:pt x="2858570" y="6172449"/>
                  <a:pt x="2902448" y="6178378"/>
                </a:cubicBezTo>
                <a:cubicBezTo>
                  <a:pt x="2960173" y="6186179"/>
                  <a:pt x="3018931" y="6188965"/>
                  <a:pt x="3075442" y="6203092"/>
                </a:cubicBezTo>
                <a:lnTo>
                  <a:pt x="3174296" y="6227805"/>
                </a:lnTo>
                <a:cubicBezTo>
                  <a:pt x="3209920" y="6236355"/>
                  <a:pt x="3246632" y="6240934"/>
                  <a:pt x="3281388" y="6252519"/>
                </a:cubicBezTo>
                <a:cubicBezTo>
                  <a:pt x="3330602" y="6268924"/>
                  <a:pt x="3359588" y="6278983"/>
                  <a:pt x="3421432" y="6293708"/>
                </a:cubicBezTo>
                <a:cubicBezTo>
                  <a:pt x="3440320" y="6298205"/>
                  <a:pt x="3459875" y="6299200"/>
                  <a:pt x="3479096" y="6301946"/>
                </a:cubicBezTo>
                <a:cubicBezTo>
                  <a:pt x="3487334" y="6304692"/>
                  <a:pt x="3495214" y="6308956"/>
                  <a:pt x="3503810" y="6310184"/>
                </a:cubicBezTo>
                <a:cubicBezTo>
                  <a:pt x="3632064" y="6328505"/>
                  <a:pt x="3734660" y="6314297"/>
                  <a:pt x="3874513" y="6310184"/>
                </a:cubicBezTo>
                <a:lnTo>
                  <a:pt x="4286405" y="6318421"/>
                </a:lnTo>
                <a:cubicBezTo>
                  <a:pt x="4297719" y="6318840"/>
                  <a:pt x="4308188" y="6324798"/>
                  <a:pt x="4319356" y="6326659"/>
                </a:cubicBezTo>
                <a:cubicBezTo>
                  <a:pt x="4357661" y="6333043"/>
                  <a:pt x="4434686" y="6343135"/>
                  <a:pt x="4434686" y="6343135"/>
                </a:cubicBezTo>
                <a:cubicBezTo>
                  <a:pt x="4442924" y="6345881"/>
                  <a:pt x="4450736" y="6350776"/>
                  <a:pt x="4459399" y="6351373"/>
                </a:cubicBezTo>
                <a:cubicBezTo>
                  <a:pt x="4707974" y="6368516"/>
                  <a:pt x="4602677" y="6335975"/>
                  <a:pt x="4698296" y="6367849"/>
                </a:cubicBezTo>
                <a:cubicBezTo>
                  <a:pt x="4712026" y="6381579"/>
                  <a:pt x="4724873" y="6396252"/>
                  <a:pt x="4739486" y="6409038"/>
                </a:cubicBezTo>
                <a:cubicBezTo>
                  <a:pt x="4746937" y="6415557"/>
                  <a:pt x="4756143" y="6419759"/>
                  <a:pt x="4764199" y="6425513"/>
                </a:cubicBezTo>
                <a:cubicBezTo>
                  <a:pt x="4775372" y="6433493"/>
                  <a:pt x="4786167" y="6441989"/>
                  <a:pt x="4797151" y="6450227"/>
                </a:cubicBezTo>
                <a:cubicBezTo>
                  <a:pt x="4814408" y="6476113"/>
                  <a:pt x="4818918" y="6486379"/>
                  <a:pt x="4846578" y="6507892"/>
                </a:cubicBezTo>
                <a:cubicBezTo>
                  <a:pt x="4859217" y="6517722"/>
                  <a:pt x="4874037" y="6524367"/>
                  <a:pt x="4887767" y="6532605"/>
                </a:cubicBezTo>
                <a:cubicBezTo>
                  <a:pt x="4893259" y="6540843"/>
                  <a:pt x="4899330" y="6548723"/>
                  <a:pt x="4904242" y="6557319"/>
                </a:cubicBezTo>
                <a:cubicBezTo>
                  <a:pt x="4910335" y="6567981"/>
                  <a:pt x="4913906" y="6580052"/>
                  <a:pt x="4920718" y="6590270"/>
                </a:cubicBezTo>
                <a:cubicBezTo>
                  <a:pt x="4935950" y="6613118"/>
                  <a:pt x="4953994" y="6633966"/>
                  <a:pt x="4970145" y="6656173"/>
                </a:cubicBezTo>
                <a:cubicBezTo>
                  <a:pt x="4975968" y="6664180"/>
                  <a:pt x="4979104" y="6674443"/>
                  <a:pt x="4986621" y="6680886"/>
                </a:cubicBezTo>
                <a:cubicBezTo>
                  <a:pt x="5011381" y="6702109"/>
                  <a:pt x="5025568" y="6704853"/>
                  <a:pt x="5052523" y="6713838"/>
                </a:cubicBezTo>
                <a:cubicBezTo>
                  <a:pt x="5110188" y="6711092"/>
                  <a:pt x="5167958" y="6710028"/>
                  <a:pt x="5225518" y="6705600"/>
                </a:cubicBezTo>
                <a:cubicBezTo>
                  <a:pt x="5239478" y="6704526"/>
                  <a:pt x="5252896" y="6699664"/>
                  <a:pt x="5266707" y="6697362"/>
                </a:cubicBezTo>
                <a:cubicBezTo>
                  <a:pt x="5285860" y="6694170"/>
                  <a:pt x="5305150" y="6691870"/>
                  <a:pt x="5324372" y="6689124"/>
                </a:cubicBezTo>
                <a:cubicBezTo>
                  <a:pt x="5340848" y="6680886"/>
                  <a:pt x="5359063" y="6675463"/>
                  <a:pt x="5373799" y="6664411"/>
                </a:cubicBezTo>
                <a:cubicBezTo>
                  <a:pt x="5381720" y="6658471"/>
                  <a:pt x="5382037" y="6645189"/>
                  <a:pt x="5390275" y="6639697"/>
                </a:cubicBezTo>
                <a:cubicBezTo>
                  <a:pt x="5399695" y="6633417"/>
                  <a:pt x="5412485" y="6635039"/>
                  <a:pt x="5423226" y="6631459"/>
                </a:cubicBezTo>
                <a:cubicBezTo>
                  <a:pt x="5445483" y="6624040"/>
                  <a:pt x="5467472" y="6615770"/>
                  <a:pt x="5489129" y="6606746"/>
                </a:cubicBezTo>
                <a:cubicBezTo>
                  <a:pt x="5500465" y="6602023"/>
                  <a:pt x="5510917" y="6595387"/>
                  <a:pt x="5522080" y="6590270"/>
                </a:cubicBezTo>
                <a:cubicBezTo>
                  <a:pt x="5576827" y="6565178"/>
                  <a:pt x="5630240" y="6536711"/>
                  <a:pt x="5686837" y="6516130"/>
                </a:cubicBezTo>
                <a:lnTo>
                  <a:pt x="5777453" y="6483178"/>
                </a:lnTo>
                <a:cubicBezTo>
                  <a:pt x="5799421" y="6466702"/>
                  <a:pt x="5821914" y="6450905"/>
                  <a:pt x="5843356" y="6433751"/>
                </a:cubicBezTo>
                <a:cubicBezTo>
                  <a:pt x="5883366" y="6401743"/>
                  <a:pt x="5933730" y="6356040"/>
                  <a:pt x="5966923" y="6318421"/>
                </a:cubicBezTo>
                <a:cubicBezTo>
                  <a:pt x="5987637" y="6294945"/>
                  <a:pt x="6000767" y="6264598"/>
                  <a:pt x="6024588" y="6244281"/>
                </a:cubicBezTo>
                <a:cubicBezTo>
                  <a:pt x="6094787" y="6184406"/>
                  <a:pt x="6186964" y="6149577"/>
                  <a:pt x="6247010" y="6079524"/>
                </a:cubicBezTo>
                <a:cubicBezTo>
                  <a:pt x="6263486" y="6060302"/>
                  <a:pt x="6282394" y="6042924"/>
                  <a:pt x="6296437" y="6021859"/>
                </a:cubicBezTo>
                <a:cubicBezTo>
                  <a:pt x="6388765" y="5883367"/>
                  <a:pt x="6237230" y="5983207"/>
                  <a:pt x="6469432" y="5766486"/>
                </a:cubicBezTo>
                <a:cubicBezTo>
                  <a:pt x="6510621" y="5728043"/>
                  <a:pt x="6548448" y="5685648"/>
                  <a:pt x="6592999" y="5651157"/>
                </a:cubicBezTo>
                <a:cubicBezTo>
                  <a:pt x="6699104" y="5569011"/>
                  <a:pt x="6880164" y="5490297"/>
                  <a:pt x="6996653" y="5461686"/>
                </a:cubicBezTo>
                <a:cubicBezTo>
                  <a:pt x="7060709" y="5445953"/>
                  <a:pt x="7128458" y="5456195"/>
                  <a:pt x="7194361" y="5453449"/>
                </a:cubicBezTo>
                <a:cubicBezTo>
                  <a:pt x="7213583" y="5450703"/>
                  <a:pt x="7233265" y="5450214"/>
                  <a:pt x="7252026" y="5445211"/>
                </a:cubicBezTo>
                <a:cubicBezTo>
                  <a:pt x="7274695" y="5439166"/>
                  <a:pt x="7296490" y="5430026"/>
                  <a:pt x="7317929" y="5420497"/>
                </a:cubicBezTo>
                <a:cubicBezTo>
                  <a:pt x="7379164" y="5393281"/>
                  <a:pt x="7416625" y="5374246"/>
                  <a:pt x="7466210" y="5329881"/>
                </a:cubicBezTo>
                <a:cubicBezTo>
                  <a:pt x="7498044" y="5301398"/>
                  <a:pt x="7526621" y="5269470"/>
                  <a:pt x="7556826" y="5239265"/>
                </a:cubicBezTo>
                <a:cubicBezTo>
                  <a:pt x="7559572" y="5231027"/>
                  <a:pt x="7562015" y="5222682"/>
                  <a:pt x="7565064" y="5214551"/>
                </a:cubicBezTo>
                <a:cubicBezTo>
                  <a:pt x="7570256" y="5200705"/>
                  <a:pt x="7576864" y="5187391"/>
                  <a:pt x="7581540" y="5173362"/>
                </a:cubicBezTo>
                <a:cubicBezTo>
                  <a:pt x="7592884" y="5139330"/>
                  <a:pt x="7606024" y="5083660"/>
                  <a:pt x="7614491" y="5049794"/>
                </a:cubicBezTo>
                <a:cubicBezTo>
                  <a:pt x="7622566" y="4977119"/>
                  <a:pt x="7622668" y="4960636"/>
                  <a:pt x="7639205" y="4885038"/>
                </a:cubicBezTo>
                <a:cubicBezTo>
                  <a:pt x="7651872" y="4827130"/>
                  <a:pt x="7667065" y="4769802"/>
                  <a:pt x="7680394" y="4712043"/>
                </a:cubicBezTo>
                <a:cubicBezTo>
                  <a:pt x="7690431" y="4668549"/>
                  <a:pt x="7688411" y="4649278"/>
                  <a:pt x="7713345" y="4604951"/>
                </a:cubicBezTo>
                <a:cubicBezTo>
                  <a:pt x="7726807" y="4581018"/>
                  <a:pt x="7745035" y="4560011"/>
                  <a:pt x="7762772" y="4539049"/>
                </a:cubicBezTo>
                <a:cubicBezTo>
                  <a:pt x="7784993" y="4512788"/>
                  <a:pt x="7817233" y="4485211"/>
                  <a:pt x="7845151" y="4464908"/>
                </a:cubicBezTo>
                <a:cubicBezTo>
                  <a:pt x="7861165" y="4453262"/>
                  <a:pt x="7877159" y="4441373"/>
                  <a:pt x="7894578" y="4431957"/>
                </a:cubicBezTo>
                <a:cubicBezTo>
                  <a:pt x="7938161" y="4408399"/>
                  <a:pt x="8148120" y="4308341"/>
                  <a:pt x="8232329" y="4250724"/>
                </a:cubicBezTo>
                <a:cubicBezTo>
                  <a:pt x="8258168" y="4233045"/>
                  <a:pt x="8283526" y="4214363"/>
                  <a:pt x="8306469" y="4193059"/>
                </a:cubicBezTo>
                <a:cubicBezTo>
                  <a:pt x="8322185" y="4178466"/>
                  <a:pt x="8333929" y="4160108"/>
                  <a:pt x="8347659" y="4143632"/>
                </a:cubicBezTo>
                <a:cubicBezTo>
                  <a:pt x="8373612" y="4039815"/>
                  <a:pt x="8384066" y="4024394"/>
                  <a:pt x="8355896" y="3880021"/>
                </a:cubicBezTo>
                <a:cubicBezTo>
                  <a:pt x="8346228" y="3830472"/>
                  <a:pt x="8320809" y="3785132"/>
                  <a:pt x="8298232" y="3739978"/>
                </a:cubicBezTo>
                <a:cubicBezTo>
                  <a:pt x="8284949" y="3713412"/>
                  <a:pt x="8271284" y="3685252"/>
                  <a:pt x="8248805" y="3665838"/>
                </a:cubicBezTo>
                <a:cubicBezTo>
                  <a:pt x="8156739" y="3586326"/>
                  <a:pt x="8116717" y="3594255"/>
                  <a:pt x="8026383" y="3534032"/>
                </a:cubicBezTo>
                <a:cubicBezTo>
                  <a:pt x="7997124" y="3514526"/>
                  <a:pt x="7971464" y="3490097"/>
                  <a:pt x="7944005" y="3468130"/>
                </a:cubicBezTo>
                <a:cubicBezTo>
                  <a:pt x="7931835" y="3443791"/>
                  <a:pt x="7918941" y="3420283"/>
                  <a:pt x="7911053" y="3393989"/>
                </a:cubicBezTo>
                <a:cubicBezTo>
                  <a:pt x="7907030" y="3380578"/>
                  <a:pt x="7905561" y="3366530"/>
                  <a:pt x="7902815" y="3352800"/>
                </a:cubicBezTo>
                <a:cubicBezTo>
                  <a:pt x="7911053" y="3311611"/>
                  <a:pt x="7913174" y="3268708"/>
                  <a:pt x="7927529" y="3229232"/>
                </a:cubicBezTo>
                <a:cubicBezTo>
                  <a:pt x="7935602" y="3207033"/>
                  <a:pt x="7956565" y="3191822"/>
                  <a:pt x="7968718" y="3171567"/>
                </a:cubicBezTo>
                <a:cubicBezTo>
                  <a:pt x="8002169" y="3115816"/>
                  <a:pt x="8005729" y="3093484"/>
                  <a:pt x="8026383" y="3031524"/>
                </a:cubicBezTo>
                <a:cubicBezTo>
                  <a:pt x="8048492" y="2766222"/>
                  <a:pt x="8019384" y="3122105"/>
                  <a:pt x="8042859" y="2809103"/>
                </a:cubicBezTo>
                <a:cubicBezTo>
                  <a:pt x="8069089" y="2459363"/>
                  <a:pt x="8051046" y="2735756"/>
                  <a:pt x="8067572" y="2471351"/>
                </a:cubicBezTo>
                <a:cubicBezTo>
                  <a:pt x="8062080" y="2383481"/>
                  <a:pt x="8064929" y="2294688"/>
                  <a:pt x="8051096" y="2207740"/>
                </a:cubicBezTo>
                <a:cubicBezTo>
                  <a:pt x="8045487" y="2172486"/>
                  <a:pt x="8026255" y="2140620"/>
                  <a:pt x="8009907" y="2108886"/>
                </a:cubicBezTo>
                <a:cubicBezTo>
                  <a:pt x="7979492" y="2049844"/>
                  <a:pt x="7945223" y="1992843"/>
                  <a:pt x="7911053" y="1935892"/>
                </a:cubicBezTo>
                <a:cubicBezTo>
                  <a:pt x="7903989" y="1924119"/>
                  <a:pt x="7893711" y="1914523"/>
                  <a:pt x="7886340" y="1902940"/>
                </a:cubicBezTo>
                <a:cubicBezTo>
                  <a:pt x="7874454" y="1884263"/>
                  <a:pt x="7865360" y="1863898"/>
                  <a:pt x="7853388" y="1845276"/>
                </a:cubicBezTo>
                <a:cubicBezTo>
                  <a:pt x="7840614" y="1825406"/>
                  <a:pt x="7824175" y="1807971"/>
                  <a:pt x="7812199" y="1787611"/>
                </a:cubicBezTo>
                <a:cubicBezTo>
                  <a:pt x="7796633" y="1761149"/>
                  <a:pt x="7786661" y="1731644"/>
                  <a:pt x="7771010" y="1705232"/>
                </a:cubicBezTo>
                <a:cubicBezTo>
                  <a:pt x="7742665" y="1657399"/>
                  <a:pt x="7711236" y="1611452"/>
                  <a:pt x="7680394" y="1565189"/>
                </a:cubicBezTo>
                <a:cubicBezTo>
                  <a:pt x="7656310" y="1529064"/>
                  <a:pt x="7636954" y="1488798"/>
                  <a:pt x="7606253" y="1458097"/>
                </a:cubicBezTo>
                <a:cubicBezTo>
                  <a:pt x="7568319" y="1420163"/>
                  <a:pt x="7549011" y="1396610"/>
                  <a:pt x="7507399" y="1367481"/>
                </a:cubicBezTo>
                <a:cubicBezTo>
                  <a:pt x="7494282" y="1358299"/>
                  <a:pt x="7480338" y="1350302"/>
                  <a:pt x="7466210" y="1342767"/>
                </a:cubicBezTo>
                <a:cubicBezTo>
                  <a:pt x="7439121" y="1328320"/>
                  <a:pt x="7383832" y="1301578"/>
                  <a:pt x="7383832" y="1301578"/>
                </a:cubicBezTo>
                <a:cubicBezTo>
                  <a:pt x="7381086" y="1293340"/>
                  <a:pt x="7378643" y="1284995"/>
                  <a:pt x="7375594" y="1276865"/>
                </a:cubicBezTo>
                <a:cubicBezTo>
                  <a:pt x="7361343" y="1238863"/>
                  <a:pt x="7357782" y="1239533"/>
                  <a:pt x="7350880" y="1202724"/>
                </a:cubicBezTo>
                <a:cubicBezTo>
                  <a:pt x="7337413" y="1130899"/>
                  <a:pt x="7337844" y="1078757"/>
                  <a:pt x="7301453" y="1013254"/>
                </a:cubicBezTo>
                <a:cubicBezTo>
                  <a:pt x="7291626" y="995566"/>
                  <a:pt x="7219525" y="920416"/>
                  <a:pt x="7202599" y="906162"/>
                </a:cubicBezTo>
                <a:cubicBezTo>
                  <a:pt x="6995472" y="731740"/>
                  <a:pt x="7170732" y="876979"/>
                  <a:pt x="7046080" y="799070"/>
                </a:cubicBezTo>
                <a:cubicBezTo>
                  <a:pt x="7017656" y="781305"/>
                  <a:pt x="6993994" y="755754"/>
                  <a:pt x="6963702" y="741405"/>
                </a:cubicBezTo>
                <a:cubicBezTo>
                  <a:pt x="6940823" y="730567"/>
                  <a:pt x="6913686" y="732606"/>
                  <a:pt x="6889561" y="724930"/>
                </a:cubicBezTo>
                <a:cubicBezTo>
                  <a:pt x="6701858" y="665207"/>
                  <a:pt x="6844699" y="696185"/>
                  <a:pt x="6741280" y="675503"/>
                </a:cubicBezTo>
                <a:cubicBezTo>
                  <a:pt x="6689107" y="678249"/>
                  <a:pt x="6636662" y="677752"/>
                  <a:pt x="6584761" y="683740"/>
                </a:cubicBezTo>
                <a:cubicBezTo>
                  <a:pt x="6564902" y="686031"/>
                  <a:pt x="6546382" y="694956"/>
                  <a:pt x="6527096" y="700216"/>
                </a:cubicBezTo>
                <a:cubicBezTo>
                  <a:pt x="6516173" y="703195"/>
                  <a:pt x="6505129" y="705708"/>
                  <a:pt x="6494145" y="708454"/>
                </a:cubicBezTo>
                <a:cubicBezTo>
                  <a:pt x="6455702" y="705708"/>
                  <a:pt x="6416735" y="707110"/>
                  <a:pt x="6378815" y="700216"/>
                </a:cubicBezTo>
                <a:cubicBezTo>
                  <a:pt x="6355732" y="696019"/>
                  <a:pt x="6335007" y="683394"/>
                  <a:pt x="6312913" y="675503"/>
                </a:cubicBezTo>
                <a:cubicBezTo>
                  <a:pt x="6255797" y="655105"/>
                  <a:pt x="6272771" y="660575"/>
                  <a:pt x="6214059" y="650789"/>
                </a:cubicBezTo>
                <a:cubicBezTo>
                  <a:pt x="6014325" y="500989"/>
                  <a:pt x="6200546" y="636289"/>
                  <a:pt x="6049302" y="535459"/>
                </a:cubicBezTo>
                <a:cubicBezTo>
                  <a:pt x="5946351" y="466825"/>
                  <a:pt x="6094821" y="557828"/>
                  <a:pt x="5975161" y="486032"/>
                </a:cubicBezTo>
                <a:cubicBezTo>
                  <a:pt x="5949967" y="452440"/>
                  <a:pt x="5944361" y="441728"/>
                  <a:pt x="5909259" y="411892"/>
                </a:cubicBezTo>
                <a:cubicBezTo>
                  <a:pt x="5869068" y="377730"/>
                  <a:pt x="5832870" y="336628"/>
                  <a:pt x="5785691" y="313038"/>
                </a:cubicBezTo>
                <a:cubicBezTo>
                  <a:pt x="5656923" y="248654"/>
                  <a:pt x="5749893" y="290285"/>
                  <a:pt x="5653886" y="255373"/>
                </a:cubicBezTo>
                <a:cubicBezTo>
                  <a:pt x="5639989" y="250319"/>
                  <a:pt x="5627155" y="241995"/>
                  <a:pt x="5612696" y="238897"/>
                </a:cubicBezTo>
                <a:cubicBezTo>
                  <a:pt x="5588383" y="233687"/>
                  <a:pt x="5563269" y="233405"/>
                  <a:pt x="5538556" y="230659"/>
                </a:cubicBezTo>
                <a:cubicBezTo>
                  <a:pt x="5480891" y="236151"/>
                  <a:pt x="5423105" y="240495"/>
                  <a:pt x="5365561" y="247135"/>
                </a:cubicBezTo>
                <a:cubicBezTo>
                  <a:pt x="5233813" y="262337"/>
                  <a:pt x="5486452" y="255755"/>
                  <a:pt x="5200805" y="296562"/>
                </a:cubicBezTo>
                <a:cubicBezTo>
                  <a:pt x="5104986" y="310251"/>
                  <a:pt x="5162507" y="303417"/>
                  <a:pt x="5027810" y="313038"/>
                </a:cubicBezTo>
                <a:cubicBezTo>
                  <a:pt x="4972891" y="310292"/>
                  <a:pt x="4917121" y="314813"/>
                  <a:pt x="4863053" y="304800"/>
                </a:cubicBezTo>
                <a:cubicBezTo>
                  <a:pt x="4841285" y="300769"/>
                  <a:pt x="4825189" y="281750"/>
                  <a:pt x="4805388" y="271849"/>
                </a:cubicBezTo>
                <a:cubicBezTo>
                  <a:pt x="4786683" y="262497"/>
                  <a:pt x="4767432" y="254128"/>
                  <a:pt x="4747723" y="247135"/>
                </a:cubicBezTo>
                <a:cubicBezTo>
                  <a:pt x="4536792" y="172288"/>
                  <a:pt x="4610605" y="186281"/>
                  <a:pt x="4451161" y="172994"/>
                </a:cubicBezTo>
                <a:lnTo>
                  <a:pt x="4327594" y="131805"/>
                </a:lnTo>
                <a:cubicBezTo>
                  <a:pt x="4308544" y="125744"/>
                  <a:pt x="4288894" y="121652"/>
                  <a:pt x="4269929" y="115330"/>
                </a:cubicBezTo>
                <a:cubicBezTo>
                  <a:pt x="4255900" y="110654"/>
                  <a:pt x="4243199" y="101952"/>
                  <a:pt x="4228740" y="98854"/>
                </a:cubicBezTo>
                <a:cubicBezTo>
                  <a:pt x="4204426" y="93644"/>
                  <a:pt x="4179313" y="93362"/>
                  <a:pt x="4154599" y="90616"/>
                </a:cubicBezTo>
                <a:cubicBezTo>
                  <a:pt x="4129886" y="104346"/>
                  <a:pt x="4104240" y="116517"/>
                  <a:pt x="4080459" y="131805"/>
                </a:cubicBezTo>
                <a:cubicBezTo>
                  <a:pt x="4010954" y="176487"/>
                  <a:pt x="4068745" y="154137"/>
                  <a:pt x="3998080" y="189470"/>
                </a:cubicBezTo>
                <a:cubicBezTo>
                  <a:pt x="3984854" y="196083"/>
                  <a:pt x="3970404" y="199940"/>
                  <a:pt x="3956891" y="205946"/>
                </a:cubicBezTo>
                <a:cubicBezTo>
                  <a:pt x="3925533" y="219883"/>
                  <a:pt x="3925733" y="221226"/>
                  <a:pt x="3899226" y="238897"/>
                </a:cubicBezTo>
                <a:cubicBezTo>
                  <a:pt x="3812121" y="209861"/>
                  <a:pt x="3875558" y="213346"/>
                  <a:pt x="3833323" y="247135"/>
                </a:cubicBezTo>
                <a:cubicBezTo>
                  <a:pt x="3826543" y="252559"/>
                  <a:pt x="3816377" y="251490"/>
                  <a:pt x="3808610" y="255373"/>
                </a:cubicBezTo>
                <a:cubicBezTo>
                  <a:pt x="3799754" y="259801"/>
                  <a:pt x="3791903" y="266026"/>
                  <a:pt x="3783896" y="271849"/>
                </a:cubicBezTo>
                <a:cubicBezTo>
                  <a:pt x="3761689" y="288000"/>
                  <a:pt x="3740201" y="305125"/>
                  <a:pt x="3717994" y="321276"/>
                </a:cubicBezTo>
                <a:cubicBezTo>
                  <a:pt x="3709987" y="327099"/>
                  <a:pt x="3683675" y="340152"/>
                  <a:pt x="3693280" y="337751"/>
                </a:cubicBezTo>
                <a:cubicBezTo>
                  <a:pt x="3713568" y="332679"/>
                  <a:pt x="3731723" y="321276"/>
                  <a:pt x="3750945" y="313038"/>
                </a:cubicBezTo>
                <a:cubicBezTo>
                  <a:pt x="3761929" y="293816"/>
                  <a:pt x="3774534" y="275435"/>
                  <a:pt x="3783896" y="255373"/>
                </a:cubicBezTo>
                <a:cubicBezTo>
                  <a:pt x="3793818" y="234113"/>
                  <a:pt x="3795596" y="208991"/>
                  <a:pt x="3808610" y="189470"/>
                </a:cubicBezTo>
                <a:cubicBezTo>
                  <a:pt x="3823689" y="166852"/>
                  <a:pt x="3844528" y="148115"/>
                  <a:pt x="3866275" y="131805"/>
                </a:cubicBezTo>
                <a:cubicBezTo>
                  <a:pt x="3877259" y="123567"/>
                  <a:pt x="3849799" y="153773"/>
                  <a:pt x="3841561" y="164757"/>
                </a:cubicBezTo>
                <a:cubicBezTo>
                  <a:pt x="3838815" y="178487"/>
                  <a:pt x="3830818" y="192170"/>
                  <a:pt x="3833323" y="205946"/>
                </a:cubicBezTo>
                <a:cubicBezTo>
                  <a:pt x="3842880" y="258509"/>
                  <a:pt x="3962949" y="376424"/>
                  <a:pt x="3965129" y="378940"/>
                </a:cubicBezTo>
                <a:cubicBezTo>
                  <a:pt x="3987309" y="467660"/>
                  <a:pt x="3990331" y="466627"/>
                  <a:pt x="3965129" y="617838"/>
                </a:cubicBezTo>
                <a:cubicBezTo>
                  <a:pt x="3963701" y="626403"/>
                  <a:pt x="3947906" y="613991"/>
                  <a:pt x="3940415" y="609600"/>
                </a:cubicBezTo>
                <a:cubicBezTo>
                  <a:pt x="3868095" y="567205"/>
                  <a:pt x="3796875" y="522927"/>
                  <a:pt x="3726232" y="477794"/>
                </a:cubicBezTo>
                <a:cubicBezTo>
                  <a:pt x="3631997" y="417589"/>
                  <a:pt x="3658858" y="422259"/>
                  <a:pt x="3561475" y="370703"/>
                </a:cubicBezTo>
                <a:cubicBezTo>
                  <a:pt x="3542993" y="360918"/>
                  <a:pt x="3523918" y="351734"/>
                  <a:pt x="3503810" y="345989"/>
                </a:cubicBezTo>
                <a:cubicBezTo>
                  <a:pt x="3477222" y="338392"/>
                  <a:pt x="3356830" y="330308"/>
                  <a:pt x="3347291" y="329513"/>
                </a:cubicBezTo>
                <a:cubicBezTo>
                  <a:pt x="3322578" y="324021"/>
                  <a:pt x="3298034" y="317703"/>
                  <a:pt x="3273151" y="313038"/>
                </a:cubicBezTo>
                <a:cubicBezTo>
                  <a:pt x="3186609" y="296812"/>
                  <a:pt x="3242977" y="313964"/>
                  <a:pt x="3190772" y="296562"/>
                </a:cubicBezTo>
                <a:cubicBezTo>
                  <a:pt x="3166059" y="302054"/>
                  <a:pt x="3139276" y="301716"/>
                  <a:pt x="3116632" y="313038"/>
                </a:cubicBezTo>
                <a:cubicBezTo>
                  <a:pt x="3056786" y="342961"/>
                  <a:pt x="3123867" y="356639"/>
                  <a:pt x="3067205" y="337751"/>
                </a:cubicBezTo>
                <a:cubicBezTo>
                  <a:pt x="3065668" y="336470"/>
                  <a:pt x="3002067" y="285997"/>
                  <a:pt x="2993064" y="271849"/>
                </a:cubicBezTo>
                <a:cubicBezTo>
                  <a:pt x="2979878" y="251128"/>
                  <a:pt x="2969559" y="228617"/>
                  <a:pt x="2960113" y="205946"/>
                </a:cubicBezTo>
                <a:cubicBezTo>
                  <a:pt x="2955758" y="195495"/>
                  <a:pt x="2957374" y="182891"/>
                  <a:pt x="2951875" y="172994"/>
                </a:cubicBezTo>
                <a:cubicBezTo>
                  <a:pt x="2943336" y="157624"/>
                  <a:pt x="2929907" y="145535"/>
                  <a:pt x="2918923" y="131805"/>
                </a:cubicBezTo>
                <a:cubicBezTo>
                  <a:pt x="2918384" y="129650"/>
                  <a:pt x="2906746" y="79513"/>
                  <a:pt x="2902448" y="74140"/>
                </a:cubicBezTo>
                <a:cubicBezTo>
                  <a:pt x="2886710" y="54468"/>
                  <a:pt x="2872917" y="59375"/>
                  <a:pt x="2853021" y="49427"/>
                </a:cubicBezTo>
                <a:cubicBezTo>
                  <a:pt x="2844165" y="44999"/>
                  <a:pt x="2835913" y="39289"/>
                  <a:pt x="2828307" y="32951"/>
                </a:cubicBezTo>
                <a:cubicBezTo>
                  <a:pt x="2819357" y="25493"/>
                  <a:pt x="2814646" y="11922"/>
                  <a:pt x="2803594" y="8238"/>
                </a:cubicBezTo>
                <a:cubicBezTo>
                  <a:pt x="2787964" y="3028"/>
                  <a:pt x="2810459" y="0"/>
                  <a:pt x="2754167" y="0"/>
                </a:cubicBezTo>
                <a:close/>
              </a:path>
            </a:pathLst>
          </a:custGeom>
          <a:solidFill>
            <a:schemeClr val="accent5">
              <a:lumMod val="75000"/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 rot="19175193">
            <a:off x="3287452" y="3128098"/>
            <a:ext cx="2865980" cy="2298160"/>
          </a:xfrm>
          <a:custGeom>
            <a:avLst/>
            <a:gdLst>
              <a:gd name="connsiteX0" fmla="*/ 2754167 w 8372664"/>
              <a:gd name="connsiteY0" fmla="*/ 0 h 6713838"/>
              <a:gd name="connsiteX1" fmla="*/ 2465842 w 8372664"/>
              <a:gd name="connsiteY1" fmla="*/ 8238 h 6713838"/>
              <a:gd name="connsiteX2" fmla="*/ 2416415 w 8372664"/>
              <a:gd name="connsiteY2" fmla="*/ 16476 h 6713838"/>
              <a:gd name="connsiteX3" fmla="*/ 2358751 w 8372664"/>
              <a:gd name="connsiteY3" fmla="*/ 24713 h 6713838"/>
              <a:gd name="connsiteX4" fmla="*/ 2202232 w 8372664"/>
              <a:gd name="connsiteY4" fmla="*/ 74140 h 6713838"/>
              <a:gd name="connsiteX5" fmla="*/ 2161042 w 8372664"/>
              <a:gd name="connsiteY5" fmla="*/ 98854 h 6713838"/>
              <a:gd name="connsiteX6" fmla="*/ 2086902 w 8372664"/>
              <a:gd name="connsiteY6" fmla="*/ 148281 h 6713838"/>
              <a:gd name="connsiteX7" fmla="*/ 2053951 w 8372664"/>
              <a:gd name="connsiteY7" fmla="*/ 197708 h 6713838"/>
              <a:gd name="connsiteX8" fmla="*/ 2029237 w 8372664"/>
              <a:gd name="connsiteY8" fmla="*/ 280086 h 6713838"/>
              <a:gd name="connsiteX9" fmla="*/ 2020999 w 8372664"/>
              <a:gd name="connsiteY9" fmla="*/ 329513 h 6713838"/>
              <a:gd name="connsiteX10" fmla="*/ 1955096 w 8372664"/>
              <a:gd name="connsiteY10" fmla="*/ 461319 h 6713838"/>
              <a:gd name="connsiteX11" fmla="*/ 1897432 w 8372664"/>
              <a:gd name="connsiteY11" fmla="*/ 543697 h 6713838"/>
              <a:gd name="connsiteX12" fmla="*/ 1864480 w 8372664"/>
              <a:gd name="connsiteY12" fmla="*/ 568411 h 6713838"/>
              <a:gd name="connsiteX13" fmla="*/ 1823291 w 8372664"/>
              <a:gd name="connsiteY13" fmla="*/ 593124 h 6713838"/>
              <a:gd name="connsiteX14" fmla="*/ 1707961 w 8372664"/>
              <a:gd name="connsiteY14" fmla="*/ 626076 h 6713838"/>
              <a:gd name="connsiteX15" fmla="*/ 1658534 w 8372664"/>
              <a:gd name="connsiteY15" fmla="*/ 634313 h 6713838"/>
              <a:gd name="connsiteX16" fmla="*/ 1460826 w 8372664"/>
              <a:gd name="connsiteY16" fmla="*/ 642551 h 6713838"/>
              <a:gd name="connsiteX17" fmla="*/ 1353734 w 8372664"/>
              <a:gd name="connsiteY17" fmla="*/ 675503 h 6713838"/>
              <a:gd name="connsiteX18" fmla="*/ 1238405 w 8372664"/>
              <a:gd name="connsiteY18" fmla="*/ 733167 h 6713838"/>
              <a:gd name="connsiteX19" fmla="*/ 1172502 w 8372664"/>
              <a:gd name="connsiteY19" fmla="*/ 782594 h 6713838"/>
              <a:gd name="connsiteX20" fmla="*/ 1106599 w 8372664"/>
              <a:gd name="connsiteY20" fmla="*/ 815546 h 6713838"/>
              <a:gd name="connsiteX21" fmla="*/ 1057172 w 8372664"/>
              <a:gd name="connsiteY21" fmla="*/ 864973 h 6713838"/>
              <a:gd name="connsiteX22" fmla="*/ 1007745 w 8372664"/>
              <a:gd name="connsiteY22" fmla="*/ 906162 h 6713838"/>
              <a:gd name="connsiteX23" fmla="*/ 974794 w 8372664"/>
              <a:gd name="connsiteY23" fmla="*/ 955589 h 6713838"/>
              <a:gd name="connsiteX24" fmla="*/ 941842 w 8372664"/>
              <a:gd name="connsiteY24" fmla="*/ 988540 h 6713838"/>
              <a:gd name="connsiteX25" fmla="*/ 933605 w 8372664"/>
              <a:gd name="connsiteY25" fmla="*/ 1046205 h 6713838"/>
              <a:gd name="connsiteX26" fmla="*/ 925367 w 8372664"/>
              <a:gd name="connsiteY26" fmla="*/ 1087394 h 6713838"/>
              <a:gd name="connsiteX27" fmla="*/ 917129 w 8372664"/>
              <a:gd name="connsiteY27" fmla="*/ 1136821 h 6713838"/>
              <a:gd name="connsiteX28" fmla="*/ 908891 w 8372664"/>
              <a:gd name="connsiteY28" fmla="*/ 1532238 h 6713838"/>
              <a:gd name="connsiteX29" fmla="*/ 884178 w 8372664"/>
              <a:gd name="connsiteY29" fmla="*/ 1589903 h 6713838"/>
              <a:gd name="connsiteX30" fmla="*/ 793561 w 8372664"/>
              <a:gd name="connsiteY30" fmla="*/ 1729946 h 6713838"/>
              <a:gd name="connsiteX31" fmla="*/ 752372 w 8372664"/>
              <a:gd name="connsiteY31" fmla="*/ 1787611 h 6713838"/>
              <a:gd name="connsiteX32" fmla="*/ 727659 w 8372664"/>
              <a:gd name="connsiteY32" fmla="*/ 1828800 h 6713838"/>
              <a:gd name="connsiteX33" fmla="*/ 645280 w 8372664"/>
              <a:gd name="connsiteY33" fmla="*/ 1935892 h 6713838"/>
              <a:gd name="connsiteX34" fmla="*/ 620567 w 8372664"/>
              <a:gd name="connsiteY34" fmla="*/ 1952367 h 6713838"/>
              <a:gd name="connsiteX35" fmla="*/ 562902 w 8372664"/>
              <a:gd name="connsiteY35" fmla="*/ 2018270 h 6713838"/>
              <a:gd name="connsiteX36" fmla="*/ 472286 w 8372664"/>
              <a:gd name="connsiteY36" fmla="*/ 2100649 h 6713838"/>
              <a:gd name="connsiteX37" fmla="*/ 447572 w 8372664"/>
              <a:gd name="connsiteY37" fmla="*/ 2117124 h 6713838"/>
              <a:gd name="connsiteX38" fmla="*/ 406383 w 8372664"/>
              <a:gd name="connsiteY38" fmla="*/ 2174789 h 6713838"/>
              <a:gd name="connsiteX39" fmla="*/ 340480 w 8372664"/>
              <a:gd name="connsiteY39" fmla="*/ 2240692 h 6713838"/>
              <a:gd name="connsiteX40" fmla="*/ 200437 w 8372664"/>
              <a:gd name="connsiteY40" fmla="*/ 2405449 h 6713838"/>
              <a:gd name="connsiteX41" fmla="*/ 167486 w 8372664"/>
              <a:gd name="connsiteY41" fmla="*/ 2463113 h 6713838"/>
              <a:gd name="connsiteX42" fmla="*/ 159248 w 8372664"/>
              <a:gd name="connsiteY42" fmla="*/ 2487827 h 6713838"/>
              <a:gd name="connsiteX43" fmla="*/ 142772 w 8372664"/>
              <a:gd name="connsiteY43" fmla="*/ 2545492 h 6713838"/>
              <a:gd name="connsiteX44" fmla="*/ 134534 w 8372664"/>
              <a:gd name="connsiteY44" fmla="*/ 3064476 h 6713838"/>
              <a:gd name="connsiteX45" fmla="*/ 118059 w 8372664"/>
              <a:gd name="connsiteY45" fmla="*/ 3155092 h 6713838"/>
              <a:gd name="connsiteX46" fmla="*/ 93345 w 8372664"/>
              <a:gd name="connsiteY46" fmla="*/ 3270421 h 6713838"/>
              <a:gd name="connsiteX47" fmla="*/ 68632 w 8372664"/>
              <a:gd name="connsiteY47" fmla="*/ 3385751 h 6713838"/>
              <a:gd name="connsiteX48" fmla="*/ 52156 w 8372664"/>
              <a:gd name="connsiteY48" fmla="*/ 3501081 h 6713838"/>
              <a:gd name="connsiteX49" fmla="*/ 19205 w 8372664"/>
              <a:gd name="connsiteY49" fmla="*/ 3624649 h 6713838"/>
              <a:gd name="connsiteX50" fmla="*/ 10967 w 8372664"/>
              <a:gd name="connsiteY50" fmla="*/ 3863546 h 6713838"/>
              <a:gd name="connsiteX51" fmla="*/ 183961 w 8372664"/>
              <a:gd name="connsiteY51" fmla="*/ 4036540 h 6713838"/>
              <a:gd name="connsiteX52" fmla="*/ 208675 w 8372664"/>
              <a:gd name="connsiteY52" fmla="*/ 4044778 h 6713838"/>
              <a:gd name="connsiteX53" fmla="*/ 225151 w 8372664"/>
              <a:gd name="connsiteY53" fmla="*/ 4069492 h 6713838"/>
              <a:gd name="connsiteX54" fmla="*/ 447572 w 8372664"/>
              <a:gd name="connsiteY54" fmla="*/ 4184821 h 6713838"/>
              <a:gd name="connsiteX55" fmla="*/ 554664 w 8372664"/>
              <a:gd name="connsiteY55" fmla="*/ 4267200 h 6713838"/>
              <a:gd name="connsiteX56" fmla="*/ 546426 w 8372664"/>
              <a:gd name="connsiteY56" fmla="*/ 4349578 h 6713838"/>
              <a:gd name="connsiteX57" fmla="*/ 529951 w 8372664"/>
              <a:gd name="connsiteY57" fmla="*/ 4407243 h 6713838"/>
              <a:gd name="connsiteX58" fmla="*/ 513475 w 8372664"/>
              <a:gd name="connsiteY58" fmla="*/ 4473146 h 6713838"/>
              <a:gd name="connsiteX59" fmla="*/ 521713 w 8372664"/>
              <a:gd name="connsiteY59" fmla="*/ 4926227 h 6713838"/>
              <a:gd name="connsiteX60" fmla="*/ 620567 w 8372664"/>
              <a:gd name="connsiteY60" fmla="*/ 5165124 h 6713838"/>
              <a:gd name="connsiteX61" fmla="*/ 752372 w 8372664"/>
              <a:gd name="connsiteY61" fmla="*/ 5346357 h 6713838"/>
              <a:gd name="connsiteX62" fmla="*/ 777086 w 8372664"/>
              <a:gd name="connsiteY62" fmla="*/ 5362832 h 6713838"/>
              <a:gd name="connsiteX63" fmla="*/ 900653 w 8372664"/>
              <a:gd name="connsiteY63" fmla="*/ 5461686 h 6713838"/>
              <a:gd name="connsiteX64" fmla="*/ 999507 w 8372664"/>
              <a:gd name="connsiteY64" fmla="*/ 5502876 h 6713838"/>
              <a:gd name="connsiteX65" fmla="*/ 1073648 w 8372664"/>
              <a:gd name="connsiteY65" fmla="*/ 5544065 h 6713838"/>
              <a:gd name="connsiteX66" fmla="*/ 1188978 w 8372664"/>
              <a:gd name="connsiteY66" fmla="*/ 5585254 h 6713838"/>
              <a:gd name="connsiteX67" fmla="*/ 1370210 w 8372664"/>
              <a:gd name="connsiteY67" fmla="*/ 5667632 h 6713838"/>
              <a:gd name="connsiteX68" fmla="*/ 1510253 w 8372664"/>
              <a:gd name="connsiteY68" fmla="*/ 5700584 h 6713838"/>
              <a:gd name="connsiteX69" fmla="*/ 1543205 w 8372664"/>
              <a:gd name="connsiteY69" fmla="*/ 5708821 h 6713838"/>
              <a:gd name="connsiteX70" fmla="*/ 1567918 w 8372664"/>
              <a:gd name="connsiteY70" fmla="*/ 5717059 h 6713838"/>
              <a:gd name="connsiteX71" fmla="*/ 1650296 w 8372664"/>
              <a:gd name="connsiteY71" fmla="*/ 5733535 h 6713838"/>
              <a:gd name="connsiteX72" fmla="*/ 1683248 w 8372664"/>
              <a:gd name="connsiteY72" fmla="*/ 5741773 h 6713838"/>
              <a:gd name="connsiteX73" fmla="*/ 1732675 w 8372664"/>
              <a:gd name="connsiteY73" fmla="*/ 5750011 h 6713838"/>
              <a:gd name="connsiteX74" fmla="*/ 1856242 w 8372664"/>
              <a:gd name="connsiteY74" fmla="*/ 5774724 h 6713838"/>
              <a:gd name="connsiteX75" fmla="*/ 1880956 w 8372664"/>
              <a:gd name="connsiteY75" fmla="*/ 5782962 h 6713838"/>
              <a:gd name="connsiteX76" fmla="*/ 1971572 w 8372664"/>
              <a:gd name="connsiteY76" fmla="*/ 5807676 h 6713838"/>
              <a:gd name="connsiteX77" fmla="*/ 2029237 w 8372664"/>
              <a:gd name="connsiteY77" fmla="*/ 5815913 h 6713838"/>
              <a:gd name="connsiteX78" fmla="*/ 2144567 w 8372664"/>
              <a:gd name="connsiteY78" fmla="*/ 5898292 h 6713838"/>
              <a:gd name="connsiteX79" fmla="*/ 2169280 w 8372664"/>
              <a:gd name="connsiteY79" fmla="*/ 5914767 h 6713838"/>
              <a:gd name="connsiteX80" fmla="*/ 2226945 w 8372664"/>
              <a:gd name="connsiteY80" fmla="*/ 5980670 h 6713838"/>
              <a:gd name="connsiteX81" fmla="*/ 2276372 w 8372664"/>
              <a:gd name="connsiteY81" fmla="*/ 6013621 h 6713838"/>
              <a:gd name="connsiteX82" fmla="*/ 2334037 w 8372664"/>
              <a:gd name="connsiteY82" fmla="*/ 6054811 h 6713838"/>
              <a:gd name="connsiteX83" fmla="*/ 2416415 w 8372664"/>
              <a:gd name="connsiteY83" fmla="*/ 6087762 h 6713838"/>
              <a:gd name="connsiteX84" fmla="*/ 2457605 w 8372664"/>
              <a:gd name="connsiteY84" fmla="*/ 6096000 h 6713838"/>
              <a:gd name="connsiteX85" fmla="*/ 2482318 w 8372664"/>
              <a:gd name="connsiteY85" fmla="*/ 6104238 h 6713838"/>
              <a:gd name="connsiteX86" fmla="*/ 2539983 w 8372664"/>
              <a:gd name="connsiteY86" fmla="*/ 6120713 h 6713838"/>
              <a:gd name="connsiteX87" fmla="*/ 2622361 w 8372664"/>
              <a:gd name="connsiteY87" fmla="*/ 6137189 h 6713838"/>
              <a:gd name="connsiteX88" fmla="*/ 2647075 w 8372664"/>
              <a:gd name="connsiteY88" fmla="*/ 6145427 h 6713838"/>
              <a:gd name="connsiteX89" fmla="*/ 2721215 w 8372664"/>
              <a:gd name="connsiteY89" fmla="*/ 6153665 h 6713838"/>
              <a:gd name="connsiteX90" fmla="*/ 2770642 w 8372664"/>
              <a:gd name="connsiteY90" fmla="*/ 6161903 h 6713838"/>
              <a:gd name="connsiteX91" fmla="*/ 2902448 w 8372664"/>
              <a:gd name="connsiteY91" fmla="*/ 6178378 h 6713838"/>
              <a:gd name="connsiteX92" fmla="*/ 3075442 w 8372664"/>
              <a:gd name="connsiteY92" fmla="*/ 6203092 h 6713838"/>
              <a:gd name="connsiteX93" fmla="*/ 3174296 w 8372664"/>
              <a:gd name="connsiteY93" fmla="*/ 6227805 h 6713838"/>
              <a:gd name="connsiteX94" fmla="*/ 3281388 w 8372664"/>
              <a:gd name="connsiteY94" fmla="*/ 6252519 h 6713838"/>
              <a:gd name="connsiteX95" fmla="*/ 3421432 w 8372664"/>
              <a:gd name="connsiteY95" fmla="*/ 6293708 h 6713838"/>
              <a:gd name="connsiteX96" fmla="*/ 3479096 w 8372664"/>
              <a:gd name="connsiteY96" fmla="*/ 6301946 h 6713838"/>
              <a:gd name="connsiteX97" fmla="*/ 3503810 w 8372664"/>
              <a:gd name="connsiteY97" fmla="*/ 6310184 h 6713838"/>
              <a:gd name="connsiteX98" fmla="*/ 3874513 w 8372664"/>
              <a:gd name="connsiteY98" fmla="*/ 6310184 h 6713838"/>
              <a:gd name="connsiteX99" fmla="*/ 4286405 w 8372664"/>
              <a:gd name="connsiteY99" fmla="*/ 6318421 h 6713838"/>
              <a:gd name="connsiteX100" fmla="*/ 4319356 w 8372664"/>
              <a:gd name="connsiteY100" fmla="*/ 6326659 h 6713838"/>
              <a:gd name="connsiteX101" fmla="*/ 4434686 w 8372664"/>
              <a:gd name="connsiteY101" fmla="*/ 6343135 h 6713838"/>
              <a:gd name="connsiteX102" fmla="*/ 4459399 w 8372664"/>
              <a:gd name="connsiteY102" fmla="*/ 6351373 h 6713838"/>
              <a:gd name="connsiteX103" fmla="*/ 4698296 w 8372664"/>
              <a:gd name="connsiteY103" fmla="*/ 6367849 h 6713838"/>
              <a:gd name="connsiteX104" fmla="*/ 4739486 w 8372664"/>
              <a:gd name="connsiteY104" fmla="*/ 6409038 h 6713838"/>
              <a:gd name="connsiteX105" fmla="*/ 4764199 w 8372664"/>
              <a:gd name="connsiteY105" fmla="*/ 6425513 h 6713838"/>
              <a:gd name="connsiteX106" fmla="*/ 4797151 w 8372664"/>
              <a:gd name="connsiteY106" fmla="*/ 6450227 h 6713838"/>
              <a:gd name="connsiteX107" fmla="*/ 4846578 w 8372664"/>
              <a:gd name="connsiteY107" fmla="*/ 6507892 h 6713838"/>
              <a:gd name="connsiteX108" fmla="*/ 4887767 w 8372664"/>
              <a:gd name="connsiteY108" fmla="*/ 6532605 h 6713838"/>
              <a:gd name="connsiteX109" fmla="*/ 4904242 w 8372664"/>
              <a:gd name="connsiteY109" fmla="*/ 6557319 h 6713838"/>
              <a:gd name="connsiteX110" fmla="*/ 4920718 w 8372664"/>
              <a:gd name="connsiteY110" fmla="*/ 6590270 h 6713838"/>
              <a:gd name="connsiteX111" fmla="*/ 4970145 w 8372664"/>
              <a:gd name="connsiteY111" fmla="*/ 6656173 h 6713838"/>
              <a:gd name="connsiteX112" fmla="*/ 4986621 w 8372664"/>
              <a:gd name="connsiteY112" fmla="*/ 6680886 h 6713838"/>
              <a:gd name="connsiteX113" fmla="*/ 5052523 w 8372664"/>
              <a:gd name="connsiteY113" fmla="*/ 6713838 h 6713838"/>
              <a:gd name="connsiteX114" fmla="*/ 5225518 w 8372664"/>
              <a:gd name="connsiteY114" fmla="*/ 6705600 h 6713838"/>
              <a:gd name="connsiteX115" fmla="*/ 5266707 w 8372664"/>
              <a:gd name="connsiteY115" fmla="*/ 6697362 h 6713838"/>
              <a:gd name="connsiteX116" fmla="*/ 5324372 w 8372664"/>
              <a:gd name="connsiteY116" fmla="*/ 6689124 h 6713838"/>
              <a:gd name="connsiteX117" fmla="*/ 5373799 w 8372664"/>
              <a:gd name="connsiteY117" fmla="*/ 6664411 h 6713838"/>
              <a:gd name="connsiteX118" fmla="*/ 5390275 w 8372664"/>
              <a:gd name="connsiteY118" fmla="*/ 6639697 h 6713838"/>
              <a:gd name="connsiteX119" fmla="*/ 5423226 w 8372664"/>
              <a:gd name="connsiteY119" fmla="*/ 6631459 h 6713838"/>
              <a:gd name="connsiteX120" fmla="*/ 5489129 w 8372664"/>
              <a:gd name="connsiteY120" fmla="*/ 6606746 h 6713838"/>
              <a:gd name="connsiteX121" fmla="*/ 5522080 w 8372664"/>
              <a:gd name="connsiteY121" fmla="*/ 6590270 h 6713838"/>
              <a:gd name="connsiteX122" fmla="*/ 5686837 w 8372664"/>
              <a:gd name="connsiteY122" fmla="*/ 6516130 h 6713838"/>
              <a:gd name="connsiteX123" fmla="*/ 5777453 w 8372664"/>
              <a:gd name="connsiteY123" fmla="*/ 6483178 h 6713838"/>
              <a:gd name="connsiteX124" fmla="*/ 5843356 w 8372664"/>
              <a:gd name="connsiteY124" fmla="*/ 6433751 h 6713838"/>
              <a:gd name="connsiteX125" fmla="*/ 5966923 w 8372664"/>
              <a:gd name="connsiteY125" fmla="*/ 6318421 h 6713838"/>
              <a:gd name="connsiteX126" fmla="*/ 6024588 w 8372664"/>
              <a:gd name="connsiteY126" fmla="*/ 6244281 h 6713838"/>
              <a:gd name="connsiteX127" fmla="*/ 6247010 w 8372664"/>
              <a:gd name="connsiteY127" fmla="*/ 6079524 h 6713838"/>
              <a:gd name="connsiteX128" fmla="*/ 6296437 w 8372664"/>
              <a:gd name="connsiteY128" fmla="*/ 6021859 h 6713838"/>
              <a:gd name="connsiteX129" fmla="*/ 6469432 w 8372664"/>
              <a:gd name="connsiteY129" fmla="*/ 5766486 h 6713838"/>
              <a:gd name="connsiteX130" fmla="*/ 6592999 w 8372664"/>
              <a:gd name="connsiteY130" fmla="*/ 5651157 h 6713838"/>
              <a:gd name="connsiteX131" fmla="*/ 6996653 w 8372664"/>
              <a:gd name="connsiteY131" fmla="*/ 5461686 h 6713838"/>
              <a:gd name="connsiteX132" fmla="*/ 7194361 w 8372664"/>
              <a:gd name="connsiteY132" fmla="*/ 5453449 h 6713838"/>
              <a:gd name="connsiteX133" fmla="*/ 7252026 w 8372664"/>
              <a:gd name="connsiteY133" fmla="*/ 5445211 h 6713838"/>
              <a:gd name="connsiteX134" fmla="*/ 7317929 w 8372664"/>
              <a:gd name="connsiteY134" fmla="*/ 5420497 h 6713838"/>
              <a:gd name="connsiteX135" fmla="*/ 7466210 w 8372664"/>
              <a:gd name="connsiteY135" fmla="*/ 5329881 h 6713838"/>
              <a:gd name="connsiteX136" fmla="*/ 7556826 w 8372664"/>
              <a:gd name="connsiteY136" fmla="*/ 5239265 h 6713838"/>
              <a:gd name="connsiteX137" fmla="*/ 7565064 w 8372664"/>
              <a:gd name="connsiteY137" fmla="*/ 5214551 h 6713838"/>
              <a:gd name="connsiteX138" fmla="*/ 7581540 w 8372664"/>
              <a:gd name="connsiteY138" fmla="*/ 5173362 h 6713838"/>
              <a:gd name="connsiteX139" fmla="*/ 7614491 w 8372664"/>
              <a:gd name="connsiteY139" fmla="*/ 5049794 h 6713838"/>
              <a:gd name="connsiteX140" fmla="*/ 7639205 w 8372664"/>
              <a:gd name="connsiteY140" fmla="*/ 4885038 h 6713838"/>
              <a:gd name="connsiteX141" fmla="*/ 7680394 w 8372664"/>
              <a:gd name="connsiteY141" fmla="*/ 4712043 h 6713838"/>
              <a:gd name="connsiteX142" fmla="*/ 7713345 w 8372664"/>
              <a:gd name="connsiteY142" fmla="*/ 4604951 h 6713838"/>
              <a:gd name="connsiteX143" fmla="*/ 7762772 w 8372664"/>
              <a:gd name="connsiteY143" fmla="*/ 4539049 h 6713838"/>
              <a:gd name="connsiteX144" fmla="*/ 7845151 w 8372664"/>
              <a:gd name="connsiteY144" fmla="*/ 4464908 h 6713838"/>
              <a:gd name="connsiteX145" fmla="*/ 7894578 w 8372664"/>
              <a:gd name="connsiteY145" fmla="*/ 4431957 h 6713838"/>
              <a:gd name="connsiteX146" fmla="*/ 8232329 w 8372664"/>
              <a:gd name="connsiteY146" fmla="*/ 4250724 h 6713838"/>
              <a:gd name="connsiteX147" fmla="*/ 8306469 w 8372664"/>
              <a:gd name="connsiteY147" fmla="*/ 4193059 h 6713838"/>
              <a:gd name="connsiteX148" fmla="*/ 8347659 w 8372664"/>
              <a:gd name="connsiteY148" fmla="*/ 4143632 h 6713838"/>
              <a:gd name="connsiteX149" fmla="*/ 8355896 w 8372664"/>
              <a:gd name="connsiteY149" fmla="*/ 3880021 h 6713838"/>
              <a:gd name="connsiteX150" fmla="*/ 8298232 w 8372664"/>
              <a:gd name="connsiteY150" fmla="*/ 3739978 h 6713838"/>
              <a:gd name="connsiteX151" fmla="*/ 8248805 w 8372664"/>
              <a:gd name="connsiteY151" fmla="*/ 3665838 h 6713838"/>
              <a:gd name="connsiteX152" fmla="*/ 8026383 w 8372664"/>
              <a:gd name="connsiteY152" fmla="*/ 3534032 h 6713838"/>
              <a:gd name="connsiteX153" fmla="*/ 7944005 w 8372664"/>
              <a:gd name="connsiteY153" fmla="*/ 3468130 h 6713838"/>
              <a:gd name="connsiteX154" fmla="*/ 7911053 w 8372664"/>
              <a:gd name="connsiteY154" fmla="*/ 3393989 h 6713838"/>
              <a:gd name="connsiteX155" fmla="*/ 7902815 w 8372664"/>
              <a:gd name="connsiteY155" fmla="*/ 3352800 h 6713838"/>
              <a:gd name="connsiteX156" fmla="*/ 7927529 w 8372664"/>
              <a:gd name="connsiteY156" fmla="*/ 3229232 h 6713838"/>
              <a:gd name="connsiteX157" fmla="*/ 7968718 w 8372664"/>
              <a:gd name="connsiteY157" fmla="*/ 3171567 h 6713838"/>
              <a:gd name="connsiteX158" fmla="*/ 8026383 w 8372664"/>
              <a:gd name="connsiteY158" fmla="*/ 3031524 h 6713838"/>
              <a:gd name="connsiteX159" fmla="*/ 8042859 w 8372664"/>
              <a:gd name="connsiteY159" fmla="*/ 2809103 h 6713838"/>
              <a:gd name="connsiteX160" fmla="*/ 8067572 w 8372664"/>
              <a:gd name="connsiteY160" fmla="*/ 2471351 h 6713838"/>
              <a:gd name="connsiteX161" fmla="*/ 8051096 w 8372664"/>
              <a:gd name="connsiteY161" fmla="*/ 2207740 h 6713838"/>
              <a:gd name="connsiteX162" fmla="*/ 8009907 w 8372664"/>
              <a:gd name="connsiteY162" fmla="*/ 2108886 h 6713838"/>
              <a:gd name="connsiteX163" fmla="*/ 7911053 w 8372664"/>
              <a:gd name="connsiteY163" fmla="*/ 1935892 h 6713838"/>
              <a:gd name="connsiteX164" fmla="*/ 7886340 w 8372664"/>
              <a:gd name="connsiteY164" fmla="*/ 1902940 h 6713838"/>
              <a:gd name="connsiteX165" fmla="*/ 7853388 w 8372664"/>
              <a:gd name="connsiteY165" fmla="*/ 1845276 h 6713838"/>
              <a:gd name="connsiteX166" fmla="*/ 7812199 w 8372664"/>
              <a:gd name="connsiteY166" fmla="*/ 1787611 h 6713838"/>
              <a:gd name="connsiteX167" fmla="*/ 7771010 w 8372664"/>
              <a:gd name="connsiteY167" fmla="*/ 1705232 h 6713838"/>
              <a:gd name="connsiteX168" fmla="*/ 7680394 w 8372664"/>
              <a:gd name="connsiteY168" fmla="*/ 1565189 h 6713838"/>
              <a:gd name="connsiteX169" fmla="*/ 7606253 w 8372664"/>
              <a:gd name="connsiteY169" fmla="*/ 1458097 h 6713838"/>
              <a:gd name="connsiteX170" fmla="*/ 7507399 w 8372664"/>
              <a:gd name="connsiteY170" fmla="*/ 1367481 h 6713838"/>
              <a:gd name="connsiteX171" fmla="*/ 7466210 w 8372664"/>
              <a:gd name="connsiteY171" fmla="*/ 1342767 h 6713838"/>
              <a:gd name="connsiteX172" fmla="*/ 7383832 w 8372664"/>
              <a:gd name="connsiteY172" fmla="*/ 1301578 h 6713838"/>
              <a:gd name="connsiteX173" fmla="*/ 7375594 w 8372664"/>
              <a:gd name="connsiteY173" fmla="*/ 1276865 h 6713838"/>
              <a:gd name="connsiteX174" fmla="*/ 7350880 w 8372664"/>
              <a:gd name="connsiteY174" fmla="*/ 1202724 h 6713838"/>
              <a:gd name="connsiteX175" fmla="*/ 7301453 w 8372664"/>
              <a:gd name="connsiteY175" fmla="*/ 1013254 h 6713838"/>
              <a:gd name="connsiteX176" fmla="*/ 7202599 w 8372664"/>
              <a:gd name="connsiteY176" fmla="*/ 906162 h 6713838"/>
              <a:gd name="connsiteX177" fmla="*/ 7046080 w 8372664"/>
              <a:gd name="connsiteY177" fmla="*/ 799070 h 6713838"/>
              <a:gd name="connsiteX178" fmla="*/ 6963702 w 8372664"/>
              <a:gd name="connsiteY178" fmla="*/ 741405 h 6713838"/>
              <a:gd name="connsiteX179" fmla="*/ 6889561 w 8372664"/>
              <a:gd name="connsiteY179" fmla="*/ 724930 h 6713838"/>
              <a:gd name="connsiteX180" fmla="*/ 6741280 w 8372664"/>
              <a:gd name="connsiteY180" fmla="*/ 675503 h 6713838"/>
              <a:gd name="connsiteX181" fmla="*/ 6584761 w 8372664"/>
              <a:gd name="connsiteY181" fmla="*/ 683740 h 6713838"/>
              <a:gd name="connsiteX182" fmla="*/ 6527096 w 8372664"/>
              <a:gd name="connsiteY182" fmla="*/ 700216 h 6713838"/>
              <a:gd name="connsiteX183" fmla="*/ 6494145 w 8372664"/>
              <a:gd name="connsiteY183" fmla="*/ 708454 h 6713838"/>
              <a:gd name="connsiteX184" fmla="*/ 6378815 w 8372664"/>
              <a:gd name="connsiteY184" fmla="*/ 700216 h 6713838"/>
              <a:gd name="connsiteX185" fmla="*/ 6312913 w 8372664"/>
              <a:gd name="connsiteY185" fmla="*/ 675503 h 6713838"/>
              <a:gd name="connsiteX186" fmla="*/ 6214059 w 8372664"/>
              <a:gd name="connsiteY186" fmla="*/ 650789 h 6713838"/>
              <a:gd name="connsiteX187" fmla="*/ 6049302 w 8372664"/>
              <a:gd name="connsiteY187" fmla="*/ 535459 h 6713838"/>
              <a:gd name="connsiteX188" fmla="*/ 5975161 w 8372664"/>
              <a:gd name="connsiteY188" fmla="*/ 486032 h 6713838"/>
              <a:gd name="connsiteX189" fmla="*/ 5909259 w 8372664"/>
              <a:gd name="connsiteY189" fmla="*/ 411892 h 6713838"/>
              <a:gd name="connsiteX190" fmla="*/ 5785691 w 8372664"/>
              <a:gd name="connsiteY190" fmla="*/ 313038 h 6713838"/>
              <a:gd name="connsiteX191" fmla="*/ 5653886 w 8372664"/>
              <a:gd name="connsiteY191" fmla="*/ 255373 h 6713838"/>
              <a:gd name="connsiteX192" fmla="*/ 5612696 w 8372664"/>
              <a:gd name="connsiteY192" fmla="*/ 238897 h 6713838"/>
              <a:gd name="connsiteX193" fmla="*/ 5538556 w 8372664"/>
              <a:gd name="connsiteY193" fmla="*/ 230659 h 6713838"/>
              <a:gd name="connsiteX194" fmla="*/ 5365561 w 8372664"/>
              <a:gd name="connsiteY194" fmla="*/ 247135 h 6713838"/>
              <a:gd name="connsiteX195" fmla="*/ 5200805 w 8372664"/>
              <a:gd name="connsiteY195" fmla="*/ 296562 h 6713838"/>
              <a:gd name="connsiteX196" fmla="*/ 5027810 w 8372664"/>
              <a:gd name="connsiteY196" fmla="*/ 313038 h 6713838"/>
              <a:gd name="connsiteX197" fmla="*/ 4863053 w 8372664"/>
              <a:gd name="connsiteY197" fmla="*/ 304800 h 6713838"/>
              <a:gd name="connsiteX198" fmla="*/ 4805388 w 8372664"/>
              <a:gd name="connsiteY198" fmla="*/ 271849 h 6713838"/>
              <a:gd name="connsiteX199" fmla="*/ 4747723 w 8372664"/>
              <a:gd name="connsiteY199" fmla="*/ 247135 h 6713838"/>
              <a:gd name="connsiteX200" fmla="*/ 4451161 w 8372664"/>
              <a:gd name="connsiteY200" fmla="*/ 172994 h 6713838"/>
              <a:gd name="connsiteX201" fmla="*/ 4327594 w 8372664"/>
              <a:gd name="connsiteY201" fmla="*/ 131805 h 6713838"/>
              <a:gd name="connsiteX202" fmla="*/ 4269929 w 8372664"/>
              <a:gd name="connsiteY202" fmla="*/ 115330 h 6713838"/>
              <a:gd name="connsiteX203" fmla="*/ 4228740 w 8372664"/>
              <a:gd name="connsiteY203" fmla="*/ 98854 h 6713838"/>
              <a:gd name="connsiteX204" fmla="*/ 4154599 w 8372664"/>
              <a:gd name="connsiteY204" fmla="*/ 90616 h 6713838"/>
              <a:gd name="connsiteX205" fmla="*/ 4080459 w 8372664"/>
              <a:gd name="connsiteY205" fmla="*/ 131805 h 6713838"/>
              <a:gd name="connsiteX206" fmla="*/ 3998080 w 8372664"/>
              <a:gd name="connsiteY206" fmla="*/ 189470 h 6713838"/>
              <a:gd name="connsiteX207" fmla="*/ 3956891 w 8372664"/>
              <a:gd name="connsiteY207" fmla="*/ 205946 h 6713838"/>
              <a:gd name="connsiteX208" fmla="*/ 3899226 w 8372664"/>
              <a:gd name="connsiteY208" fmla="*/ 238897 h 6713838"/>
              <a:gd name="connsiteX209" fmla="*/ 3833323 w 8372664"/>
              <a:gd name="connsiteY209" fmla="*/ 247135 h 6713838"/>
              <a:gd name="connsiteX210" fmla="*/ 3808610 w 8372664"/>
              <a:gd name="connsiteY210" fmla="*/ 255373 h 6713838"/>
              <a:gd name="connsiteX211" fmla="*/ 3783896 w 8372664"/>
              <a:gd name="connsiteY211" fmla="*/ 271849 h 6713838"/>
              <a:gd name="connsiteX212" fmla="*/ 3717994 w 8372664"/>
              <a:gd name="connsiteY212" fmla="*/ 321276 h 6713838"/>
              <a:gd name="connsiteX213" fmla="*/ 3693280 w 8372664"/>
              <a:gd name="connsiteY213" fmla="*/ 337751 h 6713838"/>
              <a:gd name="connsiteX214" fmla="*/ 3750945 w 8372664"/>
              <a:gd name="connsiteY214" fmla="*/ 313038 h 6713838"/>
              <a:gd name="connsiteX215" fmla="*/ 3783896 w 8372664"/>
              <a:gd name="connsiteY215" fmla="*/ 255373 h 6713838"/>
              <a:gd name="connsiteX216" fmla="*/ 3808610 w 8372664"/>
              <a:gd name="connsiteY216" fmla="*/ 189470 h 6713838"/>
              <a:gd name="connsiteX217" fmla="*/ 3866275 w 8372664"/>
              <a:gd name="connsiteY217" fmla="*/ 131805 h 6713838"/>
              <a:gd name="connsiteX218" fmla="*/ 3841561 w 8372664"/>
              <a:gd name="connsiteY218" fmla="*/ 164757 h 6713838"/>
              <a:gd name="connsiteX219" fmla="*/ 3833323 w 8372664"/>
              <a:gd name="connsiteY219" fmla="*/ 205946 h 6713838"/>
              <a:gd name="connsiteX220" fmla="*/ 3965129 w 8372664"/>
              <a:gd name="connsiteY220" fmla="*/ 378940 h 6713838"/>
              <a:gd name="connsiteX221" fmla="*/ 3965129 w 8372664"/>
              <a:gd name="connsiteY221" fmla="*/ 617838 h 6713838"/>
              <a:gd name="connsiteX222" fmla="*/ 3940415 w 8372664"/>
              <a:gd name="connsiteY222" fmla="*/ 609600 h 6713838"/>
              <a:gd name="connsiteX223" fmla="*/ 3726232 w 8372664"/>
              <a:gd name="connsiteY223" fmla="*/ 477794 h 6713838"/>
              <a:gd name="connsiteX224" fmla="*/ 3561475 w 8372664"/>
              <a:gd name="connsiteY224" fmla="*/ 370703 h 6713838"/>
              <a:gd name="connsiteX225" fmla="*/ 3503810 w 8372664"/>
              <a:gd name="connsiteY225" fmla="*/ 345989 h 6713838"/>
              <a:gd name="connsiteX226" fmla="*/ 3347291 w 8372664"/>
              <a:gd name="connsiteY226" fmla="*/ 329513 h 6713838"/>
              <a:gd name="connsiteX227" fmla="*/ 3273151 w 8372664"/>
              <a:gd name="connsiteY227" fmla="*/ 313038 h 6713838"/>
              <a:gd name="connsiteX228" fmla="*/ 3190772 w 8372664"/>
              <a:gd name="connsiteY228" fmla="*/ 296562 h 6713838"/>
              <a:gd name="connsiteX229" fmla="*/ 3116632 w 8372664"/>
              <a:gd name="connsiteY229" fmla="*/ 313038 h 6713838"/>
              <a:gd name="connsiteX230" fmla="*/ 3067205 w 8372664"/>
              <a:gd name="connsiteY230" fmla="*/ 337751 h 6713838"/>
              <a:gd name="connsiteX231" fmla="*/ 2993064 w 8372664"/>
              <a:gd name="connsiteY231" fmla="*/ 271849 h 6713838"/>
              <a:gd name="connsiteX232" fmla="*/ 2960113 w 8372664"/>
              <a:gd name="connsiteY232" fmla="*/ 205946 h 6713838"/>
              <a:gd name="connsiteX233" fmla="*/ 2951875 w 8372664"/>
              <a:gd name="connsiteY233" fmla="*/ 172994 h 6713838"/>
              <a:gd name="connsiteX234" fmla="*/ 2918923 w 8372664"/>
              <a:gd name="connsiteY234" fmla="*/ 131805 h 6713838"/>
              <a:gd name="connsiteX235" fmla="*/ 2902448 w 8372664"/>
              <a:gd name="connsiteY235" fmla="*/ 74140 h 6713838"/>
              <a:gd name="connsiteX236" fmla="*/ 2853021 w 8372664"/>
              <a:gd name="connsiteY236" fmla="*/ 49427 h 6713838"/>
              <a:gd name="connsiteX237" fmla="*/ 2828307 w 8372664"/>
              <a:gd name="connsiteY237" fmla="*/ 32951 h 6713838"/>
              <a:gd name="connsiteX238" fmla="*/ 2803594 w 8372664"/>
              <a:gd name="connsiteY238" fmla="*/ 8238 h 6713838"/>
              <a:gd name="connsiteX239" fmla="*/ 2754167 w 8372664"/>
              <a:gd name="connsiteY239" fmla="*/ 0 h 671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8372664" h="6713838">
                <a:moveTo>
                  <a:pt x="2754167" y="0"/>
                </a:moveTo>
                <a:cubicBezTo>
                  <a:pt x="2697875" y="0"/>
                  <a:pt x="2561875" y="3553"/>
                  <a:pt x="2465842" y="8238"/>
                </a:cubicBezTo>
                <a:cubicBezTo>
                  <a:pt x="2449159" y="9052"/>
                  <a:pt x="2432924" y="13936"/>
                  <a:pt x="2416415" y="16476"/>
                </a:cubicBezTo>
                <a:cubicBezTo>
                  <a:pt x="2397224" y="19428"/>
                  <a:pt x="2377972" y="21967"/>
                  <a:pt x="2358751" y="24713"/>
                </a:cubicBezTo>
                <a:cubicBezTo>
                  <a:pt x="2240931" y="63987"/>
                  <a:pt x="2293294" y="48123"/>
                  <a:pt x="2202232" y="74140"/>
                </a:cubicBezTo>
                <a:cubicBezTo>
                  <a:pt x="2188502" y="82378"/>
                  <a:pt x="2175099" y="91187"/>
                  <a:pt x="2161042" y="98854"/>
                </a:cubicBezTo>
                <a:cubicBezTo>
                  <a:pt x="2120548" y="120942"/>
                  <a:pt x="2112400" y="115497"/>
                  <a:pt x="2086902" y="148281"/>
                </a:cubicBezTo>
                <a:cubicBezTo>
                  <a:pt x="2074745" y="163911"/>
                  <a:pt x="2060213" y="178923"/>
                  <a:pt x="2053951" y="197708"/>
                </a:cubicBezTo>
                <a:cubicBezTo>
                  <a:pt x="2044511" y="226026"/>
                  <a:pt x="2036311" y="249434"/>
                  <a:pt x="2029237" y="280086"/>
                </a:cubicBezTo>
                <a:cubicBezTo>
                  <a:pt x="2025481" y="296361"/>
                  <a:pt x="2025050" y="313309"/>
                  <a:pt x="2020999" y="329513"/>
                </a:cubicBezTo>
                <a:cubicBezTo>
                  <a:pt x="2002422" y="403820"/>
                  <a:pt x="1998659" y="374190"/>
                  <a:pt x="1955096" y="461319"/>
                </a:cubicBezTo>
                <a:cubicBezTo>
                  <a:pt x="1934647" y="502218"/>
                  <a:pt x="1936673" y="504456"/>
                  <a:pt x="1897432" y="543697"/>
                </a:cubicBezTo>
                <a:cubicBezTo>
                  <a:pt x="1887723" y="553406"/>
                  <a:pt x="1875904" y="560795"/>
                  <a:pt x="1864480" y="568411"/>
                </a:cubicBezTo>
                <a:cubicBezTo>
                  <a:pt x="1851158" y="577292"/>
                  <a:pt x="1837612" y="585964"/>
                  <a:pt x="1823291" y="593124"/>
                </a:cubicBezTo>
                <a:cubicBezTo>
                  <a:pt x="1786900" y="611320"/>
                  <a:pt x="1747590" y="618871"/>
                  <a:pt x="1707961" y="626076"/>
                </a:cubicBezTo>
                <a:cubicBezTo>
                  <a:pt x="1691528" y="629064"/>
                  <a:pt x="1675200" y="633202"/>
                  <a:pt x="1658534" y="634313"/>
                </a:cubicBezTo>
                <a:cubicBezTo>
                  <a:pt x="1592720" y="638700"/>
                  <a:pt x="1526729" y="639805"/>
                  <a:pt x="1460826" y="642551"/>
                </a:cubicBezTo>
                <a:cubicBezTo>
                  <a:pt x="1399742" y="652732"/>
                  <a:pt x="1415520" y="646081"/>
                  <a:pt x="1353734" y="675503"/>
                </a:cubicBezTo>
                <a:cubicBezTo>
                  <a:pt x="1314929" y="693982"/>
                  <a:pt x="1272789" y="707379"/>
                  <a:pt x="1238405" y="733167"/>
                </a:cubicBezTo>
                <a:cubicBezTo>
                  <a:pt x="1216437" y="749643"/>
                  <a:pt x="1195788" y="768040"/>
                  <a:pt x="1172502" y="782594"/>
                </a:cubicBezTo>
                <a:cubicBezTo>
                  <a:pt x="1151675" y="795611"/>
                  <a:pt x="1126585" y="801270"/>
                  <a:pt x="1106599" y="815546"/>
                </a:cubicBezTo>
                <a:cubicBezTo>
                  <a:pt x="1087639" y="829089"/>
                  <a:pt x="1074348" y="849229"/>
                  <a:pt x="1057172" y="864973"/>
                </a:cubicBezTo>
                <a:cubicBezTo>
                  <a:pt x="1041363" y="879465"/>
                  <a:pt x="1022171" y="890293"/>
                  <a:pt x="1007745" y="906162"/>
                </a:cubicBezTo>
                <a:cubicBezTo>
                  <a:pt x="994425" y="920814"/>
                  <a:pt x="987164" y="940127"/>
                  <a:pt x="974794" y="955589"/>
                </a:cubicBezTo>
                <a:cubicBezTo>
                  <a:pt x="965090" y="967719"/>
                  <a:pt x="952826" y="977556"/>
                  <a:pt x="941842" y="988540"/>
                </a:cubicBezTo>
                <a:cubicBezTo>
                  <a:pt x="939096" y="1007762"/>
                  <a:pt x="936797" y="1027052"/>
                  <a:pt x="933605" y="1046205"/>
                </a:cubicBezTo>
                <a:cubicBezTo>
                  <a:pt x="931303" y="1060016"/>
                  <a:pt x="927872" y="1073618"/>
                  <a:pt x="925367" y="1087394"/>
                </a:cubicBezTo>
                <a:cubicBezTo>
                  <a:pt x="922379" y="1103828"/>
                  <a:pt x="919875" y="1120345"/>
                  <a:pt x="917129" y="1136821"/>
                </a:cubicBezTo>
                <a:cubicBezTo>
                  <a:pt x="922704" y="1292928"/>
                  <a:pt x="936346" y="1383981"/>
                  <a:pt x="908891" y="1532238"/>
                </a:cubicBezTo>
                <a:cubicBezTo>
                  <a:pt x="905083" y="1552801"/>
                  <a:pt x="893530" y="1571198"/>
                  <a:pt x="884178" y="1589903"/>
                </a:cubicBezTo>
                <a:cubicBezTo>
                  <a:pt x="856798" y="1644662"/>
                  <a:pt x="830306" y="1677891"/>
                  <a:pt x="793561" y="1729946"/>
                </a:cubicBezTo>
                <a:cubicBezTo>
                  <a:pt x="779939" y="1749244"/>
                  <a:pt x="764525" y="1767356"/>
                  <a:pt x="752372" y="1787611"/>
                </a:cubicBezTo>
                <a:cubicBezTo>
                  <a:pt x="744134" y="1801341"/>
                  <a:pt x="736145" y="1815222"/>
                  <a:pt x="727659" y="1828800"/>
                </a:cubicBezTo>
                <a:cubicBezTo>
                  <a:pt x="705091" y="1864909"/>
                  <a:pt x="669721" y="1909229"/>
                  <a:pt x="645280" y="1935892"/>
                </a:cubicBezTo>
                <a:cubicBezTo>
                  <a:pt x="638590" y="1943190"/>
                  <a:pt x="627568" y="1945366"/>
                  <a:pt x="620567" y="1952367"/>
                </a:cubicBezTo>
                <a:cubicBezTo>
                  <a:pt x="599927" y="1973007"/>
                  <a:pt x="582537" y="1996671"/>
                  <a:pt x="562902" y="2018270"/>
                </a:cubicBezTo>
                <a:cubicBezTo>
                  <a:pt x="539651" y="2043846"/>
                  <a:pt x="491576" y="2084866"/>
                  <a:pt x="472286" y="2100649"/>
                </a:cubicBezTo>
                <a:cubicBezTo>
                  <a:pt x="464623" y="2106918"/>
                  <a:pt x="455810" y="2111632"/>
                  <a:pt x="447572" y="2117124"/>
                </a:cubicBezTo>
                <a:cubicBezTo>
                  <a:pt x="433842" y="2136346"/>
                  <a:pt x="421853" y="2156938"/>
                  <a:pt x="406383" y="2174789"/>
                </a:cubicBezTo>
                <a:cubicBezTo>
                  <a:pt x="386036" y="2198266"/>
                  <a:pt x="361514" y="2217829"/>
                  <a:pt x="340480" y="2240692"/>
                </a:cubicBezTo>
                <a:cubicBezTo>
                  <a:pt x="312981" y="2270582"/>
                  <a:pt x="235126" y="2347635"/>
                  <a:pt x="200437" y="2405449"/>
                </a:cubicBezTo>
                <a:cubicBezTo>
                  <a:pt x="189047" y="2424432"/>
                  <a:pt x="177387" y="2443312"/>
                  <a:pt x="167486" y="2463113"/>
                </a:cubicBezTo>
                <a:cubicBezTo>
                  <a:pt x="163603" y="2470880"/>
                  <a:pt x="161743" y="2479510"/>
                  <a:pt x="159248" y="2487827"/>
                </a:cubicBezTo>
                <a:cubicBezTo>
                  <a:pt x="153504" y="2506975"/>
                  <a:pt x="148264" y="2526270"/>
                  <a:pt x="142772" y="2545492"/>
                </a:cubicBezTo>
                <a:cubicBezTo>
                  <a:pt x="140026" y="2718487"/>
                  <a:pt x="141542" y="2891602"/>
                  <a:pt x="134534" y="3064476"/>
                </a:cubicBezTo>
                <a:cubicBezTo>
                  <a:pt x="133290" y="3095151"/>
                  <a:pt x="124080" y="3124988"/>
                  <a:pt x="118059" y="3155092"/>
                </a:cubicBezTo>
                <a:cubicBezTo>
                  <a:pt x="110349" y="3193644"/>
                  <a:pt x="101874" y="3232042"/>
                  <a:pt x="93345" y="3270421"/>
                </a:cubicBezTo>
                <a:cubicBezTo>
                  <a:pt x="78345" y="3337920"/>
                  <a:pt x="87254" y="3274017"/>
                  <a:pt x="68632" y="3385751"/>
                </a:cubicBezTo>
                <a:cubicBezTo>
                  <a:pt x="62248" y="3424056"/>
                  <a:pt x="59490" y="3462946"/>
                  <a:pt x="52156" y="3501081"/>
                </a:cubicBezTo>
                <a:cubicBezTo>
                  <a:pt x="39968" y="3564458"/>
                  <a:pt x="34441" y="3578936"/>
                  <a:pt x="19205" y="3624649"/>
                </a:cubicBezTo>
                <a:cubicBezTo>
                  <a:pt x="10173" y="3687873"/>
                  <a:pt x="-13973" y="3800061"/>
                  <a:pt x="10967" y="3863546"/>
                </a:cubicBezTo>
                <a:cubicBezTo>
                  <a:pt x="40489" y="3938692"/>
                  <a:pt x="119640" y="3995191"/>
                  <a:pt x="183961" y="4036540"/>
                </a:cubicBezTo>
                <a:cubicBezTo>
                  <a:pt x="191265" y="4041236"/>
                  <a:pt x="200437" y="4042032"/>
                  <a:pt x="208675" y="4044778"/>
                </a:cubicBezTo>
                <a:cubicBezTo>
                  <a:pt x="214167" y="4053016"/>
                  <a:pt x="216703" y="4064329"/>
                  <a:pt x="225151" y="4069492"/>
                </a:cubicBezTo>
                <a:cubicBezTo>
                  <a:pt x="231764" y="4073533"/>
                  <a:pt x="423079" y="4165980"/>
                  <a:pt x="447572" y="4184821"/>
                </a:cubicBezTo>
                <a:lnTo>
                  <a:pt x="554664" y="4267200"/>
                </a:lnTo>
                <a:cubicBezTo>
                  <a:pt x="551918" y="4294659"/>
                  <a:pt x="551222" y="4322402"/>
                  <a:pt x="546426" y="4349578"/>
                </a:cubicBezTo>
                <a:cubicBezTo>
                  <a:pt x="542952" y="4369265"/>
                  <a:pt x="535102" y="4387927"/>
                  <a:pt x="529951" y="4407243"/>
                </a:cubicBezTo>
                <a:cubicBezTo>
                  <a:pt x="524117" y="4429122"/>
                  <a:pt x="518967" y="4451178"/>
                  <a:pt x="513475" y="4473146"/>
                </a:cubicBezTo>
                <a:cubicBezTo>
                  <a:pt x="498294" y="4655313"/>
                  <a:pt x="493428" y="4662236"/>
                  <a:pt x="521713" y="4926227"/>
                </a:cubicBezTo>
                <a:cubicBezTo>
                  <a:pt x="528495" y="4989528"/>
                  <a:pt x="591377" y="5119254"/>
                  <a:pt x="620567" y="5165124"/>
                </a:cubicBezTo>
                <a:cubicBezTo>
                  <a:pt x="673909" y="5248947"/>
                  <a:pt x="683113" y="5271326"/>
                  <a:pt x="752372" y="5346357"/>
                </a:cubicBezTo>
                <a:cubicBezTo>
                  <a:pt x="759087" y="5353632"/>
                  <a:pt x="769271" y="5356754"/>
                  <a:pt x="777086" y="5362832"/>
                </a:cubicBezTo>
                <a:cubicBezTo>
                  <a:pt x="818723" y="5395216"/>
                  <a:pt x="850612" y="5445006"/>
                  <a:pt x="900653" y="5461686"/>
                </a:cubicBezTo>
                <a:cubicBezTo>
                  <a:pt x="942241" y="5475549"/>
                  <a:pt x="944784" y="5475515"/>
                  <a:pt x="999507" y="5502876"/>
                </a:cubicBezTo>
                <a:cubicBezTo>
                  <a:pt x="1074939" y="5540592"/>
                  <a:pt x="949520" y="5494414"/>
                  <a:pt x="1073648" y="5544065"/>
                </a:cubicBezTo>
                <a:cubicBezTo>
                  <a:pt x="1111550" y="5559226"/>
                  <a:pt x="1152466" y="5566998"/>
                  <a:pt x="1188978" y="5585254"/>
                </a:cubicBezTo>
                <a:cubicBezTo>
                  <a:pt x="1241331" y="5611431"/>
                  <a:pt x="1309893" y="5650743"/>
                  <a:pt x="1370210" y="5667632"/>
                </a:cubicBezTo>
                <a:cubicBezTo>
                  <a:pt x="1416390" y="5680562"/>
                  <a:pt x="1463601" y="5689477"/>
                  <a:pt x="1510253" y="5700584"/>
                </a:cubicBezTo>
                <a:cubicBezTo>
                  <a:pt x="1521267" y="5703206"/>
                  <a:pt x="1532464" y="5705241"/>
                  <a:pt x="1543205" y="5708821"/>
                </a:cubicBezTo>
                <a:cubicBezTo>
                  <a:pt x="1551443" y="5711567"/>
                  <a:pt x="1559457" y="5715106"/>
                  <a:pt x="1567918" y="5717059"/>
                </a:cubicBezTo>
                <a:cubicBezTo>
                  <a:pt x="1595204" y="5723356"/>
                  <a:pt x="1622914" y="5727667"/>
                  <a:pt x="1650296" y="5733535"/>
                </a:cubicBezTo>
                <a:cubicBezTo>
                  <a:pt x="1661367" y="5735907"/>
                  <a:pt x="1672146" y="5739553"/>
                  <a:pt x="1683248" y="5741773"/>
                </a:cubicBezTo>
                <a:cubicBezTo>
                  <a:pt x="1699627" y="5745049"/>
                  <a:pt x="1716267" y="5746886"/>
                  <a:pt x="1732675" y="5750011"/>
                </a:cubicBezTo>
                <a:cubicBezTo>
                  <a:pt x="1773938" y="5757871"/>
                  <a:pt x="1815238" y="5765612"/>
                  <a:pt x="1856242" y="5774724"/>
                </a:cubicBezTo>
                <a:cubicBezTo>
                  <a:pt x="1864719" y="5776608"/>
                  <a:pt x="1872607" y="5780576"/>
                  <a:pt x="1880956" y="5782962"/>
                </a:cubicBezTo>
                <a:cubicBezTo>
                  <a:pt x="1911060" y="5791563"/>
                  <a:pt x="1941009" y="5800884"/>
                  <a:pt x="1971572" y="5807676"/>
                </a:cubicBezTo>
                <a:cubicBezTo>
                  <a:pt x="1990526" y="5811888"/>
                  <a:pt x="2010015" y="5813167"/>
                  <a:pt x="2029237" y="5815913"/>
                </a:cubicBezTo>
                <a:cubicBezTo>
                  <a:pt x="2155211" y="5885900"/>
                  <a:pt x="2059445" y="5823811"/>
                  <a:pt x="2144567" y="5898292"/>
                </a:cubicBezTo>
                <a:cubicBezTo>
                  <a:pt x="2152018" y="5904811"/>
                  <a:pt x="2162279" y="5907766"/>
                  <a:pt x="2169280" y="5914767"/>
                </a:cubicBezTo>
                <a:cubicBezTo>
                  <a:pt x="2189920" y="5935407"/>
                  <a:pt x="2205496" y="5960871"/>
                  <a:pt x="2226945" y="5980670"/>
                </a:cubicBezTo>
                <a:cubicBezTo>
                  <a:pt x="2241495" y="5994101"/>
                  <a:pt x="2260531" y="6001740"/>
                  <a:pt x="2276372" y="6013621"/>
                </a:cubicBezTo>
                <a:cubicBezTo>
                  <a:pt x="2283837" y="6019220"/>
                  <a:pt x="2321989" y="6048787"/>
                  <a:pt x="2334037" y="6054811"/>
                </a:cubicBezTo>
                <a:cubicBezTo>
                  <a:pt x="2345154" y="6060369"/>
                  <a:pt x="2394504" y="6082284"/>
                  <a:pt x="2416415" y="6087762"/>
                </a:cubicBezTo>
                <a:cubicBezTo>
                  <a:pt x="2429999" y="6091158"/>
                  <a:pt x="2444021" y="6092604"/>
                  <a:pt x="2457605" y="6096000"/>
                </a:cubicBezTo>
                <a:cubicBezTo>
                  <a:pt x="2466029" y="6098106"/>
                  <a:pt x="2474001" y="6101743"/>
                  <a:pt x="2482318" y="6104238"/>
                </a:cubicBezTo>
                <a:cubicBezTo>
                  <a:pt x="2501466" y="6109982"/>
                  <a:pt x="2520697" y="6115453"/>
                  <a:pt x="2539983" y="6120713"/>
                </a:cubicBezTo>
                <a:cubicBezTo>
                  <a:pt x="2612214" y="6140412"/>
                  <a:pt x="2527723" y="6116158"/>
                  <a:pt x="2622361" y="6137189"/>
                </a:cubicBezTo>
                <a:cubicBezTo>
                  <a:pt x="2630838" y="6139073"/>
                  <a:pt x="2638510" y="6143999"/>
                  <a:pt x="2647075" y="6145427"/>
                </a:cubicBezTo>
                <a:cubicBezTo>
                  <a:pt x="2671602" y="6149515"/>
                  <a:pt x="2696568" y="6150379"/>
                  <a:pt x="2721215" y="6153665"/>
                </a:cubicBezTo>
                <a:cubicBezTo>
                  <a:pt x="2737771" y="6155873"/>
                  <a:pt x="2754092" y="6159646"/>
                  <a:pt x="2770642" y="6161903"/>
                </a:cubicBezTo>
                <a:cubicBezTo>
                  <a:pt x="2814513" y="6167885"/>
                  <a:pt x="2858570" y="6172449"/>
                  <a:pt x="2902448" y="6178378"/>
                </a:cubicBezTo>
                <a:cubicBezTo>
                  <a:pt x="2960173" y="6186179"/>
                  <a:pt x="3018931" y="6188965"/>
                  <a:pt x="3075442" y="6203092"/>
                </a:cubicBezTo>
                <a:lnTo>
                  <a:pt x="3174296" y="6227805"/>
                </a:lnTo>
                <a:cubicBezTo>
                  <a:pt x="3209920" y="6236355"/>
                  <a:pt x="3246632" y="6240934"/>
                  <a:pt x="3281388" y="6252519"/>
                </a:cubicBezTo>
                <a:cubicBezTo>
                  <a:pt x="3330602" y="6268924"/>
                  <a:pt x="3359588" y="6278983"/>
                  <a:pt x="3421432" y="6293708"/>
                </a:cubicBezTo>
                <a:cubicBezTo>
                  <a:pt x="3440320" y="6298205"/>
                  <a:pt x="3459875" y="6299200"/>
                  <a:pt x="3479096" y="6301946"/>
                </a:cubicBezTo>
                <a:cubicBezTo>
                  <a:pt x="3487334" y="6304692"/>
                  <a:pt x="3495214" y="6308956"/>
                  <a:pt x="3503810" y="6310184"/>
                </a:cubicBezTo>
                <a:cubicBezTo>
                  <a:pt x="3632064" y="6328505"/>
                  <a:pt x="3734660" y="6314297"/>
                  <a:pt x="3874513" y="6310184"/>
                </a:cubicBezTo>
                <a:lnTo>
                  <a:pt x="4286405" y="6318421"/>
                </a:lnTo>
                <a:cubicBezTo>
                  <a:pt x="4297719" y="6318840"/>
                  <a:pt x="4308188" y="6324798"/>
                  <a:pt x="4319356" y="6326659"/>
                </a:cubicBezTo>
                <a:cubicBezTo>
                  <a:pt x="4357661" y="6333043"/>
                  <a:pt x="4434686" y="6343135"/>
                  <a:pt x="4434686" y="6343135"/>
                </a:cubicBezTo>
                <a:cubicBezTo>
                  <a:pt x="4442924" y="6345881"/>
                  <a:pt x="4450736" y="6350776"/>
                  <a:pt x="4459399" y="6351373"/>
                </a:cubicBezTo>
                <a:cubicBezTo>
                  <a:pt x="4707974" y="6368516"/>
                  <a:pt x="4602677" y="6335975"/>
                  <a:pt x="4698296" y="6367849"/>
                </a:cubicBezTo>
                <a:cubicBezTo>
                  <a:pt x="4712026" y="6381579"/>
                  <a:pt x="4724873" y="6396252"/>
                  <a:pt x="4739486" y="6409038"/>
                </a:cubicBezTo>
                <a:cubicBezTo>
                  <a:pt x="4746937" y="6415557"/>
                  <a:pt x="4756143" y="6419759"/>
                  <a:pt x="4764199" y="6425513"/>
                </a:cubicBezTo>
                <a:cubicBezTo>
                  <a:pt x="4775372" y="6433493"/>
                  <a:pt x="4786167" y="6441989"/>
                  <a:pt x="4797151" y="6450227"/>
                </a:cubicBezTo>
                <a:cubicBezTo>
                  <a:pt x="4814408" y="6476113"/>
                  <a:pt x="4818918" y="6486379"/>
                  <a:pt x="4846578" y="6507892"/>
                </a:cubicBezTo>
                <a:cubicBezTo>
                  <a:pt x="4859217" y="6517722"/>
                  <a:pt x="4874037" y="6524367"/>
                  <a:pt x="4887767" y="6532605"/>
                </a:cubicBezTo>
                <a:cubicBezTo>
                  <a:pt x="4893259" y="6540843"/>
                  <a:pt x="4899330" y="6548723"/>
                  <a:pt x="4904242" y="6557319"/>
                </a:cubicBezTo>
                <a:cubicBezTo>
                  <a:pt x="4910335" y="6567981"/>
                  <a:pt x="4913906" y="6580052"/>
                  <a:pt x="4920718" y="6590270"/>
                </a:cubicBezTo>
                <a:cubicBezTo>
                  <a:pt x="4935950" y="6613118"/>
                  <a:pt x="4953994" y="6633966"/>
                  <a:pt x="4970145" y="6656173"/>
                </a:cubicBezTo>
                <a:cubicBezTo>
                  <a:pt x="4975968" y="6664180"/>
                  <a:pt x="4979104" y="6674443"/>
                  <a:pt x="4986621" y="6680886"/>
                </a:cubicBezTo>
                <a:cubicBezTo>
                  <a:pt x="5011381" y="6702109"/>
                  <a:pt x="5025568" y="6704853"/>
                  <a:pt x="5052523" y="6713838"/>
                </a:cubicBezTo>
                <a:cubicBezTo>
                  <a:pt x="5110188" y="6711092"/>
                  <a:pt x="5167958" y="6710028"/>
                  <a:pt x="5225518" y="6705600"/>
                </a:cubicBezTo>
                <a:cubicBezTo>
                  <a:pt x="5239478" y="6704526"/>
                  <a:pt x="5252896" y="6699664"/>
                  <a:pt x="5266707" y="6697362"/>
                </a:cubicBezTo>
                <a:cubicBezTo>
                  <a:pt x="5285860" y="6694170"/>
                  <a:pt x="5305150" y="6691870"/>
                  <a:pt x="5324372" y="6689124"/>
                </a:cubicBezTo>
                <a:cubicBezTo>
                  <a:pt x="5340848" y="6680886"/>
                  <a:pt x="5359063" y="6675463"/>
                  <a:pt x="5373799" y="6664411"/>
                </a:cubicBezTo>
                <a:cubicBezTo>
                  <a:pt x="5381720" y="6658471"/>
                  <a:pt x="5382037" y="6645189"/>
                  <a:pt x="5390275" y="6639697"/>
                </a:cubicBezTo>
                <a:cubicBezTo>
                  <a:pt x="5399695" y="6633417"/>
                  <a:pt x="5412485" y="6635039"/>
                  <a:pt x="5423226" y="6631459"/>
                </a:cubicBezTo>
                <a:cubicBezTo>
                  <a:pt x="5445483" y="6624040"/>
                  <a:pt x="5467472" y="6615770"/>
                  <a:pt x="5489129" y="6606746"/>
                </a:cubicBezTo>
                <a:cubicBezTo>
                  <a:pt x="5500465" y="6602023"/>
                  <a:pt x="5510917" y="6595387"/>
                  <a:pt x="5522080" y="6590270"/>
                </a:cubicBezTo>
                <a:cubicBezTo>
                  <a:pt x="5576827" y="6565178"/>
                  <a:pt x="5630240" y="6536711"/>
                  <a:pt x="5686837" y="6516130"/>
                </a:cubicBezTo>
                <a:lnTo>
                  <a:pt x="5777453" y="6483178"/>
                </a:lnTo>
                <a:cubicBezTo>
                  <a:pt x="5799421" y="6466702"/>
                  <a:pt x="5821914" y="6450905"/>
                  <a:pt x="5843356" y="6433751"/>
                </a:cubicBezTo>
                <a:cubicBezTo>
                  <a:pt x="5883366" y="6401743"/>
                  <a:pt x="5933730" y="6356040"/>
                  <a:pt x="5966923" y="6318421"/>
                </a:cubicBezTo>
                <a:cubicBezTo>
                  <a:pt x="5987637" y="6294945"/>
                  <a:pt x="6000767" y="6264598"/>
                  <a:pt x="6024588" y="6244281"/>
                </a:cubicBezTo>
                <a:cubicBezTo>
                  <a:pt x="6094787" y="6184406"/>
                  <a:pt x="6186964" y="6149577"/>
                  <a:pt x="6247010" y="6079524"/>
                </a:cubicBezTo>
                <a:cubicBezTo>
                  <a:pt x="6263486" y="6060302"/>
                  <a:pt x="6282394" y="6042924"/>
                  <a:pt x="6296437" y="6021859"/>
                </a:cubicBezTo>
                <a:cubicBezTo>
                  <a:pt x="6388765" y="5883367"/>
                  <a:pt x="6237230" y="5983207"/>
                  <a:pt x="6469432" y="5766486"/>
                </a:cubicBezTo>
                <a:cubicBezTo>
                  <a:pt x="6510621" y="5728043"/>
                  <a:pt x="6548448" y="5685648"/>
                  <a:pt x="6592999" y="5651157"/>
                </a:cubicBezTo>
                <a:cubicBezTo>
                  <a:pt x="6699104" y="5569011"/>
                  <a:pt x="6880164" y="5490297"/>
                  <a:pt x="6996653" y="5461686"/>
                </a:cubicBezTo>
                <a:cubicBezTo>
                  <a:pt x="7060709" y="5445953"/>
                  <a:pt x="7128458" y="5456195"/>
                  <a:pt x="7194361" y="5453449"/>
                </a:cubicBezTo>
                <a:cubicBezTo>
                  <a:pt x="7213583" y="5450703"/>
                  <a:pt x="7233265" y="5450214"/>
                  <a:pt x="7252026" y="5445211"/>
                </a:cubicBezTo>
                <a:cubicBezTo>
                  <a:pt x="7274695" y="5439166"/>
                  <a:pt x="7296490" y="5430026"/>
                  <a:pt x="7317929" y="5420497"/>
                </a:cubicBezTo>
                <a:cubicBezTo>
                  <a:pt x="7379164" y="5393281"/>
                  <a:pt x="7416625" y="5374246"/>
                  <a:pt x="7466210" y="5329881"/>
                </a:cubicBezTo>
                <a:cubicBezTo>
                  <a:pt x="7498044" y="5301398"/>
                  <a:pt x="7526621" y="5269470"/>
                  <a:pt x="7556826" y="5239265"/>
                </a:cubicBezTo>
                <a:cubicBezTo>
                  <a:pt x="7559572" y="5231027"/>
                  <a:pt x="7562015" y="5222682"/>
                  <a:pt x="7565064" y="5214551"/>
                </a:cubicBezTo>
                <a:cubicBezTo>
                  <a:pt x="7570256" y="5200705"/>
                  <a:pt x="7576864" y="5187391"/>
                  <a:pt x="7581540" y="5173362"/>
                </a:cubicBezTo>
                <a:cubicBezTo>
                  <a:pt x="7592884" y="5139330"/>
                  <a:pt x="7606024" y="5083660"/>
                  <a:pt x="7614491" y="5049794"/>
                </a:cubicBezTo>
                <a:cubicBezTo>
                  <a:pt x="7622566" y="4977119"/>
                  <a:pt x="7622668" y="4960636"/>
                  <a:pt x="7639205" y="4885038"/>
                </a:cubicBezTo>
                <a:cubicBezTo>
                  <a:pt x="7651872" y="4827130"/>
                  <a:pt x="7667065" y="4769802"/>
                  <a:pt x="7680394" y="4712043"/>
                </a:cubicBezTo>
                <a:cubicBezTo>
                  <a:pt x="7690431" y="4668549"/>
                  <a:pt x="7688411" y="4649278"/>
                  <a:pt x="7713345" y="4604951"/>
                </a:cubicBezTo>
                <a:cubicBezTo>
                  <a:pt x="7726807" y="4581018"/>
                  <a:pt x="7745035" y="4560011"/>
                  <a:pt x="7762772" y="4539049"/>
                </a:cubicBezTo>
                <a:cubicBezTo>
                  <a:pt x="7784993" y="4512788"/>
                  <a:pt x="7817233" y="4485211"/>
                  <a:pt x="7845151" y="4464908"/>
                </a:cubicBezTo>
                <a:cubicBezTo>
                  <a:pt x="7861165" y="4453262"/>
                  <a:pt x="7877159" y="4441373"/>
                  <a:pt x="7894578" y="4431957"/>
                </a:cubicBezTo>
                <a:cubicBezTo>
                  <a:pt x="7938161" y="4408399"/>
                  <a:pt x="8148120" y="4308341"/>
                  <a:pt x="8232329" y="4250724"/>
                </a:cubicBezTo>
                <a:cubicBezTo>
                  <a:pt x="8258168" y="4233045"/>
                  <a:pt x="8283526" y="4214363"/>
                  <a:pt x="8306469" y="4193059"/>
                </a:cubicBezTo>
                <a:cubicBezTo>
                  <a:pt x="8322185" y="4178466"/>
                  <a:pt x="8333929" y="4160108"/>
                  <a:pt x="8347659" y="4143632"/>
                </a:cubicBezTo>
                <a:cubicBezTo>
                  <a:pt x="8373612" y="4039815"/>
                  <a:pt x="8384066" y="4024394"/>
                  <a:pt x="8355896" y="3880021"/>
                </a:cubicBezTo>
                <a:cubicBezTo>
                  <a:pt x="8346228" y="3830472"/>
                  <a:pt x="8320809" y="3785132"/>
                  <a:pt x="8298232" y="3739978"/>
                </a:cubicBezTo>
                <a:cubicBezTo>
                  <a:pt x="8284949" y="3713412"/>
                  <a:pt x="8271284" y="3685252"/>
                  <a:pt x="8248805" y="3665838"/>
                </a:cubicBezTo>
                <a:cubicBezTo>
                  <a:pt x="8156739" y="3586326"/>
                  <a:pt x="8116717" y="3594255"/>
                  <a:pt x="8026383" y="3534032"/>
                </a:cubicBezTo>
                <a:cubicBezTo>
                  <a:pt x="7997124" y="3514526"/>
                  <a:pt x="7971464" y="3490097"/>
                  <a:pt x="7944005" y="3468130"/>
                </a:cubicBezTo>
                <a:cubicBezTo>
                  <a:pt x="7931835" y="3443791"/>
                  <a:pt x="7918941" y="3420283"/>
                  <a:pt x="7911053" y="3393989"/>
                </a:cubicBezTo>
                <a:cubicBezTo>
                  <a:pt x="7907030" y="3380578"/>
                  <a:pt x="7905561" y="3366530"/>
                  <a:pt x="7902815" y="3352800"/>
                </a:cubicBezTo>
                <a:cubicBezTo>
                  <a:pt x="7911053" y="3311611"/>
                  <a:pt x="7913174" y="3268708"/>
                  <a:pt x="7927529" y="3229232"/>
                </a:cubicBezTo>
                <a:cubicBezTo>
                  <a:pt x="7935602" y="3207033"/>
                  <a:pt x="7956565" y="3191822"/>
                  <a:pt x="7968718" y="3171567"/>
                </a:cubicBezTo>
                <a:cubicBezTo>
                  <a:pt x="8002169" y="3115816"/>
                  <a:pt x="8005729" y="3093484"/>
                  <a:pt x="8026383" y="3031524"/>
                </a:cubicBezTo>
                <a:cubicBezTo>
                  <a:pt x="8048492" y="2766222"/>
                  <a:pt x="8019384" y="3122105"/>
                  <a:pt x="8042859" y="2809103"/>
                </a:cubicBezTo>
                <a:cubicBezTo>
                  <a:pt x="8069089" y="2459363"/>
                  <a:pt x="8051046" y="2735756"/>
                  <a:pt x="8067572" y="2471351"/>
                </a:cubicBezTo>
                <a:cubicBezTo>
                  <a:pt x="8062080" y="2383481"/>
                  <a:pt x="8064929" y="2294688"/>
                  <a:pt x="8051096" y="2207740"/>
                </a:cubicBezTo>
                <a:cubicBezTo>
                  <a:pt x="8045487" y="2172486"/>
                  <a:pt x="8026255" y="2140620"/>
                  <a:pt x="8009907" y="2108886"/>
                </a:cubicBezTo>
                <a:cubicBezTo>
                  <a:pt x="7979492" y="2049844"/>
                  <a:pt x="7945223" y="1992843"/>
                  <a:pt x="7911053" y="1935892"/>
                </a:cubicBezTo>
                <a:cubicBezTo>
                  <a:pt x="7903989" y="1924119"/>
                  <a:pt x="7893711" y="1914523"/>
                  <a:pt x="7886340" y="1902940"/>
                </a:cubicBezTo>
                <a:cubicBezTo>
                  <a:pt x="7874454" y="1884263"/>
                  <a:pt x="7865360" y="1863898"/>
                  <a:pt x="7853388" y="1845276"/>
                </a:cubicBezTo>
                <a:cubicBezTo>
                  <a:pt x="7840614" y="1825406"/>
                  <a:pt x="7824175" y="1807971"/>
                  <a:pt x="7812199" y="1787611"/>
                </a:cubicBezTo>
                <a:cubicBezTo>
                  <a:pt x="7796633" y="1761149"/>
                  <a:pt x="7786661" y="1731644"/>
                  <a:pt x="7771010" y="1705232"/>
                </a:cubicBezTo>
                <a:cubicBezTo>
                  <a:pt x="7742665" y="1657399"/>
                  <a:pt x="7711236" y="1611452"/>
                  <a:pt x="7680394" y="1565189"/>
                </a:cubicBezTo>
                <a:cubicBezTo>
                  <a:pt x="7656310" y="1529064"/>
                  <a:pt x="7636954" y="1488798"/>
                  <a:pt x="7606253" y="1458097"/>
                </a:cubicBezTo>
                <a:cubicBezTo>
                  <a:pt x="7568319" y="1420163"/>
                  <a:pt x="7549011" y="1396610"/>
                  <a:pt x="7507399" y="1367481"/>
                </a:cubicBezTo>
                <a:cubicBezTo>
                  <a:pt x="7494282" y="1358299"/>
                  <a:pt x="7480338" y="1350302"/>
                  <a:pt x="7466210" y="1342767"/>
                </a:cubicBezTo>
                <a:cubicBezTo>
                  <a:pt x="7439121" y="1328320"/>
                  <a:pt x="7383832" y="1301578"/>
                  <a:pt x="7383832" y="1301578"/>
                </a:cubicBezTo>
                <a:cubicBezTo>
                  <a:pt x="7381086" y="1293340"/>
                  <a:pt x="7378643" y="1284995"/>
                  <a:pt x="7375594" y="1276865"/>
                </a:cubicBezTo>
                <a:cubicBezTo>
                  <a:pt x="7361343" y="1238863"/>
                  <a:pt x="7357782" y="1239533"/>
                  <a:pt x="7350880" y="1202724"/>
                </a:cubicBezTo>
                <a:cubicBezTo>
                  <a:pt x="7337413" y="1130899"/>
                  <a:pt x="7337844" y="1078757"/>
                  <a:pt x="7301453" y="1013254"/>
                </a:cubicBezTo>
                <a:cubicBezTo>
                  <a:pt x="7291626" y="995566"/>
                  <a:pt x="7219525" y="920416"/>
                  <a:pt x="7202599" y="906162"/>
                </a:cubicBezTo>
                <a:cubicBezTo>
                  <a:pt x="6995472" y="731740"/>
                  <a:pt x="7170732" y="876979"/>
                  <a:pt x="7046080" y="799070"/>
                </a:cubicBezTo>
                <a:cubicBezTo>
                  <a:pt x="7017656" y="781305"/>
                  <a:pt x="6993994" y="755754"/>
                  <a:pt x="6963702" y="741405"/>
                </a:cubicBezTo>
                <a:cubicBezTo>
                  <a:pt x="6940823" y="730567"/>
                  <a:pt x="6913686" y="732606"/>
                  <a:pt x="6889561" y="724930"/>
                </a:cubicBezTo>
                <a:cubicBezTo>
                  <a:pt x="6701858" y="665207"/>
                  <a:pt x="6844699" y="696185"/>
                  <a:pt x="6741280" y="675503"/>
                </a:cubicBezTo>
                <a:cubicBezTo>
                  <a:pt x="6689107" y="678249"/>
                  <a:pt x="6636662" y="677752"/>
                  <a:pt x="6584761" y="683740"/>
                </a:cubicBezTo>
                <a:cubicBezTo>
                  <a:pt x="6564902" y="686031"/>
                  <a:pt x="6546382" y="694956"/>
                  <a:pt x="6527096" y="700216"/>
                </a:cubicBezTo>
                <a:cubicBezTo>
                  <a:pt x="6516173" y="703195"/>
                  <a:pt x="6505129" y="705708"/>
                  <a:pt x="6494145" y="708454"/>
                </a:cubicBezTo>
                <a:cubicBezTo>
                  <a:pt x="6455702" y="705708"/>
                  <a:pt x="6416735" y="707110"/>
                  <a:pt x="6378815" y="700216"/>
                </a:cubicBezTo>
                <a:cubicBezTo>
                  <a:pt x="6355732" y="696019"/>
                  <a:pt x="6335007" y="683394"/>
                  <a:pt x="6312913" y="675503"/>
                </a:cubicBezTo>
                <a:cubicBezTo>
                  <a:pt x="6255797" y="655105"/>
                  <a:pt x="6272771" y="660575"/>
                  <a:pt x="6214059" y="650789"/>
                </a:cubicBezTo>
                <a:cubicBezTo>
                  <a:pt x="6014325" y="500989"/>
                  <a:pt x="6200546" y="636289"/>
                  <a:pt x="6049302" y="535459"/>
                </a:cubicBezTo>
                <a:cubicBezTo>
                  <a:pt x="5946351" y="466825"/>
                  <a:pt x="6094821" y="557828"/>
                  <a:pt x="5975161" y="486032"/>
                </a:cubicBezTo>
                <a:cubicBezTo>
                  <a:pt x="5949967" y="452440"/>
                  <a:pt x="5944361" y="441728"/>
                  <a:pt x="5909259" y="411892"/>
                </a:cubicBezTo>
                <a:cubicBezTo>
                  <a:pt x="5869068" y="377730"/>
                  <a:pt x="5832870" y="336628"/>
                  <a:pt x="5785691" y="313038"/>
                </a:cubicBezTo>
                <a:cubicBezTo>
                  <a:pt x="5656923" y="248654"/>
                  <a:pt x="5749893" y="290285"/>
                  <a:pt x="5653886" y="255373"/>
                </a:cubicBezTo>
                <a:cubicBezTo>
                  <a:pt x="5639989" y="250319"/>
                  <a:pt x="5627155" y="241995"/>
                  <a:pt x="5612696" y="238897"/>
                </a:cubicBezTo>
                <a:cubicBezTo>
                  <a:pt x="5588383" y="233687"/>
                  <a:pt x="5563269" y="233405"/>
                  <a:pt x="5538556" y="230659"/>
                </a:cubicBezTo>
                <a:cubicBezTo>
                  <a:pt x="5480891" y="236151"/>
                  <a:pt x="5423105" y="240495"/>
                  <a:pt x="5365561" y="247135"/>
                </a:cubicBezTo>
                <a:cubicBezTo>
                  <a:pt x="5233813" y="262337"/>
                  <a:pt x="5486452" y="255755"/>
                  <a:pt x="5200805" y="296562"/>
                </a:cubicBezTo>
                <a:cubicBezTo>
                  <a:pt x="5104986" y="310251"/>
                  <a:pt x="5162507" y="303417"/>
                  <a:pt x="5027810" y="313038"/>
                </a:cubicBezTo>
                <a:cubicBezTo>
                  <a:pt x="4972891" y="310292"/>
                  <a:pt x="4917121" y="314813"/>
                  <a:pt x="4863053" y="304800"/>
                </a:cubicBezTo>
                <a:cubicBezTo>
                  <a:pt x="4841285" y="300769"/>
                  <a:pt x="4825189" y="281750"/>
                  <a:pt x="4805388" y="271849"/>
                </a:cubicBezTo>
                <a:cubicBezTo>
                  <a:pt x="4786683" y="262497"/>
                  <a:pt x="4767432" y="254128"/>
                  <a:pt x="4747723" y="247135"/>
                </a:cubicBezTo>
                <a:cubicBezTo>
                  <a:pt x="4536792" y="172288"/>
                  <a:pt x="4610605" y="186281"/>
                  <a:pt x="4451161" y="172994"/>
                </a:cubicBezTo>
                <a:lnTo>
                  <a:pt x="4327594" y="131805"/>
                </a:lnTo>
                <a:cubicBezTo>
                  <a:pt x="4308544" y="125744"/>
                  <a:pt x="4288894" y="121652"/>
                  <a:pt x="4269929" y="115330"/>
                </a:cubicBezTo>
                <a:cubicBezTo>
                  <a:pt x="4255900" y="110654"/>
                  <a:pt x="4243199" y="101952"/>
                  <a:pt x="4228740" y="98854"/>
                </a:cubicBezTo>
                <a:cubicBezTo>
                  <a:pt x="4204426" y="93644"/>
                  <a:pt x="4179313" y="93362"/>
                  <a:pt x="4154599" y="90616"/>
                </a:cubicBezTo>
                <a:cubicBezTo>
                  <a:pt x="4129886" y="104346"/>
                  <a:pt x="4104240" y="116517"/>
                  <a:pt x="4080459" y="131805"/>
                </a:cubicBezTo>
                <a:cubicBezTo>
                  <a:pt x="4010954" y="176487"/>
                  <a:pt x="4068745" y="154137"/>
                  <a:pt x="3998080" y="189470"/>
                </a:cubicBezTo>
                <a:cubicBezTo>
                  <a:pt x="3984854" y="196083"/>
                  <a:pt x="3970404" y="199940"/>
                  <a:pt x="3956891" y="205946"/>
                </a:cubicBezTo>
                <a:cubicBezTo>
                  <a:pt x="3925533" y="219883"/>
                  <a:pt x="3925733" y="221226"/>
                  <a:pt x="3899226" y="238897"/>
                </a:cubicBezTo>
                <a:cubicBezTo>
                  <a:pt x="3812121" y="209861"/>
                  <a:pt x="3875558" y="213346"/>
                  <a:pt x="3833323" y="247135"/>
                </a:cubicBezTo>
                <a:cubicBezTo>
                  <a:pt x="3826543" y="252559"/>
                  <a:pt x="3816377" y="251490"/>
                  <a:pt x="3808610" y="255373"/>
                </a:cubicBezTo>
                <a:cubicBezTo>
                  <a:pt x="3799754" y="259801"/>
                  <a:pt x="3791903" y="266026"/>
                  <a:pt x="3783896" y="271849"/>
                </a:cubicBezTo>
                <a:cubicBezTo>
                  <a:pt x="3761689" y="288000"/>
                  <a:pt x="3740201" y="305125"/>
                  <a:pt x="3717994" y="321276"/>
                </a:cubicBezTo>
                <a:cubicBezTo>
                  <a:pt x="3709987" y="327099"/>
                  <a:pt x="3683675" y="340152"/>
                  <a:pt x="3693280" y="337751"/>
                </a:cubicBezTo>
                <a:cubicBezTo>
                  <a:pt x="3713568" y="332679"/>
                  <a:pt x="3731723" y="321276"/>
                  <a:pt x="3750945" y="313038"/>
                </a:cubicBezTo>
                <a:cubicBezTo>
                  <a:pt x="3761929" y="293816"/>
                  <a:pt x="3774534" y="275435"/>
                  <a:pt x="3783896" y="255373"/>
                </a:cubicBezTo>
                <a:cubicBezTo>
                  <a:pt x="3793818" y="234113"/>
                  <a:pt x="3795596" y="208991"/>
                  <a:pt x="3808610" y="189470"/>
                </a:cubicBezTo>
                <a:cubicBezTo>
                  <a:pt x="3823689" y="166852"/>
                  <a:pt x="3844528" y="148115"/>
                  <a:pt x="3866275" y="131805"/>
                </a:cubicBezTo>
                <a:cubicBezTo>
                  <a:pt x="3877259" y="123567"/>
                  <a:pt x="3849799" y="153773"/>
                  <a:pt x="3841561" y="164757"/>
                </a:cubicBezTo>
                <a:cubicBezTo>
                  <a:pt x="3838815" y="178487"/>
                  <a:pt x="3830818" y="192170"/>
                  <a:pt x="3833323" y="205946"/>
                </a:cubicBezTo>
                <a:cubicBezTo>
                  <a:pt x="3842880" y="258509"/>
                  <a:pt x="3962949" y="376424"/>
                  <a:pt x="3965129" y="378940"/>
                </a:cubicBezTo>
                <a:cubicBezTo>
                  <a:pt x="3987309" y="467660"/>
                  <a:pt x="3990331" y="466627"/>
                  <a:pt x="3965129" y="617838"/>
                </a:cubicBezTo>
                <a:cubicBezTo>
                  <a:pt x="3963701" y="626403"/>
                  <a:pt x="3947906" y="613991"/>
                  <a:pt x="3940415" y="609600"/>
                </a:cubicBezTo>
                <a:cubicBezTo>
                  <a:pt x="3868095" y="567205"/>
                  <a:pt x="3796875" y="522927"/>
                  <a:pt x="3726232" y="477794"/>
                </a:cubicBezTo>
                <a:cubicBezTo>
                  <a:pt x="3631997" y="417589"/>
                  <a:pt x="3658858" y="422259"/>
                  <a:pt x="3561475" y="370703"/>
                </a:cubicBezTo>
                <a:cubicBezTo>
                  <a:pt x="3542993" y="360918"/>
                  <a:pt x="3523918" y="351734"/>
                  <a:pt x="3503810" y="345989"/>
                </a:cubicBezTo>
                <a:cubicBezTo>
                  <a:pt x="3477222" y="338392"/>
                  <a:pt x="3356830" y="330308"/>
                  <a:pt x="3347291" y="329513"/>
                </a:cubicBezTo>
                <a:cubicBezTo>
                  <a:pt x="3322578" y="324021"/>
                  <a:pt x="3298034" y="317703"/>
                  <a:pt x="3273151" y="313038"/>
                </a:cubicBezTo>
                <a:cubicBezTo>
                  <a:pt x="3186609" y="296812"/>
                  <a:pt x="3242977" y="313964"/>
                  <a:pt x="3190772" y="296562"/>
                </a:cubicBezTo>
                <a:cubicBezTo>
                  <a:pt x="3166059" y="302054"/>
                  <a:pt x="3139276" y="301716"/>
                  <a:pt x="3116632" y="313038"/>
                </a:cubicBezTo>
                <a:cubicBezTo>
                  <a:pt x="3056786" y="342961"/>
                  <a:pt x="3123867" y="356639"/>
                  <a:pt x="3067205" y="337751"/>
                </a:cubicBezTo>
                <a:cubicBezTo>
                  <a:pt x="3065668" y="336470"/>
                  <a:pt x="3002067" y="285997"/>
                  <a:pt x="2993064" y="271849"/>
                </a:cubicBezTo>
                <a:cubicBezTo>
                  <a:pt x="2979878" y="251128"/>
                  <a:pt x="2969559" y="228617"/>
                  <a:pt x="2960113" y="205946"/>
                </a:cubicBezTo>
                <a:cubicBezTo>
                  <a:pt x="2955758" y="195495"/>
                  <a:pt x="2957374" y="182891"/>
                  <a:pt x="2951875" y="172994"/>
                </a:cubicBezTo>
                <a:cubicBezTo>
                  <a:pt x="2943336" y="157624"/>
                  <a:pt x="2929907" y="145535"/>
                  <a:pt x="2918923" y="131805"/>
                </a:cubicBezTo>
                <a:cubicBezTo>
                  <a:pt x="2918384" y="129650"/>
                  <a:pt x="2906746" y="79513"/>
                  <a:pt x="2902448" y="74140"/>
                </a:cubicBezTo>
                <a:cubicBezTo>
                  <a:pt x="2886710" y="54468"/>
                  <a:pt x="2872917" y="59375"/>
                  <a:pt x="2853021" y="49427"/>
                </a:cubicBezTo>
                <a:cubicBezTo>
                  <a:pt x="2844165" y="44999"/>
                  <a:pt x="2835913" y="39289"/>
                  <a:pt x="2828307" y="32951"/>
                </a:cubicBezTo>
                <a:cubicBezTo>
                  <a:pt x="2819357" y="25493"/>
                  <a:pt x="2814646" y="11922"/>
                  <a:pt x="2803594" y="8238"/>
                </a:cubicBezTo>
                <a:cubicBezTo>
                  <a:pt x="2787964" y="3028"/>
                  <a:pt x="2810459" y="0"/>
                  <a:pt x="2754167" y="0"/>
                </a:cubicBezTo>
                <a:close/>
              </a:path>
            </a:pathLst>
          </a:custGeom>
          <a:solidFill>
            <a:schemeClr val="accent5">
              <a:lumMod val="75000"/>
              <a:alpha val="48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 rot="19175193">
            <a:off x="5103552" y="981798"/>
            <a:ext cx="2865980" cy="2298160"/>
          </a:xfrm>
          <a:custGeom>
            <a:avLst/>
            <a:gdLst>
              <a:gd name="connsiteX0" fmla="*/ 2754167 w 8372664"/>
              <a:gd name="connsiteY0" fmla="*/ 0 h 6713838"/>
              <a:gd name="connsiteX1" fmla="*/ 2465842 w 8372664"/>
              <a:gd name="connsiteY1" fmla="*/ 8238 h 6713838"/>
              <a:gd name="connsiteX2" fmla="*/ 2416415 w 8372664"/>
              <a:gd name="connsiteY2" fmla="*/ 16476 h 6713838"/>
              <a:gd name="connsiteX3" fmla="*/ 2358751 w 8372664"/>
              <a:gd name="connsiteY3" fmla="*/ 24713 h 6713838"/>
              <a:gd name="connsiteX4" fmla="*/ 2202232 w 8372664"/>
              <a:gd name="connsiteY4" fmla="*/ 74140 h 6713838"/>
              <a:gd name="connsiteX5" fmla="*/ 2161042 w 8372664"/>
              <a:gd name="connsiteY5" fmla="*/ 98854 h 6713838"/>
              <a:gd name="connsiteX6" fmla="*/ 2086902 w 8372664"/>
              <a:gd name="connsiteY6" fmla="*/ 148281 h 6713838"/>
              <a:gd name="connsiteX7" fmla="*/ 2053951 w 8372664"/>
              <a:gd name="connsiteY7" fmla="*/ 197708 h 6713838"/>
              <a:gd name="connsiteX8" fmla="*/ 2029237 w 8372664"/>
              <a:gd name="connsiteY8" fmla="*/ 280086 h 6713838"/>
              <a:gd name="connsiteX9" fmla="*/ 2020999 w 8372664"/>
              <a:gd name="connsiteY9" fmla="*/ 329513 h 6713838"/>
              <a:gd name="connsiteX10" fmla="*/ 1955096 w 8372664"/>
              <a:gd name="connsiteY10" fmla="*/ 461319 h 6713838"/>
              <a:gd name="connsiteX11" fmla="*/ 1897432 w 8372664"/>
              <a:gd name="connsiteY11" fmla="*/ 543697 h 6713838"/>
              <a:gd name="connsiteX12" fmla="*/ 1864480 w 8372664"/>
              <a:gd name="connsiteY12" fmla="*/ 568411 h 6713838"/>
              <a:gd name="connsiteX13" fmla="*/ 1823291 w 8372664"/>
              <a:gd name="connsiteY13" fmla="*/ 593124 h 6713838"/>
              <a:gd name="connsiteX14" fmla="*/ 1707961 w 8372664"/>
              <a:gd name="connsiteY14" fmla="*/ 626076 h 6713838"/>
              <a:gd name="connsiteX15" fmla="*/ 1658534 w 8372664"/>
              <a:gd name="connsiteY15" fmla="*/ 634313 h 6713838"/>
              <a:gd name="connsiteX16" fmla="*/ 1460826 w 8372664"/>
              <a:gd name="connsiteY16" fmla="*/ 642551 h 6713838"/>
              <a:gd name="connsiteX17" fmla="*/ 1353734 w 8372664"/>
              <a:gd name="connsiteY17" fmla="*/ 675503 h 6713838"/>
              <a:gd name="connsiteX18" fmla="*/ 1238405 w 8372664"/>
              <a:gd name="connsiteY18" fmla="*/ 733167 h 6713838"/>
              <a:gd name="connsiteX19" fmla="*/ 1172502 w 8372664"/>
              <a:gd name="connsiteY19" fmla="*/ 782594 h 6713838"/>
              <a:gd name="connsiteX20" fmla="*/ 1106599 w 8372664"/>
              <a:gd name="connsiteY20" fmla="*/ 815546 h 6713838"/>
              <a:gd name="connsiteX21" fmla="*/ 1057172 w 8372664"/>
              <a:gd name="connsiteY21" fmla="*/ 864973 h 6713838"/>
              <a:gd name="connsiteX22" fmla="*/ 1007745 w 8372664"/>
              <a:gd name="connsiteY22" fmla="*/ 906162 h 6713838"/>
              <a:gd name="connsiteX23" fmla="*/ 974794 w 8372664"/>
              <a:gd name="connsiteY23" fmla="*/ 955589 h 6713838"/>
              <a:gd name="connsiteX24" fmla="*/ 941842 w 8372664"/>
              <a:gd name="connsiteY24" fmla="*/ 988540 h 6713838"/>
              <a:gd name="connsiteX25" fmla="*/ 933605 w 8372664"/>
              <a:gd name="connsiteY25" fmla="*/ 1046205 h 6713838"/>
              <a:gd name="connsiteX26" fmla="*/ 925367 w 8372664"/>
              <a:gd name="connsiteY26" fmla="*/ 1087394 h 6713838"/>
              <a:gd name="connsiteX27" fmla="*/ 917129 w 8372664"/>
              <a:gd name="connsiteY27" fmla="*/ 1136821 h 6713838"/>
              <a:gd name="connsiteX28" fmla="*/ 908891 w 8372664"/>
              <a:gd name="connsiteY28" fmla="*/ 1532238 h 6713838"/>
              <a:gd name="connsiteX29" fmla="*/ 884178 w 8372664"/>
              <a:gd name="connsiteY29" fmla="*/ 1589903 h 6713838"/>
              <a:gd name="connsiteX30" fmla="*/ 793561 w 8372664"/>
              <a:gd name="connsiteY30" fmla="*/ 1729946 h 6713838"/>
              <a:gd name="connsiteX31" fmla="*/ 752372 w 8372664"/>
              <a:gd name="connsiteY31" fmla="*/ 1787611 h 6713838"/>
              <a:gd name="connsiteX32" fmla="*/ 727659 w 8372664"/>
              <a:gd name="connsiteY32" fmla="*/ 1828800 h 6713838"/>
              <a:gd name="connsiteX33" fmla="*/ 645280 w 8372664"/>
              <a:gd name="connsiteY33" fmla="*/ 1935892 h 6713838"/>
              <a:gd name="connsiteX34" fmla="*/ 620567 w 8372664"/>
              <a:gd name="connsiteY34" fmla="*/ 1952367 h 6713838"/>
              <a:gd name="connsiteX35" fmla="*/ 562902 w 8372664"/>
              <a:gd name="connsiteY35" fmla="*/ 2018270 h 6713838"/>
              <a:gd name="connsiteX36" fmla="*/ 472286 w 8372664"/>
              <a:gd name="connsiteY36" fmla="*/ 2100649 h 6713838"/>
              <a:gd name="connsiteX37" fmla="*/ 447572 w 8372664"/>
              <a:gd name="connsiteY37" fmla="*/ 2117124 h 6713838"/>
              <a:gd name="connsiteX38" fmla="*/ 406383 w 8372664"/>
              <a:gd name="connsiteY38" fmla="*/ 2174789 h 6713838"/>
              <a:gd name="connsiteX39" fmla="*/ 340480 w 8372664"/>
              <a:gd name="connsiteY39" fmla="*/ 2240692 h 6713838"/>
              <a:gd name="connsiteX40" fmla="*/ 200437 w 8372664"/>
              <a:gd name="connsiteY40" fmla="*/ 2405449 h 6713838"/>
              <a:gd name="connsiteX41" fmla="*/ 167486 w 8372664"/>
              <a:gd name="connsiteY41" fmla="*/ 2463113 h 6713838"/>
              <a:gd name="connsiteX42" fmla="*/ 159248 w 8372664"/>
              <a:gd name="connsiteY42" fmla="*/ 2487827 h 6713838"/>
              <a:gd name="connsiteX43" fmla="*/ 142772 w 8372664"/>
              <a:gd name="connsiteY43" fmla="*/ 2545492 h 6713838"/>
              <a:gd name="connsiteX44" fmla="*/ 134534 w 8372664"/>
              <a:gd name="connsiteY44" fmla="*/ 3064476 h 6713838"/>
              <a:gd name="connsiteX45" fmla="*/ 118059 w 8372664"/>
              <a:gd name="connsiteY45" fmla="*/ 3155092 h 6713838"/>
              <a:gd name="connsiteX46" fmla="*/ 93345 w 8372664"/>
              <a:gd name="connsiteY46" fmla="*/ 3270421 h 6713838"/>
              <a:gd name="connsiteX47" fmla="*/ 68632 w 8372664"/>
              <a:gd name="connsiteY47" fmla="*/ 3385751 h 6713838"/>
              <a:gd name="connsiteX48" fmla="*/ 52156 w 8372664"/>
              <a:gd name="connsiteY48" fmla="*/ 3501081 h 6713838"/>
              <a:gd name="connsiteX49" fmla="*/ 19205 w 8372664"/>
              <a:gd name="connsiteY49" fmla="*/ 3624649 h 6713838"/>
              <a:gd name="connsiteX50" fmla="*/ 10967 w 8372664"/>
              <a:gd name="connsiteY50" fmla="*/ 3863546 h 6713838"/>
              <a:gd name="connsiteX51" fmla="*/ 183961 w 8372664"/>
              <a:gd name="connsiteY51" fmla="*/ 4036540 h 6713838"/>
              <a:gd name="connsiteX52" fmla="*/ 208675 w 8372664"/>
              <a:gd name="connsiteY52" fmla="*/ 4044778 h 6713838"/>
              <a:gd name="connsiteX53" fmla="*/ 225151 w 8372664"/>
              <a:gd name="connsiteY53" fmla="*/ 4069492 h 6713838"/>
              <a:gd name="connsiteX54" fmla="*/ 447572 w 8372664"/>
              <a:gd name="connsiteY54" fmla="*/ 4184821 h 6713838"/>
              <a:gd name="connsiteX55" fmla="*/ 554664 w 8372664"/>
              <a:gd name="connsiteY55" fmla="*/ 4267200 h 6713838"/>
              <a:gd name="connsiteX56" fmla="*/ 546426 w 8372664"/>
              <a:gd name="connsiteY56" fmla="*/ 4349578 h 6713838"/>
              <a:gd name="connsiteX57" fmla="*/ 529951 w 8372664"/>
              <a:gd name="connsiteY57" fmla="*/ 4407243 h 6713838"/>
              <a:gd name="connsiteX58" fmla="*/ 513475 w 8372664"/>
              <a:gd name="connsiteY58" fmla="*/ 4473146 h 6713838"/>
              <a:gd name="connsiteX59" fmla="*/ 521713 w 8372664"/>
              <a:gd name="connsiteY59" fmla="*/ 4926227 h 6713838"/>
              <a:gd name="connsiteX60" fmla="*/ 620567 w 8372664"/>
              <a:gd name="connsiteY60" fmla="*/ 5165124 h 6713838"/>
              <a:gd name="connsiteX61" fmla="*/ 752372 w 8372664"/>
              <a:gd name="connsiteY61" fmla="*/ 5346357 h 6713838"/>
              <a:gd name="connsiteX62" fmla="*/ 777086 w 8372664"/>
              <a:gd name="connsiteY62" fmla="*/ 5362832 h 6713838"/>
              <a:gd name="connsiteX63" fmla="*/ 900653 w 8372664"/>
              <a:gd name="connsiteY63" fmla="*/ 5461686 h 6713838"/>
              <a:gd name="connsiteX64" fmla="*/ 999507 w 8372664"/>
              <a:gd name="connsiteY64" fmla="*/ 5502876 h 6713838"/>
              <a:gd name="connsiteX65" fmla="*/ 1073648 w 8372664"/>
              <a:gd name="connsiteY65" fmla="*/ 5544065 h 6713838"/>
              <a:gd name="connsiteX66" fmla="*/ 1188978 w 8372664"/>
              <a:gd name="connsiteY66" fmla="*/ 5585254 h 6713838"/>
              <a:gd name="connsiteX67" fmla="*/ 1370210 w 8372664"/>
              <a:gd name="connsiteY67" fmla="*/ 5667632 h 6713838"/>
              <a:gd name="connsiteX68" fmla="*/ 1510253 w 8372664"/>
              <a:gd name="connsiteY68" fmla="*/ 5700584 h 6713838"/>
              <a:gd name="connsiteX69" fmla="*/ 1543205 w 8372664"/>
              <a:gd name="connsiteY69" fmla="*/ 5708821 h 6713838"/>
              <a:gd name="connsiteX70" fmla="*/ 1567918 w 8372664"/>
              <a:gd name="connsiteY70" fmla="*/ 5717059 h 6713838"/>
              <a:gd name="connsiteX71" fmla="*/ 1650296 w 8372664"/>
              <a:gd name="connsiteY71" fmla="*/ 5733535 h 6713838"/>
              <a:gd name="connsiteX72" fmla="*/ 1683248 w 8372664"/>
              <a:gd name="connsiteY72" fmla="*/ 5741773 h 6713838"/>
              <a:gd name="connsiteX73" fmla="*/ 1732675 w 8372664"/>
              <a:gd name="connsiteY73" fmla="*/ 5750011 h 6713838"/>
              <a:gd name="connsiteX74" fmla="*/ 1856242 w 8372664"/>
              <a:gd name="connsiteY74" fmla="*/ 5774724 h 6713838"/>
              <a:gd name="connsiteX75" fmla="*/ 1880956 w 8372664"/>
              <a:gd name="connsiteY75" fmla="*/ 5782962 h 6713838"/>
              <a:gd name="connsiteX76" fmla="*/ 1971572 w 8372664"/>
              <a:gd name="connsiteY76" fmla="*/ 5807676 h 6713838"/>
              <a:gd name="connsiteX77" fmla="*/ 2029237 w 8372664"/>
              <a:gd name="connsiteY77" fmla="*/ 5815913 h 6713838"/>
              <a:gd name="connsiteX78" fmla="*/ 2144567 w 8372664"/>
              <a:gd name="connsiteY78" fmla="*/ 5898292 h 6713838"/>
              <a:gd name="connsiteX79" fmla="*/ 2169280 w 8372664"/>
              <a:gd name="connsiteY79" fmla="*/ 5914767 h 6713838"/>
              <a:gd name="connsiteX80" fmla="*/ 2226945 w 8372664"/>
              <a:gd name="connsiteY80" fmla="*/ 5980670 h 6713838"/>
              <a:gd name="connsiteX81" fmla="*/ 2276372 w 8372664"/>
              <a:gd name="connsiteY81" fmla="*/ 6013621 h 6713838"/>
              <a:gd name="connsiteX82" fmla="*/ 2334037 w 8372664"/>
              <a:gd name="connsiteY82" fmla="*/ 6054811 h 6713838"/>
              <a:gd name="connsiteX83" fmla="*/ 2416415 w 8372664"/>
              <a:gd name="connsiteY83" fmla="*/ 6087762 h 6713838"/>
              <a:gd name="connsiteX84" fmla="*/ 2457605 w 8372664"/>
              <a:gd name="connsiteY84" fmla="*/ 6096000 h 6713838"/>
              <a:gd name="connsiteX85" fmla="*/ 2482318 w 8372664"/>
              <a:gd name="connsiteY85" fmla="*/ 6104238 h 6713838"/>
              <a:gd name="connsiteX86" fmla="*/ 2539983 w 8372664"/>
              <a:gd name="connsiteY86" fmla="*/ 6120713 h 6713838"/>
              <a:gd name="connsiteX87" fmla="*/ 2622361 w 8372664"/>
              <a:gd name="connsiteY87" fmla="*/ 6137189 h 6713838"/>
              <a:gd name="connsiteX88" fmla="*/ 2647075 w 8372664"/>
              <a:gd name="connsiteY88" fmla="*/ 6145427 h 6713838"/>
              <a:gd name="connsiteX89" fmla="*/ 2721215 w 8372664"/>
              <a:gd name="connsiteY89" fmla="*/ 6153665 h 6713838"/>
              <a:gd name="connsiteX90" fmla="*/ 2770642 w 8372664"/>
              <a:gd name="connsiteY90" fmla="*/ 6161903 h 6713838"/>
              <a:gd name="connsiteX91" fmla="*/ 2902448 w 8372664"/>
              <a:gd name="connsiteY91" fmla="*/ 6178378 h 6713838"/>
              <a:gd name="connsiteX92" fmla="*/ 3075442 w 8372664"/>
              <a:gd name="connsiteY92" fmla="*/ 6203092 h 6713838"/>
              <a:gd name="connsiteX93" fmla="*/ 3174296 w 8372664"/>
              <a:gd name="connsiteY93" fmla="*/ 6227805 h 6713838"/>
              <a:gd name="connsiteX94" fmla="*/ 3281388 w 8372664"/>
              <a:gd name="connsiteY94" fmla="*/ 6252519 h 6713838"/>
              <a:gd name="connsiteX95" fmla="*/ 3421432 w 8372664"/>
              <a:gd name="connsiteY95" fmla="*/ 6293708 h 6713838"/>
              <a:gd name="connsiteX96" fmla="*/ 3479096 w 8372664"/>
              <a:gd name="connsiteY96" fmla="*/ 6301946 h 6713838"/>
              <a:gd name="connsiteX97" fmla="*/ 3503810 w 8372664"/>
              <a:gd name="connsiteY97" fmla="*/ 6310184 h 6713838"/>
              <a:gd name="connsiteX98" fmla="*/ 3874513 w 8372664"/>
              <a:gd name="connsiteY98" fmla="*/ 6310184 h 6713838"/>
              <a:gd name="connsiteX99" fmla="*/ 4286405 w 8372664"/>
              <a:gd name="connsiteY99" fmla="*/ 6318421 h 6713838"/>
              <a:gd name="connsiteX100" fmla="*/ 4319356 w 8372664"/>
              <a:gd name="connsiteY100" fmla="*/ 6326659 h 6713838"/>
              <a:gd name="connsiteX101" fmla="*/ 4434686 w 8372664"/>
              <a:gd name="connsiteY101" fmla="*/ 6343135 h 6713838"/>
              <a:gd name="connsiteX102" fmla="*/ 4459399 w 8372664"/>
              <a:gd name="connsiteY102" fmla="*/ 6351373 h 6713838"/>
              <a:gd name="connsiteX103" fmla="*/ 4698296 w 8372664"/>
              <a:gd name="connsiteY103" fmla="*/ 6367849 h 6713838"/>
              <a:gd name="connsiteX104" fmla="*/ 4739486 w 8372664"/>
              <a:gd name="connsiteY104" fmla="*/ 6409038 h 6713838"/>
              <a:gd name="connsiteX105" fmla="*/ 4764199 w 8372664"/>
              <a:gd name="connsiteY105" fmla="*/ 6425513 h 6713838"/>
              <a:gd name="connsiteX106" fmla="*/ 4797151 w 8372664"/>
              <a:gd name="connsiteY106" fmla="*/ 6450227 h 6713838"/>
              <a:gd name="connsiteX107" fmla="*/ 4846578 w 8372664"/>
              <a:gd name="connsiteY107" fmla="*/ 6507892 h 6713838"/>
              <a:gd name="connsiteX108" fmla="*/ 4887767 w 8372664"/>
              <a:gd name="connsiteY108" fmla="*/ 6532605 h 6713838"/>
              <a:gd name="connsiteX109" fmla="*/ 4904242 w 8372664"/>
              <a:gd name="connsiteY109" fmla="*/ 6557319 h 6713838"/>
              <a:gd name="connsiteX110" fmla="*/ 4920718 w 8372664"/>
              <a:gd name="connsiteY110" fmla="*/ 6590270 h 6713838"/>
              <a:gd name="connsiteX111" fmla="*/ 4970145 w 8372664"/>
              <a:gd name="connsiteY111" fmla="*/ 6656173 h 6713838"/>
              <a:gd name="connsiteX112" fmla="*/ 4986621 w 8372664"/>
              <a:gd name="connsiteY112" fmla="*/ 6680886 h 6713838"/>
              <a:gd name="connsiteX113" fmla="*/ 5052523 w 8372664"/>
              <a:gd name="connsiteY113" fmla="*/ 6713838 h 6713838"/>
              <a:gd name="connsiteX114" fmla="*/ 5225518 w 8372664"/>
              <a:gd name="connsiteY114" fmla="*/ 6705600 h 6713838"/>
              <a:gd name="connsiteX115" fmla="*/ 5266707 w 8372664"/>
              <a:gd name="connsiteY115" fmla="*/ 6697362 h 6713838"/>
              <a:gd name="connsiteX116" fmla="*/ 5324372 w 8372664"/>
              <a:gd name="connsiteY116" fmla="*/ 6689124 h 6713838"/>
              <a:gd name="connsiteX117" fmla="*/ 5373799 w 8372664"/>
              <a:gd name="connsiteY117" fmla="*/ 6664411 h 6713838"/>
              <a:gd name="connsiteX118" fmla="*/ 5390275 w 8372664"/>
              <a:gd name="connsiteY118" fmla="*/ 6639697 h 6713838"/>
              <a:gd name="connsiteX119" fmla="*/ 5423226 w 8372664"/>
              <a:gd name="connsiteY119" fmla="*/ 6631459 h 6713838"/>
              <a:gd name="connsiteX120" fmla="*/ 5489129 w 8372664"/>
              <a:gd name="connsiteY120" fmla="*/ 6606746 h 6713838"/>
              <a:gd name="connsiteX121" fmla="*/ 5522080 w 8372664"/>
              <a:gd name="connsiteY121" fmla="*/ 6590270 h 6713838"/>
              <a:gd name="connsiteX122" fmla="*/ 5686837 w 8372664"/>
              <a:gd name="connsiteY122" fmla="*/ 6516130 h 6713838"/>
              <a:gd name="connsiteX123" fmla="*/ 5777453 w 8372664"/>
              <a:gd name="connsiteY123" fmla="*/ 6483178 h 6713838"/>
              <a:gd name="connsiteX124" fmla="*/ 5843356 w 8372664"/>
              <a:gd name="connsiteY124" fmla="*/ 6433751 h 6713838"/>
              <a:gd name="connsiteX125" fmla="*/ 5966923 w 8372664"/>
              <a:gd name="connsiteY125" fmla="*/ 6318421 h 6713838"/>
              <a:gd name="connsiteX126" fmla="*/ 6024588 w 8372664"/>
              <a:gd name="connsiteY126" fmla="*/ 6244281 h 6713838"/>
              <a:gd name="connsiteX127" fmla="*/ 6247010 w 8372664"/>
              <a:gd name="connsiteY127" fmla="*/ 6079524 h 6713838"/>
              <a:gd name="connsiteX128" fmla="*/ 6296437 w 8372664"/>
              <a:gd name="connsiteY128" fmla="*/ 6021859 h 6713838"/>
              <a:gd name="connsiteX129" fmla="*/ 6469432 w 8372664"/>
              <a:gd name="connsiteY129" fmla="*/ 5766486 h 6713838"/>
              <a:gd name="connsiteX130" fmla="*/ 6592999 w 8372664"/>
              <a:gd name="connsiteY130" fmla="*/ 5651157 h 6713838"/>
              <a:gd name="connsiteX131" fmla="*/ 6996653 w 8372664"/>
              <a:gd name="connsiteY131" fmla="*/ 5461686 h 6713838"/>
              <a:gd name="connsiteX132" fmla="*/ 7194361 w 8372664"/>
              <a:gd name="connsiteY132" fmla="*/ 5453449 h 6713838"/>
              <a:gd name="connsiteX133" fmla="*/ 7252026 w 8372664"/>
              <a:gd name="connsiteY133" fmla="*/ 5445211 h 6713838"/>
              <a:gd name="connsiteX134" fmla="*/ 7317929 w 8372664"/>
              <a:gd name="connsiteY134" fmla="*/ 5420497 h 6713838"/>
              <a:gd name="connsiteX135" fmla="*/ 7466210 w 8372664"/>
              <a:gd name="connsiteY135" fmla="*/ 5329881 h 6713838"/>
              <a:gd name="connsiteX136" fmla="*/ 7556826 w 8372664"/>
              <a:gd name="connsiteY136" fmla="*/ 5239265 h 6713838"/>
              <a:gd name="connsiteX137" fmla="*/ 7565064 w 8372664"/>
              <a:gd name="connsiteY137" fmla="*/ 5214551 h 6713838"/>
              <a:gd name="connsiteX138" fmla="*/ 7581540 w 8372664"/>
              <a:gd name="connsiteY138" fmla="*/ 5173362 h 6713838"/>
              <a:gd name="connsiteX139" fmla="*/ 7614491 w 8372664"/>
              <a:gd name="connsiteY139" fmla="*/ 5049794 h 6713838"/>
              <a:gd name="connsiteX140" fmla="*/ 7639205 w 8372664"/>
              <a:gd name="connsiteY140" fmla="*/ 4885038 h 6713838"/>
              <a:gd name="connsiteX141" fmla="*/ 7680394 w 8372664"/>
              <a:gd name="connsiteY141" fmla="*/ 4712043 h 6713838"/>
              <a:gd name="connsiteX142" fmla="*/ 7713345 w 8372664"/>
              <a:gd name="connsiteY142" fmla="*/ 4604951 h 6713838"/>
              <a:gd name="connsiteX143" fmla="*/ 7762772 w 8372664"/>
              <a:gd name="connsiteY143" fmla="*/ 4539049 h 6713838"/>
              <a:gd name="connsiteX144" fmla="*/ 7845151 w 8372664"/>
              <a:gd name="connsiteY144" fmla="*/ 4464908 h 6713838"/>
              <a:gd name="connsiteX145" fmla="*/ 7894578 w 8372664"/>
              <a:gd name="connsiteY145" fmla="*/ 4431957 h 6713838"/>
              <a:gd name="connsiteX146" fmla="*/ 8232329 w 8372664"/>
              <a:gd name="connsiteY146" fmla="*/ 4250724 h 6713838"/>
              <a:gd name="connsiteX147" fmla="*/ 8306469 w 8372664"/>
              <a:gd name="connsiteY147" fmla="*/ 4193059 h 6713838"/>
              <a:gd name="connsiteX148" fmla="*/ 8347659 w 8372664"/>
              <a:gd name="connsiteY148" fmla="*/ 4143632 h 6713838"/>
              <a:gd name="connsiteX149" fmla="*/ 8355896 w 8372664"/>
              <a:gd name="connsiteY149" fmla="*/ 3880021 h 6713838"/>
              <a:gd name="connsiteX150" fmla="*/ 8298232 w 8372664"/>
              <a:gd name="connsiteY150" fmla="*/ 3739978 h 6713838"/>
              <a:gd name="connsiteX151" fmla="*/ 8248805 w 8372664"/>
              <a:gd name="connsiteY151" fmla="*/ 3665838 h 6713838"/>
              <a:gd name="connsiteX152" fmla="*/ 8026383 w 8372664"/>
              <a:gd name="connsiteY152" fmla="*/ 3534032 h 6713838"/>
              <a:gd name="connsiteX153" fmla="*/ 7944005 w 8372664"/>
              <a:gd name="connsiteY153" fmla="*/ 3468130 h 6713838"/>
              <a:gd name="connsiteX154" fmla="*/ 7911053 w 8372664"/>
              <a:gd name="connsiteY154" fmla="*/ 3393989 h 6713838"/>
              <a:gd name="connsiteX155" fmla="*/ 7902815 w 8372664"/>
              <a:gd name="connsiteY155" fmla="*/ 3352800 h 6713838"/>
              <a:gd name="connsiteX156" fmla="*/ 7927529 w 8372664"/>
              <a:gd name="connsiteY156" fmla="*/ 3229232 h 6713838"/>
              <a:gd name="connsiteX157" fmla="*/ 7968718 w 8372664"/>
              <a:gd name="connsiteY157" fmla="*/ 3171567 h 6713838"/>
              <a:gd name="connsiteX158" fmla="*/ 8026383 w 8372664"/>
              <a:gd name="connsiteY158" fmla="*/ 3031524 h 6713838"/>
              <a:gd name="connsiteX159" fmla="*/ 8042859 w 8372664"/>
              <a:gd name="connsiteY159" fmla="*/ 2809103 h 6713838"/>
              <a:gd name="connsiteX160" fmla="*/ 8067572 w 8372664"/>
              <a:gd name="connsiteY160" fmla="*/ 2471351 h 6713838"/>
              <a:gd name="connsiteX161" fmla="*/ 8051096 w 8372664"/>
              <a:gd name="connsiteY161" fmla="*/ 2207740 h 6713838"/>
              <a:gd name="connsiteX162" fmla="*/ 8009907 w 8372664"/>
              <a:gd name="connsiteY162" fmla="*/ 2108886 h 6713838"/>
              <a:gd name="connsiteX163" fmla="*/ 7911053 w 8372664"/>
              <a:gd name="connsiteY163" fmla="*/ 1935892 h 6713838"/>
              <a:gd name="connsiteX164" fmla="*/ 7886340 w 8372664"/>
              <a:gd name="connsiteY164" fmla="*/ 1902940 h 6713838"/>
              <a:gd name="connsiteX165" fmla="*/ 7853388 w 8372664"/>
              <a:gd name="connsiteY165" fmla="*/ 1845276 h 6713838"/>
              <a:gd name="connsiteX166" fmla="*/ 7812199 w 8372664"/>
              <a:gd name="connsiteY166" fmla="*/ 1787611 h 6713838"/>
              <a:gd name="connsiteX167" fmla="*/ 7771010 w 8372664"/>
              <a:gd name="connsiteY167" fmla="*/ 1705232 h 6713838"/>
              <a:gd name="connsiteX168" fmla="*/ 7680394 w 8372664"/>
              <a:gd name="connsiteY168" fmla="*/ 1565189 h 6713838"/>
              <a:gd name="connsiteX169" fmla="*/ 7606253 w 8372664"/>
              <a:gd name="connsiteY169" fmla="*/ 1458097 h 6713838"/>
              <a:gd name="connsiteX170" fmla="*/ 7507399 w 8372664"/>
              <a:gd name="connsiteY170" fmla="*/ 1367481 h 6713838"/>
              <a:gd name="connsiteX171" fmla="*/ 7466210 w 8372664"/>
              <a:gd name="connsiteY171" fmla="*/ 1342767 h 6713838"/>
              <a:gd name="connsiteX172" fmla="*/ 7383832 w 8372664"/>
              <a:gd name="connsiteY172" fmla="*/ 1301578 h 6713838"/>
              <a:gd name="connsiteX173" fmla="*/ 7375594 w 8372664"/>
              <a:gd name="connsiteY173" fmla="*/ 1276865 h 6713838"/>
              <a:gd name="connsiteX174" fmla="*/ 7350880 w 8372664"/>
              <a:gd name="connsiteY174" fmla="*/ 1202724 h 6713838"/>
              <a:gd name="connsiteX175" fmla="*/ 7301453 w 8372664"/>
              <a:gd name="connsiteY175" fmla="*/ 1013254 h 6713838"/>
              <a:gd name="connsiteX176" fmla="*/ 7202599 w 8372664"/>
              <a:gd name="connsiteY176" fmla="*/ 906162 h 6713838"/>
              <a:gd name="connsiteX177" fmla="*/ 7046080 w 8372664"/>
              <a:gd name="connsiteY177" fmla="*/ 799070 h 6713838"/>
              <a:gd name="connsiteX178" fmla="*/ 6963702 w 8372664"/>
              <a:gd name="connsiteY178" fmla="*/ 741405 h 6713838"/>
              <a:gd name="connsiteX179" fmla="*/ 6889561 w 8372664"/>
              <a:gd name="connsiteY179" fmla="*/ 724930 h 6713838"/>
              <a:gd name="connsiteX180" fmla="*/ 6741280 w 8372664"/>
              <a:gd name="connsiteY180" fmla="*/ 675503 h 6713838"/>
              <a:gd name="connsiteX181" fmla="*/ 6584761 w 8372664"/>
              <a:gd name="connsiteY181" fmla="*/ 683740 h 6713838"/>
              <a:gd name="connsiteX182" fmla="*/ 6527096 w 8372664"/>
              <a:gd name="connsiteY182" fmla="*/ 700216 h 6713838"/>
              <a:gd name="connsiteX183" fmla="*/ 6494145 w 8372664"/>
              <a:gd name="connsiteY183" fmla="*/ 708454 h 6713838"/>
              <a:gd name="connsiteX184" fmla="*/ 6378815 w 8372664"/>
              <a:gd name="connsiteY184" fmla="*/ 700216 h 6713838"/>
              <a:gd name="connsiteX185" fmla="*/ 6312913 w 8372664"/>
              <a:gd name="connsiteY185" fmla="*/ 675503 h 6713838"/>
              <a:gd name="connsiteX186" fmla="*/ 6214059 w 8372664"/>
              <a:gd name="connsiteY186" fmla="*/ 650789 h 6713838"/>
              <a:gd name="connsiteX187" fmla="*/ 6049302 w 8372664"/>
              <a:gd name="connsiteY187" fmla="*/ 535459 h 6713838"/>
              <a:gd name="connsiteX188" fmla="*/ 5975161 w 8372664"/>
              <a:gd name="connsiteY188" fmla="*/ 486032 h 6713838"/>
              <a:gd name="connsiteX189" fmla="*/ 5909259 w 8372664"/>
              <a:gd name="connsiteY189" fmla="*/ 411892 h 6713838"/>
              <a:gd name="connsiteX190" fmla="*/ 5785691 w 8372664"/>
              <a:gd name="connsiteY190" fmla="*/ 313038 h 6713838"/>
              <a:gd name="connsiteX191" fmla="*/ 5653886 w 8372664"/>
              <a:gd name="connsiteY191" fmla="*/ 255373 h 6713838"/>
              <a:gd name="connsiteX192" fmla="*/ 5612696 w 8372664"/>
              <a:gd name="connsiteY192" fmla="*/ 238897 h 6713838"/>
              <a:gd name="connsiteX193" fmla="*/ 5538556 w 8372664"/>
              <a:gd name="connsiteY193" fmla="*/ 230659 h 6713838"/>
              <a:gd name="connsiteX194" fmla="*/ 5365561 w 8372664"/>
              <a:gd name="connsiteY194" fmla="*/ 247135 h 6713838"/>
              <a:gd name="connsiteX195" fmla="*/ 5200805 w 8372664"/>
              <a:gd name="connsiteY195" fmla="*/ 296562 h 6713838"/>
              <a:gd name="connsiteX196" fmla="*/ 5027810 w 8372664"/>
              <a:gd name="connsiteY196" fmla="*/ 313038 h 6713838"/>
              <a:gd name="connsiteX197" fmla="*/ 4863053 w 8372664"/>
              <a:gd name="connsiteY197" fmla="*/ 304800 h 6713838"/>
              <a:gd name="connsiteX198" fmla="*/ 4805388 w 8372664"/>
              <a:gd name="connsiteY198" fmla="*/ 271849 h 6713838"/>
              <a:gd name="connsiteX199" fmla="*/ 4747723 w 8372664"/>
              <a:gd name="connsiteY199" fmla="*/ 247135 h 6713838"/>
              <a:gd name="connsiteX200" fmla="*/ 4451161 w 8372664"/>
              <a:gd name="connsiteY200" fmla="*/ 172994 h 6713838"/>
              <a:gd name="connsiteX201" fmla="*/ 4327594 w 8372664"/>
              <a:gd name="connsiteY201" fmla="*/ 131805 h 6713838"/>
              <a:gd name="connsiteX202" fmla="*/ 4269929 w 8372664"/>
              <a:gd name="connsiteY202" fmla="*/ 115330 h 6713838"/>
              <a:gd name="connsiteX203" fmla="*/ 4228740 w 8372664"/>
              <a:gd name="connsiteY203" fmla="*/ 98854 h 6713838"/>
              <a:gd name="connsiteX204" fmla="*/ 4154599 w 8372664"/>
              <a:gd name="connsiteY204" fmla="*/ 90616 h 6713838"/>
              <a:gd name="connsiteX205" fmla="*/ 4080459 w 8372664"/>
              <a:gd name="connsiteY205" fmla="*/ 131805 h 6713838"/>
              <a:gd name="connsiteX206" fmla="*/ 3998080 w 8372664"/>
              <a:gd name="connsiteY206" fmla="*/ 189470 h 6713838"/>
              <a:gd name="connsiteX207" fmla="*/ 3956891 w 8372664"/>
              <a:gd name="connsiteY207" fmla="*/ 205946 h 6713838"/>
              <a:gd name="connsiteX208" fmla="*/ 3899226 w 8372664"/>
              <a:gd name="connsiteY208" fmla="*/ 238897 h 6713838"/>
              <a:gd name="connsiteX209" fmla="*/ 3833323 w 8372664"/>
              <a:gd name="connsiteY209" fmla="*/ 247135 h 6713838"/>
              <a:gd name="connsiteX210" fmla="*/ 3808610 w 8372664"/>
              <a:gd name="connsiteY210" fmla="*/ 255373 h 6713838"/>
              <a:gd name="connsiteX211" fmla="*/ 3783896 w 8372664"/>
              <a:gd name="connsiteY211" fmla="*/ 271849 h 6713838"/>
              <a:gd name="connsiteX212" fmla="*/ 3717994 w 8372664"/>
              <a:gd name="connsiteY212" fmla="*/ 321276 h 6713838"/>
              <a:gd name="connsiteX213" fmla="*/ 3693280 w 8372664"/>
              <a:gd name="connsiteY213" fmla="*/ 337751 h 6713838"/>
              <a:gd name="connsiteX214" fmla="*/ 3750945 w 8372664"/>
              <a:gd name="connsiteY214" fmla="*/ 313038 h 6713838"/>
              <a:gd name="connsiteX215" fmla="*/ 3783896 w 8372664"/>
              <a:gd name="connsiteY215" fmla="*/ 255373 h 6713838"/>
              <a:gd name="connsiteX216" fmla="*/ 3808610 w 8372664"/>
              <a:gd name="connsiteY216" fmla="*/ 189470 h 6713838"/>
              <a:gd name="connsiteX217" fmla="*/ 3866275 w 8372664"/>
              <a:gd name="connsiteY217" fmla="*/ 131805 h 6713838"/>
              <a:gd name="connsiteX218" fmla="*/ 3841561 w 8372664"/>
              <a:gd name="connsiteY218" fmla="*/ 164757 h 6713838"/>
              <a:gd name="connsiteX219" fmla="*/ 3833323 w 8372664"/>
              <a:gd name="connsiteY219" fmla="*/ 205946 h 6713838"/>
              <a:gd name="connsiteX220" fmla="*/ 3965129 w 8372664"/>
              <a:gd name="connsiteY220" fmla="*/ 378940 h 6713838"/>
              <a:gd name="connsiteX221" fmla="*/ 3965129 w 8372664"/>
              <a:gd name="connsiteY221" fmla="*/ 617838 h 6713838"/>
              <a:gd name="connsiteX222" fmla="*/ 3940415 w 8372664"/>
              <a:gd name="connsiteY222" fmla="*/ 609600 h 6713838"/>
              <a:gd name="connsiteX223" fmla="*/ 3726232 w 8372664"/>
              <a:gd name="connsiteY223" fmla="*/ 477794 h 6713838"/>
              <a:gd name="connsiteX224" fmla="*/ 3561475 w 8372664"/>
              <a:gd name="connsiteY224" fmla="*/ 370703 h 6713838"/>
              <a:gd name="connsiteX225" fmla="*/ 3503810 w 8372664"/>
              <a:gd name="connsiteY225" fmla="*/ 345989 h 6713838"/>
              <a:gd name="connsiteX226" fmla="*/ 3347291 w 8372664"/>
              <a:gd name="connsiteY226" fmla="*/ 329513 h 6713838"/>
              <a:gd name="connsiteX227" fmla="*/ 3273151 w 8372664"/>
              <a:gd name="connsiteY227" fmla="*/ 313038 h 6713838"/>
              <a:gd name="connsiteX228" fmla="*/ 3190772 w 8372664"/>
              <a:gd name="connsiteY228" fmla="*/ 296562 h 6713838"/>
              <a:gd name="connsiteX229" fmla="*/ 3116632 w 8372664"/>
              <a:gd name="connsiteY229" fmla="*/ 313038 h 6713838"/>
              <a:gd name="connsiteX230" fmla="*/ 3067205 w 8372664"/>
              <a:gd name="connsiteY230" fmla="*/ 337751 h 6713838"/>
              <a:gd name="connsiteX231" fmla="*/ 2993064 w 8372664"/>
              <a:gd name="connsiteY231" fmla="*/ 271849 h 6713838"/>
              <a:gd name="connsiteX232" fmla="*/ 2960113 w 8372664"/>
              <a:gd name="connsiteY232" fmla="*/ 205946 h 6713838"/>
              <a:gd name="connsiteX233" fmla="*/ 2951875 w 8372664"/>
              <a:gd name="connsiteY233" fmla="*/ 172994 h 6713838"/>
              <a:gd name="connsiteX234" fmla="*/ 2918923 w 8372664"/>
              <a:gd name="connsiteY234" fmla="*/ 131805 h 6713838"/>
              <a:gd name="connsiteX235" fmla="*/ 2902448 w 8372664"/>
              <a:gd name="connsiteY235" fmla="*/ 74140 h 6713838"/>
              <a:gd name="connsiteX236" fmla="*/ 2853021 w 8372664"/>
              <a:gd name="connsiteY236" fmla="*/ 49427 h 6713838"/>
              <a:gd name="connsiteX237" fmla="*/ 2828307 w 8372664"/>
              <a:gd name="connsiteY237" fmla="*/ 32951 h 6713838"/>
              <a:gd name="connsiteX238" fmla="*/ 2803594 w 8372664"/>
              <a:gd name="connsiteY238" fmla="*/ 8238 h 6713838"/>
              <a:gd name="connsiteX239" fmla="*/ 2754167 w 8372664"/>
              <a:gd name="connsiteY239" fmla="*/ 0 h 671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8372664" h="6713838">
                <a:moveTo>
                  <a:pt x="2754167" y="0"/>
                </a:moveTo>
                <a:cubicBezTo>
                  <a:pt x="2697875" y="0"/>
                  <a:pt x="2561875" y="3553"/>
                  <a:pt x="2465842" y="8238"/>
                </a:cubicBezTo>
                <a:cubicBezTo>
                  <a:pt x="2449159" y="9052"/>
                  <a:pt x="2432924" y="13936"/>
                  <a:pt x="2416415" y="16476"/>
                </a:cubicBezTo>
                <a:cubicBezTo>
                  <a:pt x="2397224" y="19428"/>
                  <a:pt x="2377972" y="21967"/>
                  <a:pt x="2358751" y="24713"/>
                </a:cubicBezTo>
                <a:cubicBezTo>
                  <a:pt x="2240931" y="63987"/>
                  <a:pt x="2293294" y="48123"/>
                  <a:pt x="2202232" y="74140"/>
                </a:cubicBezTo>
                <a:cubicBezTo>
                  <a:pt x="2188502" y="82378"/>
                  <a:pt x="2175099" y="91187"/>
                  <a:pt x="2161042" y="98854"/>
                </a:cubicBezTo>
                <a:cubicBezTo>
                  <a:pt x="2120548" y="120942"/>
                  <a:pt x="2112400" y="115497"/>
                  <a:pt x="2086902" y="148281"/>
                </a:cubicBezTo>
                <a:cubicBezTo>
                  <a:pt x="2074745" y="163911"/>
                  <a:pt x="2060213" y="178923"/>
                  <a:pt x="2053951" y="197708"/>
                </a:cubicBezTo>
                <a:cubicBezTo>
                  <a:pt x="2044511" y="226026"/>
                  <a:pt x="2036311" y="249434"/>
                  <a:pt x="2029237" y="280086"/>
                </a:cubicBezTo>
                <a:cubicBezTo>
                  <a:pt x="2025481" y="296361"/>
                  <a:pt x="2025050" y="313309"/>
                  <a:pt x="2020999" y="329513"/>
                </a:cubicBezTo>
                <a:cubicBezTo>
                  <a:pt x="2002422" y="403820"/>
                  <a:pt x="1998659" y="374190"/>
                  <a:pt x="1955096" y="461319"/>
                </a:cubicBezTo>
                <a:cubicBezTo>
                  <a:pt x="1934647" y="502218"/>
                  <a:pt x="1936673" y="504456"/>
                  <a:pt x="1897432" y="543697"/>
                </a:cubicBezTo>
                <a:cubicBezTo>
                  <a:pt x="1887723" y="553406"/>
                  <a:pt x="1875904" y="560795"/>
                  <a:pt x="1864480" y="568411"/>
                </a:cubicBezTo>
                <a:cubicBezTo>
                  <a:pt x="1851158" y="577292"/>
                  <a:pt x="1837612" y="585964"/>
                  <a:pt x="1823291" y="593124"/>
                </a:cubicBezTo>
                <a:cubicBezTo>
                  <a:pt x="1786900" y="611320"/>
                  <a:pt x="1747590" y="618871"/>
                  <a:pt x="1707961" y="626076"/>
                </a:cubicBezTo>
                <a:cubicBezTo>
                  <a:pt x="1691528" y="629064"/>
                  <a:pt x="1675200" y="633202"/>
                  <a:pt x="1658534" y="634313"/>
                </a:cubicBezTo>
                <a:cubicBezTo>
                  <a:pt x="1592720" y="638700"/>
                  <a:pt x="1526729" y="639805"/>
                  <a:pt x="1460826" y="642551"/>
                </a:cubicBezTo>
                <a:cubicBezTo>
                  <a:pt x="1399742" y="652732"/>
                  <a:pt x="1415520" y="646081"/>
                  <a:pt x="1353734" y="675503"/>
                </a:cubicBezTo>
                <a:cubicBezTo>
                  <a:pt x="1314929" y="693982"/>
                  <a:pt x="1272789" y="707379"/>
                  <a:pt x="1238405" y="733167"/>
                </a:cubicBezTo>
                <a:cubicBezTo>
                  <a:pt x="1216437" y="749643"/>
                  <a:pt x="1195788" y="768040"/>
                  <a:pt x="1172502" y="782594"/>
                </a:cubicBezTo>
                <a:cubicBezTo>
                  <a:pt x="1151675" y="795611"/>
                  <a:pt x="1126585" y="801270"/>
                  <a:pt x="1106599" y="815546"/>
                </a:cubicBezTo>
                <a:cubicBezTo>
                  <a:pt x="1087639" y="829089"/>
                  <a:pt x="1074348" y="849229"/>
                  <a:pt x="1057172" y="864973"/>
                </a:cubicBezTo>
                <a:cubicBezTo>
                  <a:pt x="1041363" y="879465"/>
                  <a:pt x="1022171" y="890293"/>
                  <a:pt x="1007745" y="906162"/>
                </a:cubicBezTo>
                <a:cubicBezTo>
                  <a:pt x="994425" y="920814"/>
                  <a:pt x="987164" y="940127"/>
                  <a:pt x="974794" y="955589"/>
                </a:cubicBezTo>
                <a:cubicBezTo>
                  <a:pt x="965090" y="967719"/>
                  <a:pt x="952826" y="977556"/>
                  <a:pt x="941842" y="988540"/>
                </a:cubicBezTo>
                <a:cubicBezTo>
                  <a:pt x="939096" y="1007762"/>
                  <a:pt x="936797" y="1027052"/>
                  <a:pt x="933605" y="1046205"/>
                </a:cubicBezTo>
                <a:cubicBezTo>
                  <a:pt x="931303" y="1060016"/>
                  <a:pt x="927872" y="1073618"/>
                  <a:pt x="925367" y="1087394"/>
                </a:cubicBezTo>
                <a:cubicBezTo>
                  <a:pt x="922379" y="1103828"/>
                  <a:pt x="919875" y="1120345"/>
                  <a:pt x="917129" y="1136821"/>
                </a:cubicBezTo>
                <a:cubicBezTo>
                  <a:pt x="922704" y="1292928"/>
                  <a:pt x="936346" y="1383981"/>
                  <a:pt x="908891" y="1532238"/>
                </a:cubicBezTo>
                <a:cubicBezTo>
                  <a:pt x="905083" y="1552801"/>
                  <a:pt x="893530" y="1571198"/>
                  <a:pt x="884178" y="1589903"/>
                </a:cubicBezTo>
                <a:cubicBezTo>
                  <a:pt x="856798" y="1644662"/>
                  <a:pt x="830306" y="1677891"/>
                  <a:pt x="793561" y="1729946"/>
                </a:cubicBezTo>
                <a:cubicBezTo>
                  <a:pt x="779939" y="1749244"/>
                  <a:pt x="764525" y="1767356"/>
                  <a:pt x="752372" y="1787611"/>
                </a:cubicBezTo>
                <a:cubicBezTo>
                  <a:pt x="744134" y="1801341"/>
                  <a:pt x="736145" y="1815222"/>
                  <a:pt x="727659" y="1828800"/>
                </a:cubicBezTo>
                <a:cubicBezTo>
                  <a:pt x="705091" y="1864909"/>
                  <a:pt x="669721" y="1909229"/>
                  <a:pt x="645280" y="1935892"/>
                </a:cubicBezTo>
                <a:cubicBezTo>
                  <a:pt x="638590" y="1943190"/>
                  <a:pt x="627568" y="1945366"/>
                  <a:pt x="620567" y="1952367"/>
                </a:cubicBezTo>
                <a:cubicBezTo>
                  <a:pt x="599927" y="1973007"/>
                  <a:pt x="582537" y="1996671"/>
                  <a:pt x="562902" y="2018270"/>
                </a:cubicBezTo>
                <a:cubicBezTo>
                  <a:pt x="539651" y="2043846"/>
                  <a:pt x="491576" y="2084866"/>
                  <a:pt x="472286" y="2100649"/>
                </a:cubicBezTo>
                <a:cubicBezTo>
                  <a:pt x="464623" y="2106918"/>
                  <a:pt x="455810" y="2111632"/>
                  <a:pt x="447572" y="2117124"/>
                </a:cubicBezTo>
                <a:cubicBezTo>
                  <a:pt x="433842" y="2136346"/>
                  <a:pt x="421853" y="2156938"/>
                  <a:pt x="406383" y="2174789"/>
                </a:cubicBezTo>
                <a:cubicBezTo>
                  <a:pt x="386036" y="2198266"/>
                  <a:pt x="361514" y="2217829"/>
                  <a:pt x="340480" y="2240692"/>
                </a:cubicBezTo>
                <a:cubicBezTo>
                  <a:pt x="312981" y="2270582"/>
                  <a:pt x="235126" y="2347635"/>
                  <a:pt x="200437" y="2405449"/>
                </a:cubicBezTo>
                <a:cubicBezTo>
                  <a:pt x="189047" y="2424432"/>
                  <a:pt x="177387" y="2443312"/>
                  <a:pt x="167486" y="2463113"/>
                </a:cubicBezTo>
                <a:cubicBezTo>
                  <a:pt x="163603" y="2470880"/>
                  <a:pt x="161743" y="2479510"/>
                  <a:pt x="159248" y="2487827"/>
                </a:cubicBezTo>
                <a:cubicBezTo>
                  <a:pt x="153504" y="2506975"/>
                  <a:pt x="148264" y="2526270"/>
                  <a:pt x="142772" y="2545492"/>
                </a:cubicBezTo>
                <a:cubicBezTo>
                  <a:pt x="140026" y="2718487"/>
                  <a:pt x="141542" y="2891602"/>
                  <a:pt x="134534" y="3064476"/>
                </a:cubicBezTo>
                <a:cubicBezTo>
                  <a:pt x="133290" y="3095151"/>
                  <a:pt x="124080" y="3124988"/>
                  <a:pt x="118059" y="3155092"/>
                </a:cubicBezTo>
                <a:cubicBezTo>
                  <a:pt x="110349" y="3193644"/>
                  <a:pt x="101874" y="3232042"/>
                  <a:pt x="93345" y="3270421"/>
                </a:cubicBezTo>
                <a:cubicBezTo>
                  <a:pt x="78345" y="3337920"/>
                  <a:pt x="87254" y="3274017"/>
                  <a:pt x="68632" y="3385751"/>
                </a:cubicBezTo>
                <a:cubicBezTo>
                  <a:pt x="62248" y="3424056"/>
                  <a:pt x="59490" y="3462946"/>
                  <a:pt x="52156" y="3501081"/>
                </a:cubicBezTo>
                <a:cubicBezTo>
                  <a:pt x="39968" y="3564458"/>
                  <a:pt x="34441" y="3578936"/>
                  <a:pt x="19205" y="3624649"/>
                </a:cubicBezTo>
                <a:cubicBezTo>
                  <a:pt x="10173" y="3687873"/>
                  <a:pt x="-13973" y="3800061"/>
                  <a:pt x="10967" y="3863546"/>
                </a:cubicBezTo>
                <a:cubicBezTo>
                  <a:pt x="40489" y="3938692"/>
                  <a:pt x="119640" y="3995191"/>
                  <a:pt x="183961" y="4036540"/>
                </a:cubicBezTo>
                <a:cubicBezTo>
                  <a:pt x="191265" y="4041236"/>
                  <a:pt x="200437" y="4042032"/>
                  <a:pt x="208675" y="4044778"/>
                </a:cubicBezTo>
                <a:cubicBezTo>
                  <a:pt x="214167" y="4053016"/>
                  <a:pt x="216703" y="4064329"/>
                  <a:pt x="225151" y="4069492"/>
                </a:cubicBezTo>
                <a:cubicBezTo>
                  <a:pt x="231764" y="4073533"/>
                  <a:pt x="423079" y="4165980"/>
                  <a:pt x="447572" y="4184821"/>
                </a:cubicBezTo>
                <a:lnTo>
                  <a:pt x="554664" y="4267200"/>
                </a:lnTo>
                <a:cubicBezTo>
                  <a:pt x="551918" y="4294659"/>
                  <a:pt x="551222" y="4322402"/>
                  <a:pt x="546426" y="4349578"/>
                </a:cubicBezTo>
                <a:cubicBezTo>
                  <a:pt x="542952" y="4369265"/>
                  <a:pt x="535102" y="4387927"/>
                  <a:pt x="529951" y="4407243"/>
                </a:cubicBezTo>
                <a:cubicBezTo>
                  <a:pt x="524117" y="4429122"/>
                  <a:pt x="518967" y="4451178"/>
                  <a:pt x="513475" y="4473146"/>
                </a:cubicBezTo>
                <a:cubicBezTo>
                  <a:pt x="498294" y="4655313"/>
                  <a:pt x="493428" y="4662236"/>
                  <a:pt x="521713" y="4926227"/>
                </a:cubicBezTo>
                <a:cubicBezTo>
                  <a:pt x="528495" y="4989528"/>
                  <a:pt x="591377" y="5119254"/>
                  <a:pt x="620567" y="5165124"/>
                </a:cubicBezTo>
                <a:cubicBezTo>
                  <a:pt x="673909" y="5248947"/>
                  <a:pt x="683113" y="5271326"/>
                  <a:pt x="752372" y="5346357"/>
                </a:cubicBezTo>
                <a:cubicBezTo>
                  <a:pt x="759087" y="5353632"/>
                  <a:pt x="769271" y="5356754"/>
                  <a:pt x="777086" y="5362832"/>
                </a:cubicBezTo>
                <a:cubicBezTo>
                  <a:pt x="818723" y="5395216"/>
                  <a:pt x="850612" y="5445006"/>
                  <a:pt x="900653" y="5461686"/>
                </a:cubicBezTo>
                <a:cubicBezTo>
                  <a:pt x="942241" y="5475549"/>
                  <a:pt x="944784" y="5475515"/>
                  <a:pt x="999507" y="5502876"/>
                </a:cubicBezTo>
                <a:cubicBezTo>
                  <a:pt x="1074939" y="5540592"/>
                  <a:pt x="949520" y="5494414"/>
                  <a:pt x="1073648" y="5544065"/>
                </a:cubicBezTo>
                <a:cubicBezTo>
                  <a:pt x="1111550" y="5559226"/>
                  <a:pt x="1152466" y="5566998"/>
                  <a:pt x="1188978" y="5585254"/>
                </a:cubicBezTo>
                <a:cubicBezTo>
                  <a:pt x="1241331" y="5611431"/>
                  <a:pt x="1309893" y="5650743"/>
                  <a:pt x="1370210" y="5667632"/>
                </a:cubicBezTo>
                <a:cubicBezTo>
                  <a:pt x="1416390" y="5680562"/>
                  <a:pt x="1463601" y="5689477"/>
                  <a:pt x="1510253" y="5700584"/>
                </a:cubicBezTo>
                <a:cubicBezTo>
                  <a:pt x="1521267" y="5703206"/>
                  <a:pt x="1532464" y="5705241"/>
                  <a:pt x="1543205" y="5708821"/>
                </a:cubicBezTo>
                <a:cubicBezTo>
                  <a:pt x="1551443" y="5711567"/>
                  <a:pt x="1559457" y="5715106"/>
                  <a:pt x="1567918" y="5717059"/>
                </a:cubicBezTo>
                <a:cubicBezTo>
                  <a:pt x="1595204" y="5723356"/>
                  <a:pt x="1622914" y="5727667"/>
                  <a:pt x="1650296" y="5733535"/>
                </a:cubicBezTo>
                <a:cubicBezTo>
                  <a:pt x="1661367" y="5735907"/>
                  <a:pt x="1672146" y="5739553"/>
                  <a:pt x="1683248" y="5741773"/>
                </a:cubicBezTo>
                <a:cubicBezTo>
                  <a:pt x="1699627" y="5745049"/>
                  <a:pt x="1716267" y="5746886"/>
                  <a:pt x="1732675" y="5750011"/>
                </a:cubicBezTo>
                <a:cubicBezTo>
                  <a:pt x="1773938" y="5757871"/>
                  <a:pt x="1815238" y="5765612"/>
                  <a:pt x="1856242" y="5774724"/>
                </a:cubicBezTo>
                <a:cubicBezTo>
                  <a:pt x="1864719" y="5776608"/>
                  <a:pt x="1872607" y="5780576"/>
                  <a:pt x="1880956" y="5782962"/>
                </a:cubicBezTo>
                <a:cubicBezTo>
                  <a:pt x="1911060" y="5791563"/>
                  <a:pt x="1941009" y="5800884"/>
                  <a:pt x="1971572" y="5807676"/>
                </a:cubicBezTo>
                <a:cubicBezTo>
                  <a:pt x="1990526" y="5811888"/>
                  <a:pt x="2010015" y="5813167"/>
                  <a:pt x="2029237" y="5815913"/>
                </a:cubicBezTo>
                <a:cubicBezTo>
                  <a:pt x="2155211" y="5885900"/>
                  <a:pt x="2059445" y="5823811"/>
                  <a:pt x="2144567" y="5898292"/>
                </a:cubicBezTo>
                <a:cubicBezTo>
                  <a:pt x="2152018" y="5904811"/>
                  <a:pt x="2162279" y="5907766"/>
                  <a:pt x="2169280" y="5914767"/>
                </a:cubicBezTo>
                <a:cubicBezTo>
                  <a:pt x="2189920" y="5935407"/>
                  <a:pt x="2205496" y="5960871"/>
                  <a:pt x="2226945" y="5980670"/>
                </a:cubicBezTo>
                <a:cubicBezTo>
                  <a:pt x="2241495" y="5994101"/>
                  <a:pt x="2260531" y="6001740"/>
                  <a:pt x="2276372" y="6013621"/>
                </a:cubicBezTo>
                <a:cubicBezTo>
                  <a:pt x="2283837" y="6019220"/>
                  <a:pt x="2321989" y="6048787"/>
                  <a:pt x="2334037" y="6054811"/>
                </a:cubicBezTo>
                <a:cubicBezTo>
                  <a:pt x="2345154" y="6060369"/>
                  <a:pt x="2394504" y="6082284"/>
                  <a:pt x="2416415" y="6087762"/>
                </a:cubicBezTo>
                <a:cubicBezTo>
                  <a:pt x="2429999" y="6091158"/>
                  <a:pt x="2444021" y="6092604"/>
                  <a:pt x="2457605" y="6096000"/>
                </a:cubicBezTo>
                <a:cubicBezTo>
                  <a:pt x="2466029" y="6098106"/>
                  <a:pt x="2474001" y="6101743"/>
                  <a:pt x="2482318" y="6104238"/>
                </a:cubicBezTo>
                <a:cubicBezTo>
                  <a:pt x="2501466" y="6109982"/>
                  <a:pt x="2520697" y="6115453"/>
                  <a:pt x="2539983" y="6120713"/>
                </a:cubicBezTo>
                <a:cubicBezTo>
                  <a:pt x="2612214" y="6140412"/>
                  <a:pt x="2527723" y="6116158"/>
                  <a:pt x="2622361" y="6137189"/>
                </a:cubicBezTo>
                <a:cubicBezTo>
                  <a:pt x="2630838" y="6139073"/>
                  <a:pt x="2638510" y="6143999"/>
                  <a:pt x="2647075" y="6145427"/>
                </a:cubicBezTo>
                <a:cubicBezTo>
                  <a:pt x="2671602" y="6149515"/>
                  <a:pt x="2696568" y="6150379"/>
                  <a:pt x="2721215" y="6153665"/>
                </a:cubicBezTo>
                <a:cubicBezTo>
                  <a:pt x="2737771" y="6155873"/>
                  <a:pt x="2754092" y="6159646"/>
                  <a:pt x="2770642" y="6161903"/>
                </a:cubicBezTo>
                <a:cubicBezTo>
                  <a:pt x="2814513" y="6167885"/>
                  <a:pt x="2858570" y="6172449"/>
                  <a:pt x="2902448" y="6178378"/>
                </a:cubicBezTo>
                <a:cubicBezTo>
                  <a:pt x="2960173" y="6186179"/>
                  <a:pt x="3018931" y="6188965"/>
                  <a:pt x="3075442" y="6203092"/>
                </a:cubicBezTo>
                <a:lnTo>
                  <a:pt x="3174296" y="6227805"/>
                </a:lnTo>
                <a:cubicBezTo>
                  <a:pt x="3209920" y="6236355"/>
                  <a:pt x="3246632" y="6240934"/>
                  <a:pt x="3281388" y="6252519"/>
                </a:cubicBezTo>
                <a:cubicBezTo>
                  <a:pt x="3330602" y="6268924"/>
                  <a:pt x="3359588" y="6278983"/>
                  <a:pt x="3421432" y="6293708"/>
                </a:cubicBezTo>
                <a:cubicBezTo>
                  <a:pt x="3440320" y="6298205"/>
                  <a:pt x="3459875" y="6299200"/>
                  <a:pt x="3479096" y="6301946"/>
                </a:cubicBezTo>
                <a:cubicBezTo>
                  <a:pt x="3487334" y="6304692"/>
                  <a:pt x="3495214" y="6308956"/>
                  <a:pt x="3503810" y="6310184"/>
                </a:cubicBezTo>
                <a:cubicBezTo>
                  <a:pt x="3632064" y="6328505"/>
                  <a:pt x="3734660" y="6314297"/>
                  <a:pt x="3874513" y="6310184"/>
                </a:cubicBezTo>
                <a:lnTo>
                  <a:pt x="4286405" y="6318421"/>
                </a:lnTo>
                <a:cubicBezTo>
                  <a:pt x="4297719" y="6318840"/>
                  <a:pt x="4308188" y="6324798"/>
                  <a:pt x="4319356" y="6326659"/>
                </a:cubicBezTo>
                <a:cubicBezTo>
                  <a:pt x="4357661" y="6333043"/>
                  <a:pt x="4434686" y="6343135"/>
                  <a:pt x="4434686" y="6343135"/>
                </a:cubicBezTo>
                <a:cubicBezTo>
                  <a:pt x="4442924" y="6345881"/>
                  <a:pt x="4450736" y="6350776"/>
                  <a:pt x="4459399" y="6351373"/>
                </a:cubicBezTo>
                <a:cubicBezTo>
                  <a:pt x="4707974" y="6368516"/>
                  <a:pt x="4602677" y="6335975"/>
                  <a:pt x="4698296" y="6367849"/>
                </a:cubicBezTo>
                <a:cubicBezTo>
                  <a:pt x="4712026" y="6381579"/>
                  <a:pt x="4724873" y="6396252"/>
                  <a:pt x="4739486" y="6409038"/>
                </a:cubicBezTo>
                <a:cubicBezTo>
                  <a:pt x="4746937" y="6415557"/>
                  <a:pt x="4756143" y="6419759"/>
                  <a:pt x="4764199" y="6425513"/>
                </a:cubicBezTo>
                <a:cubicBezTo>
                  <a:pt x="4775372" y="6433493"/>
                  <a:pt x="4786167" y="6441989"/>
                  <a:pt x="4797151" y="6450227"/>
                </a:cubicBezTo>
                <a:cubicBezTo>
                  <a:pt x="4814408" y="6476113"/>
                  <a:pt x="4818918" y="6486379"/>
                  <a:pt x="4846578" y="6507892"/>
                </a:cubicBezTo>
                <a:cubicBezTo>
                  <a:pt x="4859217" y="6517722"/>
                  <a:pt x="4874037" y="6524367"/>
                  <a:pt x="4887767" y="6532605"/>
                </a:cubicBezTo>
                <a:cubicBezTo>
                  <a:pt x="4893259" y="6540843"/>
                  <a:pt x="4899330" y="6548723"/>
                  <a:pt x="4904242" y="6557319"/>
                </a:cubicBezTo>
                <a:cubicBezTo>
                  <a:pt x="4910335" y="6567981"/>
                  <a:pt x="4913906" y="6580052"/>
                  <a:pt x="4920718" y="6590270"/>
                </a:cubicBezTo>
                <a:cubicBezTo>
                  <a:pt x="4935950" y="6613118"/>
                  <a:pt x="4953994" y="6633966"/>
                  <a:pt x="4970145" y="6656173"/>
                </a:cubicBezTo>
                <a:cubicBezTo>
                  <a:pt x="4975968" y="6664180"/>
                  <a:pt x="4979104" y="6674443"/>
                  <a:pt x="4986621" y="6680886"/>
                </a:cubicBezTo>
                <a:cubicBezTo>
                  <a:pt x="5011381" y="6702109"/>
                  <a:pt x="5025568" y="6704853"/>
                  <a:pt x="5052523" y="6713838"/>
                </a:cubicBezTo>
                <a:cubicBezTo>
                  <a:pt x="5110188" y="6711092"/>
                  <a:pt x="5167958" y="6710028"/>
                  <a:pt x="5225518" y="6705600"/>
                </a:cubicBezTo>
                <a:cubicBezTo>
                  <a:pt x="5239478" y="6704526"/>
                  <a:pt x="5252896" y="6699664"/>
                  <a:pt x="5266707" y="6697362"/>
                </a:cubicBezTo>
                <a:cubicBezTo>
                  <a:pt x="5285860" y="6694170"/>
                  <a:pt x="5305150" y="6691870"/>
                  <a:pt x="5324372" y="6689124"/>
                </a:cubicBezTo>
                <a:cubicBezTo>
                  <a:pt x="5340848" y="6680886"/>
                  <a:pt x="5359063" y="6675463"/>
                  <a:pt x="5373799" y="6664411"/>
                </a:cubicBezTo>
                <a:cubicBezTo>
                  <a:pt x="5381720" y="6658471"/>
                  <a:pt x="5382037" y="6645189"/>
                  <a:pt x="5390275" y="6639697"/>
                </a:cubicBezTo>
                <a:cubicBezTo>
                  <a:pt x="5399695" y="6633417"/>
                  <a:pt x="5412485" y="6635039"/>
                  <a:pt x="5423226" y="6631459"/>
                </a:cubicBezTo>
                <a:cubicBezTo>
                  <a:pt x="5445483" y="6624040"/>
                  <a:pt x="5467472" y="6615770"/>
                  <a:pt x="5489129" y="6606746"/>
                </a:cubicBezTo>
                <a:cubicBezTo>
                  <a:pt x="5500465" y="6602023"/>
                  <a:pt x="5510917" y="6595387"/>
                  <a:pt x="5522080" y="6590270"/>
                </a:cubicBezTo>
                <a:cubicBezTo>
                  <a:pt x="5576827" y="6565178"/>
                  <a:pt x="5630240" y="6536711"/>
                  <a:pt x="5686837" y="6516130"/>
                </a:cubicBezTo>
                <a:lnTo>
                  <a:pt x="5777453" y="6483178"/>
                </a:lnTo>
                <a:cubicBezTo>
                  <a:pt x="5799421" y="6466702"/>
                  <a:pt x="5821914" y="6450905"/>
                  <a:pt x="5843356" y="6433751"/>
                </a:cubicBezTo>
                <a:cubicBezTo>
                  <a:pt x="5883366" y="6401743"/>
                  <a:pt x="5933730" y="6356040"/>
                  <a:pt x="5966923" y="6318421"/>
                </a:cubicBezTo>
                <a:cubicBezTo>
                  <a:pt x="5987637" y="6294945"/>
                  <a:pt x="6000767" y="6264598"/>
                  <a:pt x="6024588" y="6244281"/>
                </a:cubicBezTo>
                <a:cubicBezTo>
                  <a:pt x="6094787" y="6184406"/>
                  <a:pt x="6186964" y="6149577"/>
                  <a:pt x="6247010" y="6079524"/>
                </a:cubicBezTo>
                <a:cubicBezTo>
                  <a:pt x="6263486" y="6060302"/>
                  <a:pt x="6282394" y="6042924"/>
                  <a:pt x="6296437" y="6021859"/>
                </a:cubicBezTo>
                <a:cubicBezTo>
                  <a:pt x="6388765" y="5883367"/>
                  <a:pt x="6237230" y="5983207"/>
                  <a:pt x="6469432" y="5766486"/>
                </a:cubicBezTo>
                <a:cubicBezTo>
                  <a:pt x="6510621" y="5728043"/>
                  <a:pt x="6548448" y="5685648"/>
                  <a:pt x="6592999" y="5651157"/>
                </a:cubicBezTo>
                <a:cubicBezTo>
                  <a:pt x="6699104" y="5569011"/>
                  <a:pt x="6880164" y="5490297"/>
                  <a:pt x="6996653" y="5461686"/>
                </a:cubicBezTo>
                <a:cubicBezTo>
                  <a:pt x="7060709" y="5445953"/>
                  <a:pt x="7128458" y="5456195"/>
                  <a:pt x="7194361" y="5453449"/>
                </a:cubicBezTo>
                <a:cubicBezTo>
                  <a:pt x="7213583" y="5450703"/>
                  <a:pt x="7233265" y="5450214"/>
                  <a:pt x="7252026" y="5445211"/>
                </a:cubicBezTo>
                <a:cubicBezTo>
                  <a:pt x="7274695" y="5439166"/>
                  <a:pt x="7296490" y="5430026"/>
                  <a:pt x="7317929" y="5420497"/>
                </a:cubicBezTo>
                <a:cubicBezTo>
                  <a:pt x="7379164" y="5393281"/>
                  <a:pt x="7416625" y="5374246"/>
                  <a:pt x="7466210" y="5329881"/>
                </a:cubicBezTo>
                <a:cubicBezTo>
                  <a:pt x="7498044" y="5301398"/>
                  <a:pt x="7526621" y="5269470"/>
                  <a:pt x="7556826" y="5239265"/>
                </a:cubicBezTo>
                <a:cubicBezTo>
                  <a:pt x="7559572" y="5231027"/>
                  <a:pt x="7562015" y="5222682"/>
                  <a:pt x="7565064" y="5214551"/>
                </a:cubicBezTo>
                <a:cubicBezTo>
                  <a:pt x="7570256" y="5200705"/>
                  <a:pt x="7576864" y="5187391"/>
                  <a:pt x="7581540" y="5173362"/>
                </a:cubicBezTo>
                <a:cubicBezTo>
                  <a:pt x="7592884" y="5139330"/>
                  <a:pt x="7606024" y="5083660"/>
                  <a:pt x="7614491" y="5049794"/>
                </a:cubicBezTo>
                <a:cubicBezTo>
                  <a:pt x="7622566" y="4977119"/>
                  <a:pt x="7622668" y="4960636"/>
                  <a:pt x="7639205" y="4885038"/>
                </a:cubicBezTo>
                <a:cubicBezTo>
                  <a:pt x="7651872" y="4827130"/>
                  <a:pt x="7667065" y="4769802"/>
                  <a:pt x="7680394" y="4712043"/>
                </a:cubicBezTo>
                <a:cubicBezTo>
                  <a:pt x="7690431" y="4668549"/>
                  <a:pt x="7688411" y="4649278"/>
                  <a:pt x="7713345" y="4604951"/>
                </a:cubicBezTo>
                <a:cubicBezTo>
                  <a:pt x="7726807" y="4581018"/>
                  <a:pt x="7745035" y="4560011"/>
                  <a:pt x="7762772" y="4539049"/>
                </a:cubicBezTo>
                <a:cubicBezTo>
                  <a:pt x="7784993" y="4512788"/>
                  <a:pt x="7817233" y="4485211"/>
                  <a:pt x="7845151" y="4464908"/>
                </a:cubicBezTo>
                <a:cubicBezTo>
                  <a:pt x="7861165" y="4453262"/>
                  <a:pt x="7877159" y="4441373"/>
                  <a:pt x="7894578" y="4431957"/>
                </a:cubicBezTo>
                <a:cubicBezTo>
                  <a:pt x="7938161" y="4408399"/>
                  <a:pt x="8148120" y="4308341"/>
                  <a:pt x="8232329" y="4250724"/>
                </a:cubicBezTo>
                <a:cubicBezTo>
                  <a:pt x="8258168" y="4233045"/>
                  <a:pt x="8283526" y="4214363"/>
                  <a:pt x="8306469" y="4193059"/>
                </a:cubicBezTo>
                <a:cubicBezTo>
                  <a:pt x="8322185" y="4178466"/>
                  <a:pt x="8333929" y="4160108"/>
                  <a:pt x="8347659" y="4143632"/>
                </a:cubicBezTo>
                <a:cubicBezTo>
                  <a:pt x="8373612" y="4039815"/>
                  <a:pt x="8384066" y="4024394"/>
                  <a:pt x="8355896" y="3880021"/>
                </a:cubicBezTo>
                <a:cubicBezTo>
                  <a:pt x="8346228" y="3830472"/>
                  <a:pt x="8320809" y="3785132"/>
                  <a:pt x="8298232" y="3739978"/>
                </a:cubicBezTo>
                <a:cubicBezTo>
                  <a:pt x="8284949" y="3713412"/>
                  <a:pt x="8271284" y="3685252"/>
                  <a:pt x="8248805" y="3665838"/>
                </a:cubicBezTo>
                <a:cubicBezTo>
                  <a:pt x="8156739" y="3586326"/>
                  <a:pt x="8116717" y="3594255"/>
                  <a:pt x="8026383" y="3534032"/>
                </a:cubicBezTo>
                <a:cubicBezTo>
                  <a:pt x="7997124" y="3514526"/>
                  <a:pt x="7971464" y="3490097"/>
                  <a:pt x="7944005" y="3468130"/>
                </a:cubicBezTo>
                <a:cubicBezTo>
                  <a:pt x="7931835" y="3443791"/>
                  <a:pt x="7918941" y="3420283"/>
                  <a:pt x="7911053" y="3393989"/>
                </a:cubicBezTo>
                <a:cubicBezTo>
                  <a:pt x="7907030" y="3380578"/>
                  <a:pt x="7905561" y="3366530"/>
                  <a:pt x="7902815" y="3352800"/>
                </a:cubicBezTo>
                <a:cubicBezTo>
                  <a:pt x="7911053" y="3311611"/>
                  <a:pt x="7913174" y="3268708"/>
                  <a:pt x="7927529" y="3229232"/>
                </a:cubicBezTo>
                <a:cubicBezTo>
                  <a:pt x="7935602" y="3207033"/>
                  <a:pt x="7956565" y="3191822"/>
                  <a:pt x="7968718" y="3171567"/>
                </a:cubicBezTo>
                <a:cubicBezTo>
                  <a:pt x="8002169" y="3115816"/>
                  <a:pt x="8005729" y="3093484"/>
                  <a:pt x="8026383" y="3031524"/>
                </a:cubicBezTo>
                <a:cubicBezTo>
                  <a:pt x="8048492" y="2766222"/>
                  <a:pt x="8019384" y="3122105"/>
                  <a:pt x="8042859" y="2809103"/>
                </a:cubicBezTo>
                <a:cubicBezTo>
                  <a:pt x="8069089" y="2459363"/>
                  <a:pt x="8051046" y="2735756"/>
                  <a:pt x="8067572" y="2471351"/>
                </a:cubicBezTo>
                <a:cubicBezTo>
                  <a:pt x="8062080" y="2383481"/>
                  <a:pt x="8064929" y="2294688"/>
                  <a:pt x="8051096" y="2207740"/>
                </a:cubicBezTo>
                <a:cubicBezTo>
                  <a:pt x="8045487" y="2172486"/>
                  <a:pt x="8026255" y="2140620"/>
                  <a:pt x="8009907" y="2108886"/>
                </a:cubicBezTo>
                <a:cubicBezTo>
                  <a:pt x="7979492" y="2049844"/>
                  <a:pt x="7945223" y="1992843"/>
                  <a:pt x="7911053" y="1935892"/>
                </a:cubicBezTo>
                <a:cubicBezTo>
                  <a:pt x="7903989" y="1924119"/>
                  <a:pt x="7893711" y="1914523"/>
                  <a:pt x="7886340" y="1902940"/>
                </a:cubicBezTo>
                <a:cubicBezTo>
                  <a:pt x="7874454" y="1884263"/>
                  <a:pt x="7865360" y="1863898"/>
                  <a:pt x="7853388" y="1845276"/>
                </a:cubicBezTo>
                <a:cubicBezTo>
                  <a:pt x="7840614" y="1825406"/>
                  <a:pt x="7824175" y="1807971"/>
                  <a:pt x="7812199" y="1787611"/>
                </a:cubicBezTo>
                <a:cubicBezTo>
                  <a:pt x="7796633" y="1761149"/>
                  <a:pt x="7786661" y="1731644"/>
                  <a:pt x="7771010" y="1705232"/>
                </a:cubicBezTo>
                <a:cubicBezTo>
                  <a:pt x="7742665" y="1657399"/>
                  <a:pt x="7711236" y="1611452"/>
                  <a:pt x="7680394" y="1565189"/>
                </a:cubicBezTo>
                <a:cubicBezTo>
                  <a:pt x="7656310" y="1529064"/>
                  <a:pt x="7636954" y="1488798"/>
                  <a:pt x="7606253" y="1458097"/>
                </a:cubicBezTo>
                <a:cubicBezTo>
                  <a:pt x="7568319" y="1420163"/>
                  <a:pt x="7549011" y="1396610"/>
                  <a:pt x="7507399" y="1367481"/>
                </a:cubicBezTo>
                <a:cubicBezTo>
                  <a:pt x="7494282" y="1358299"/>
                  <a:pt x="7480338" y="1350302"/>
                  <a:pt x="7466210" y="1342767"/>
                </a:cubicBezTo>
                <a:cubicBezTo>
                  <a:pt x="7439121" y="1328320"/>
                  <a:pt x="7383832" y="1301578"/>
                  <a:pt x="7383832" y="1301578"/>
                </a:cubicBezTo>
                <a:cubicBezTo>
                  <a:pt x="7381086" y="1293340"/>
                  <a:pt x="7378643" y="1284995"/>
                  <a:pt x="7375594" y="1276865"/>
                </a:cubicBezTo>
                <a:cubicBezTo>
                  <a:pt x="7361343" y="1238863"/>
                  <a:pt x="7357782" y="1239533"/>
                  <a:pt x="7350880" y="1202724"/>
                </a:cubicBezTo>
                <a:cubicBezTo>
                  <a:pt x="7337413" y="1130899"/>
                  <a:pt x="7337844" y="1078757"/>
                  <a:pt x="7301453" y="1013254"/>
                </a:cubicBezTo>
                <a:cubicBezTo>
                  <a:pt x="7291626" y="995566"/>
                  <a:pt x="7219525" y="920416"/>
                  <a:pt x="7202599" y="906162"/>
                </a:cubicBezTo>
                <a:cubicBezTo>
                  <a:pt x="6995472" y="731740"/>
                  <a:pt x="7170732" y="876979"/>
                  <a:pt x="7046080" y="799070"/>
                </a:cubicBezTo>
                <a:cubicBezTo>
                  <a:pt x="7017656" y="781305"/>
                  <a:pt x="6993994" y="755754"/>
                  <a:pt x="6963702" y="741405"/>
                </a:cubicBezTo>
                <a:cubicBezTo>
                  <a:pt x="6940823" y="730567"/>
                  <a:pt x="6913686" y="732606"/>
                  <a:pt x="6889561" y="724930"/>
                </a:cubicBezTo>
                <a:cubicBezTo>
                  <a:pt x="6701858" y="665207"/>
                  <a:pt x="6844699" y="696185"/>
                  <a:pt x="6741280" y="675503"/>
                </a:cubicBezTo>
                <a:cubicBezTo>
                  <a:pt x="6689107" y="678249"/>
                  <a:pt x="6636662" y="677752"/>
                  <a:pt x="6584761" y="683740"/>
                </a:cubicBezTo>
                <a:cubicBezTo>
                  <a:pt x="6564902" y="686031"/>
                  <a:pt x="6546382" y="694956"/>
                  <a:pt x="6527096" y="700216"/>
                </a:cubicBezTo>
                <a:cubicBezTo>
                  <a:pt x="6516173" y="703195"/>
                  <a:pt x="6505129" y="705708"/>
                  <a:pt x="6494145" y="708454"/>
                </a:cubicBezTo>
                <a:cubicBezTo>
                  <a:pt x="6455702" y="705708"/>
                  <a:pt x="6416735" y="707110"/>
                  <a:pt x="6378815" y="700216"/>
                </a:cubicBezTo>
                <a:cubicBezTo>
                  <a:pt x="6355732" y="696019"/>
                  <a:pt x="6335007" y="683394"/>
                  <a:pt x="6312913" y="675503"/>
                </a:cubicBezTo>
                <a:cubicBezTo>
                  <a:pt x="6255797" y="655105"/>
                  <a:pt x="6272771" y="660575"/>
                  <a:pt x="6214059" y="650789"/>
                </a:cubicBezTo>
                <a:cubicBezTo>
                  <a:pt x="6014325" y="500989"/>
                  <a:pt x="6200546" y="636289"/>
                  <a:pt x="6049302" y="535459"/>
                </a:cubicBezTo>
                <a:cubicBezTo>
                  <a:pt x="5946351" y="466825"/>
                  <a:pt x="6094821" y="557828"/>
                  <a:pt x="5975161" y="486032"/>
                </a:cubicBezTo>
                <a:cubicBezTo>
                  <a:pt x="5949967" y="452440"/>
                  <a:pt x="5944361" y="441728"/>
                  <a:pt x="5909259" y="411892"/>
                </a:cubicBezTo>
                <a:cubicBezTo>
                  <a:pt x="5869068" y="377730"/>
                  <a:pt x="5832870" y="336628"/>
                  <a:pt x="5785691" y="313038"/>
                </a:cubicBezTo>
                <a:cubicBezTo>
                  <a:pt x="5656923" y="248654"/>
                  <a:pt x="5749893" y="290285"/>
                  <a:pt x="5653886" y="255373"/>
                </a:cubicBezTo>
                <a:cubicBezTo>
                  <a:pt x="5639989" y="250319"/>
                  <a:pt x="5627155" y="241995"/>
                  <a:pt x="5612696" y="238897"/>
                </a:cubicBezTo>
                <a:cubicBezTo>
                  <a:pt x="5588383" y="233687"/>
                  <a:pt x="5563269" y="233405"/>
                  <a:pt x="5538556" y="230659"/>
                </a:cubicBezTo>
                <a:cubicBezTo>
                  <a:pt x="5480891" y="236151"/>
                  <a:pt x="5423105" y="240495"/>
                  <a:pt x="5365561" y="247135"/>
                </a:cubicBezTo>
                <a:cubicBezTo>
                  <a:pt x="5233813" y="262337"/>
                  <a:pt x="5486452" y="255755"/>
                  <a:pt x="5200805" y="296562"/>
                </a:cubicBezTo>
                <a:cubicBezTo>
                  <a:pt x="5104986" y="310251"/>
                  <a:pt x="5162507" y="303417"/>
                  <a:pt x="5027810" y="313038"/>
                </a:cubicBezTo>
                <a:cubicBezTo>
                  <a:pt x="4972891" y="310292"/>
                  <a:pt x="4917121" y="314813"/>
                  <a:pt x="4863053" y="304800"/>
                </a:cubicBezTo>
                <a:cubicBezTo>
                  <a:pt x="4841285" y="300769"/>
                  <a:pt x="4825189" y="281750"/>
                  <a:pt x="4805388" y="271849"/>
                </a:cubicBezTo>
                <a:cubicBezTo>
                  <a:pt x="4786683" y="262497"/>
                  <a:pt x="4767432" y="254128"/>
                  <a:pt x="4747723" y="247135"/>
                </a:cubicBezTo>
                <a:cubicBezTo>
                  <a:pt x="4536792" y="172288"/>
                  <a:pt x="4610605" y="186281"/>
                  <a:pt x="4451161" y="172994"/>
                </a:cubicBezTo>
                <a:lnTo>
                  <a:pt x="4327594" y="131805"/>
                </a:lnTo>
                <a:cubicBezTo>
                  <a:pt x="4308544" y="125744"/>
                  <a:pt x="4288894" y="121652"/>
                  <a:pt x="4269929" y="115330"/>
                </a:cubicBezTo>
                <a:cubicBezTo>
                  <a:pt x="4255900" y="110654"/>
                  <a:pt x="4243199" y="101952"/>
                  <a:pt x="4228740" y="98854"/>
                </a:cubicBezTo>
                <a:cubicBezTo>
                  <a:pt x="4204426" y="93644"/>
                  <a:pt x="4179313" y="93362"/>
                  <a:pt x="4154599" y="90616"/>
                </a:cubicBezTo>
                <a:cubicBezTo>
                  <a:pt x="4129886" y="104346"/>
                  <a:pt x="4104240" y="116517"/>
                  <a:pt x="4080459" y="131805"/>
                </a:cubicBezTo>
                <a:cubicBezTo>
                  <a:pt x="4010954" y="176487"/>
                  <a:pt x="4068745" y="154137"/>
                  <a:pt x="3998080" y="189470"/>
                </a:cubicBezTo>
                <a:cubicBezTo>
                  <a:pt x="3984854" y="196083"/>
                  <a:pt x="3970404" y="199940"/>
                  <a:pt x="3956891" y="205946"/>
                </a:cubicBezTo>
                <a:cubicBezTo>
                  <a:pt x="3925533" y="219883"/>
                  <a:pt x="3925733" y="221226"/>
                  <a:pt x="3899226" y="238897"/>
                </a:cubicBezTo>
                <a:cubicBezTo>
                  <a:pt x="3812121" y="209861"/>
                  <a:pt x="3875558" y="213346"/>
                  <a:pt x="3833323" y="247135"/>
                </a:cubicBezTo>
                <a:cubicBezTo>
                  <a:pt x="3826543" y="252559"/>
                  <a:pt x="3816377" y="251490"/>
                  <a:pt x="3808610" y="255373"/>
                </a:cubicBezTo>
                <a:cubicBezTo>
                  <a:pt x="3799754" y="259801"/>
                  <a:pt x="3791903" y="266026"/>
                  <a:pt x="3783896" y="271849"/>
                </a:cubicBezTo>
                <a:cubicBezTo>
                  <a:pt x="3761689" y="288000"/>
                  <a:pt x="3740201" y="305125"/>
                  <a:pt x="3717994" y="321276"/>
                </a:cubicBezTo>
                <a:cubicBezTo>
                  <a:pt x="3709987" y="327099"/>
                  <a:pt x="3683675" y="340152"/>
                  <a:pt x="3693280" y="337751"/>
                </a:cubicBezTo>
                <a:cubicBezTo>
                  <a:pt x="3713568" y="332679"/>
                  <a:pt x="3731723" y="321276"/>
                  <a:pt x="3750945" y="313038"/>
                </a:cubicBezTo>
                <a:cubicBezTo>
                  <a:pt x="3761929" y="293816"/>
                  <a:pt x="3774534" y="275435"/>
                  <a:pt x="3783896" y="255373"/>
                </a:cubicBezTo>
                <a:cubicBezTo>
                  <a:pt x="3793818" y="234113"/>
                  <a:pt x="3795596" y="208991"/>
                  <a:pt x="3808610" y="189470"/>
                </a:cubicBezTo>
                <a:cubicBezTo>
                  <a:pt x="3823689" y="166852"/>
                  <a:pt x="3844528" y="148115"/>
                  <a:pt x="3866275" y="131805"/>
                </a:cubicBezTo>
                <a:cubicBezTo>
                  <a:pt x="3877259" y="123567"/>
                  <a:pt x="3849799" y="153773"/>
                  <a:pt x="3841561" y="164757"/>
                </a:cubicBezTo>
                <a:cubicBezTo>
                  <a:pt x="3838815" y="178487"/>
                  <a:pt x="3830818" y="192170"/>
                  <a:pt x="3833323" y="205946"/>
                </a:cubicBezTo>
                <a:cubicBezTo>
                  <a:pt x="3842880" y="258509"/>
                  <a:pt x="3962949" y="376424"/>
                  <a:pt x="3965129" y="378940"/>
                </a:cubicBezTo>
                <a:cubicBezTo>
                  <a:pt x="3987309" y="467660"/>
                  <a:pt x="3990331" y="466627"/>
                  <a:pt x="3965129" y="617838"/>
                </a:cubicBezTo>
                <a:cubicBezTo>
                  <a:pt x="3963701" y="626403"/>
                  <a:pt x="3947906" y="613991"/>
                  <a:pt x="3940415" y="609600"/>
                </a:cubicBezTo>
                <a:cubicBezTo>
                  <a:pt x="3868095" y="567205"/>
                  <a:pt x="3796875" y="522927"/>
                  <a:pt x="3726232" y="477794"/>
                </a:cubicBezTo>
                <a:cubicBezTo>
                  <a:pt x="3631997" y="417589"/>
                  <a:pt x="3658858" y="422259"/>
                  <a:pt x="3561475" y="370703"/>
                </a:cubicBezTo>
                <a:cubicBezTo>
                  <a:pt x="3542993" y="360918"/>
                  <a:pt x="3523918" y="351734"/>
                  <a:pt x="3503810" y="345989"/>
                </a:cubicBezTo>
                <a:cubicBezTo>
                  <a:pt x="3477222" y="338392"/>
                  <a:pt x="3356830" y="330308"/>
                  <a:pt x="3347291" y="329513"/>
                </a:cubicBezTo>
                <a:cubicBezTo>
                  <a:pt x="3322578" y="324021"/>
                  <a:pt x="3298034" y="317703"/>
                  <a:pt x="3273151" y="313038"/>
                </a:cubicBezTo>
                <a:cubicBezTo>
                  <a:pt x="3186609" y="296812"/>
                  <a:pt x="3242977" y="313964"/>
                  <a:pt x="3190772" y="296562"/>
                </a:cubicBezTo>
                <a:cubicBezTo>
                  <a:pt x="3166059" y="302054"/>
                  <a:pt x="3139276" y="301716"/>
                  <a:pt x="3116632" y="313038"/>
                </a:cubicBezTo>
                <a:cubicBezTo>
                  <a:pt x="3056786" y="342961"/>
                  <a:pt x="3123867" y="356639"/>
                  <a:pt x="3067205" y="337751"/>
                </a:cubicBezTo>
                <a:cubicBezTo>
                  <a:pt x="3065668" y="336470"/>
                  <a:pt x="3002067" y="285997"/>
                  <a:pt x="2993064" y="271849"/>
                </a:cubicBezTo>
                <a:cubicBezTo>
                  <a:pt x="2979878" y="251128"/>
                  <a:pt x="2969559" y="228617"/>
                  <a:pt x="2960113" y="205946"/>
                </a:cubicBezTo>
                <a:cubicBezTo>
                  <a:pt x="2955758" y="195495"/>
                  <a:pt x="2957374" y="182891"/>
                  <a:pt x="2951875" y="172994"/>
                </a:cubicBezTo>
                <a:cubicBezTo>
                  <a:pt x="2943336" y="157624"/>
                  <a:pt x="2929907" y="145535"/>
                  <a:pt x="2918923" y="131805"/>
                </a:cubicBezTo>
                <a:cubicBezTo>
                  <a:pt x="2918384" y="129650"/>
                  <a:pt x="2906746" y="79513"/>
                  <a:pt x="2902448" y="74140"/>
                </a:cubicBezTo>
                <a:cubicBezTo>
                  <a:pt x="2886710" y="54468"/>
                  <a:pt x="2872917" y="59375"/>
                  <a:pt x="2853021" y="49427"/>
                </a:cubicBezTo>
                <a:cubicBezTo>
                  <a:pt x="2844165" y="44999"/>
                  <a:pt x="2835913" y="39289"/>
                  <a:pt x="2828307" y="32951"/>
                </a:cubicBezTo>
                <a:cubicBezTo>
                  <a:pt x="2819357" y="25493"/>
                  <a:pt x="2814646" y="11922"/>
                  <a:pt x="2803594" y="8238"/>
                </a:cubicBezTo>
                <a:cubicBezTo>
                  <a:pt x="2787964" y="3028"/>
                  <a:pt x="2810459" y="0"/>
                  <a:pt x="2754167" y="0"/>
                </a:cubicBezTo>
                <a:close/>
              </a:path>
            </a:pathLst>
          </a:custGeom>
          <a:solidFill>
            <a:srgbClr val="00B0F0">
              <a:alpha val="48000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031" y="1193169"/>
            <a:ext cx="3884276" cy="43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64" y="0"/>
            <a:ext cx="4429371" cy="24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포인트가 4개인 별 9"/>
          <p:cNvSpPr/>
          <p:nvPr/>
        </p:nvSpPr>
        <p:spPr>
          <a:xfrm>
            <a:off x="5331237" y="611238"/>
            <a:ext cx="302516" cy="302516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4178107" y="5014612"/>
            <a:ext cx="302516" cy="302516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4개인 별 11"/>
          <p:cNvSpPr/>
          <p:nvPr/>
        </p:nvSpPr>
        <p:spPr>
          <a:xfrm>
            <a:off x="6934947" y="4860764"/>
            <a:ext cx="302516" cy="302516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4개인 별 12"/>
          <p:cNvSpPr/>
          <p:nvPr/>
        </p:nvSpPr>
        <p:spPr>
          <a:xfrm>
            <a:off x="7361180" y="1646875"/>
            <a:ext cx="302516" cy="302516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4개인 별 13"/>
          <p:cNvSpPr/>
          <p:nvPr/>
        </p:nvSpPr>
        <p:spPr>
          <a:xfrm>
            <a:off x="4039347" y="3425664"/>
            <a:ext cx="302516" cy="302516"/>
          </a:xfrm>
          <a:prstGeom prst="star4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4개인 별 17"/>
          <p:cNvSpPr/>
          <p:nvPr/>
        </p:nvSpPr>
        <p:spPr>
          <a:xfrm rot="2700000">
            <a:off x="5663682" y="3966356"/>
            <a:ext cx="1113111" cy="1113111"/>
          </a:xfrm>
          <a:prstGeom prst="star4">
            <a:avLst>
              <a:gd name="adj" fmla="val 165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873856" y="2946274"/>
            <a:ext cx="3095144" cy="1562226"/>
          </a:xfrm>
          <a:custGeom>
            <a:avLst/>
            <a:gdLst>
              <a:gd name="connsiteX0" fmla="*/ 3095144 w 3095144"/>
              <a:gd name="connsiteY0" fmla="*/ 1562226 h 1562226"/>
              <a:gd name="connsiteX1" fmla="*/ 3031644 w 3095144"/>
              <a:gd name="connsiteY1" fmla="*/ 1536826 h 1562226"/>
              <a:gd name="connsiteX2" fmla="*/ 2993544 w 3095144"/>
              <a:gd name="connsiteY2" fmla="*/ 1524126 h 1562226"/>
              <a:gd name="connsiteX3" fmla="*/ 2930044 w 3095144"/>
              <a:gd name="connsiteY3" fmla="*/ 1498726 h 1562226"/>
              <a:gd name="connsiteX4" fmla="*/ 2853844 w 3095144"/>
              <a:gd name="connsiteY4" fmla="*/ 1486026 h 1562226"/>
              <a:gd name="connsiteX5" fmla="*/ 2790344 w 3095144"/>
              <a:gd name="connsiteY5" fmla="*/ 1460626 h 1562226"/>
              <a:gd name="connsiteX6" fmla="*/ 2549044 w 3095144"/>
              <a:gd name="connsiteY6" fmla="*/ 1422526 h 1562226"/>
              <a:gd name="connsiteX7" fmla="*/ 2498244 w 3095144"/>
              <a:gd name="connsiteY7" fmla="*/ 1409826 h 1562226"/>
              <a:gd name="connsiteX8" fmla="*/ 2434744 w 3095144"/>
              <a:gd name="connsiteY8" fmla="*/ 1397126 h 1562226"/>
              <a:gd name="connsiteX9" fmla="*/ 2345844 w 3095144"/>
              <a:gd name="connsiteY9" fmla="*/ 1371726 h 1562226"/>
              <a:gd name="connsiteX10" fmla="*/ 2155344 w 3095144"/>
              <a:gd name="connsiteY10" fmla="*/ 1346326 h 1562226"/>
              <a:gd name="connsiteX11" fmla="*/ 2028344 w 3095144"/>
              <a:gd name="connsiteY11" fmla="*/ 1308226 h 1562226"/>
              <a:gd name="connsiteX12" fmla="*/ 1914044 w 3095144"/>
              <a:gd name="connsiteY12" fmla="*/ 1282826 h 1562226"/>
              <a:gd name="connsiteX13" fmla="*/ 1837844 w 3095144"/>
              <a:gd name="connsiteY13" fmla="*/ 1257426 h 1562226"/>
              <a:gd name="connsiteX14" fmla="*/ 1799744 w 3095144"/>
              <a:gd name="connsiteY14" fmla="*/ 1244726 h 1562226"/>
              <a:gd name="connsiteX15" fmla="*/ 1761644 w 3095144"/>
              <a:gd name="connsiteY15" fmla="*/ 1232026 h 1562226"/>
              <a:gd name="connsiteX16" fmla="*/ 1596544 w 3095144"/>
              <a:gd name="connsiteY16" fmla="*/ 1181226 h 1562226"/>
              <a:gd name="connsiteX17" fmla="*/ 1444144 w 3095144"/>
              <a:gd name="connsiteY17" fmla="*/ 1155826 h 1562226"/>
              <a:gd name="connsiteX18" fmla="*/ 1367944 w 3095144"/>
              <a:gd name="connsiteY18" fmla="*/ 1117726 h 1562226"/>
              <a:gd name="connsiteX19" fmla="*/ 1291744 w 3095144"/>
              <a:gd name="connsiteY19" fmla="*/ 1092326 h 1562226"/>
              <a:gd name="connsiteX20" fmla="*/ 1240944 w 3095144"/>
              <a:gd name="connsiteY20" fmla="*/ 1079626 h 1562226"/>
              <a:gd name="connsiteX21" fmla="*/ 1164744 w 3095144"/>
              <a:gd name="connsiteY21" fmla="*/ 1054226 h 1562226"/>
              <a:gd name="connsiteX22" fmla="*/ 1063144 w 3095144"/>
              <a:gd name="connsiteY22" fmla="*/ 1028826 h 1562226"/>
              <a:gd name="connsiteX23" fmla="*/ 1012344 w 3095144"/>
              <a:gd name="connsiteY23" fmla="*/ 1003426 h 1562226"/>
              <a:gd name="connsiteX24" fmla="*/ 936144 w 3095144"/>
              <a:gd name="connsiteY24" fmla="*/ 978026 h 1562226"/>
              <a:gd name="connsiteX25" fmla="*/ 834544 w 3095144"/>
              <a:gd name="connsiteY25" fmla="*/ 927226 h 1562226"/>
              <a:gd name="connsiteX26" fmla="*/ 771044 w 3095144"/>
              <a:gd name="connsiteY26" fmla="*/ 901826 h 1562226"/>
              <a:gd name="connsiteX27" fmla="*/ 669444 w 3095144"/>
              <a:gd name="connsiteY27" fmla="*/ 838326 h 1562226"/>
              <a:gd name="connsiteX28" fmla="*/ 593244 w 3095144"/>
              <a:gd name="connsiteY28" fmla="*/ 812926 h 1562226"/>
              <a:gd name="connsiteX29" fmla="*/ 555144 w 3095144"/>
              <a:gd name="connsiteY29" fmla="*/ 800226 h 1562226"/>
              <a:gd name="connsiteX30" fmla="*/ 478944 w 3095144"/>
              <a:gd name="connsiteY30" fmla="*/ 749426 h 1562226"/>
              <a:gd name="connsiteX31" fmla="*/ 428144 w 3095144"/>
              <a:gd name="connsiteY31" fmla="*/ 711326 h 1562226"/>
              <a:gd name="connsiteX32" fmla="*/ 351944 w 3095144"/>
              <a:gd name="connsiteY32" fmla="*/ 660526 h 1562226"/>
              <a:gd name="connsiteX33" fmla="*/ 313844 w 3095144"/>
              <a:gd name="connsiteY33" fmla="*/ 622426 h 1562226"/>
              <a:gd name="connsiteX34" fmla="*/ 237644 w 3095144"/>
              <a:gd name="connsiteY34" fmla="*/ 571626 h 1562226"/>
              <a:gd name="connsiteX35" fmla="*/ 199544 w 3095144"/>
              <a:gd name="connsiteY35" fmla="*/ 533526 h 1562226"/>
              <a:gd name="connsiteX36" fmla="*/ 161444 w 3095144"/>
              <a:gd name="connsiteY36" fmla="*/ 520826 h 1562226"/>
              <a:gd name="connsiteX37" fmla="*/ 123344 w 3095144"/>
              <a:gd name="connsiteY37" fmla="*/ 495426 h 1562226"/>
              <a:gd name="connsiteX38" fmla="*/ 34444 w 3095144"/>
              <a:gd name="connsiteY38" fmla="*/ 393826 h 1562226"/>
              <a:gd name="connsiteX39" fmla="*/ 21744 w 3095144"/>
              <a:gd name="connsiteY39" fmla="*/ 165226 h 1562226"/>
              <a:gd name="connsiteX40" fmla="*/ 97944 w 3095144"/>
              <a:gd name="connsiteY40" fmla="*/ 114426 h 1562226"/>
              <a:gd name="connsiteX41" fmla="*/ 186844 w 3095144"/>
              <a:gd name="connsiteY41" fmla="*/ 89026 h 1562226"/>
              <a:gd name="connsiteX42" fmla="*/ 224944 w 3095144"/>
              <a:gd name="connsiteY42" fmla="*/ 76326 h 1562226"/>
              <a:gd name="connsiteX43" fmla="*/ 326544 w 3095144"/>
              <a:gd name="connsiteY43" fmla="*/ 63626 h 1562226"/>
              <a:gd name="connsiteX44" fmla="*/ 555144 w 3095144"/>
              <a:gd name="connsiteY44" fmla="*/ 50926 h 1562226"/>
              <a:gd name="connsiteX45" fmla="*/ 720244 w 3095144"/>
              <a:gd name="connsiteY45" fmla="*/ 25526 h 1562226"/>
              <a:gd name="connsiteX46" fmla="*/ 936144 w 3095144"/>
              <a:gd name="connsiteY46" fmla="*/ 12826 h 1562226"/>
              <a:gd name="connsiteX47" fmla="*/ 1152044 w 3095144"/>
              <a:gd name="connsiteY47" fmla="*/ 126 h 156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95144" h="1562226">
                <a:moveTo>
                  <a:pt x="3095144" y="1562226"/>
                </a:moveTo>
                <a:cubicBezTo>
                  <a:pt x="3073977" y="1553759"/>
                  <a:pt x="3052990" y="1544831"/>
                  <a:pt x="3031644" y="1536826"/>
                </a:cubicBezTo>
                <a:cubicBezTo>
                  <a:pt x="3019109" y="1532126"/>
                  <a:pt x="3006079" y="1528826"/>
                  <a:pt x="2993544" y="1524126"/>
                </a:cubicBezTo>
                <a:cubicBezTo>
                  <a:pt x="2972198" y="1516121"/>
                  <a:pt x="2952038" y="1504724"/>
                  <a:pt x="2930044" y="1498726"/>
                </a:cubicBezTo>
                <a:cubicBezTo>
                  <a:pt x="2905201" y="1491951"/>
                  <a:pt x="2879244" y="1490259"/>
                  <a:pt x="2853844" y="1486026"/>
                </a:cubicBezTo>
                <a:cubicBezTo>
                  <a:pt x="2832677" y="1477559"/>
                  <a:pt x="2812371" y="1466500"/>
                  <a:pt x="2790344" y="1460626"/>
                </a:cubicBezTo>
                <a:cubicBezTo>
                  <a:pt x="2696293" y="1435546"/>
                  <a:pt x="2643617" y="1433034"/>
                  <a:pt x="2549044" y="1422526"/>
                </a:cubicBezTo>
                <a:cubicBezTo>
                  <a:pt x="2532111" y="1418293"/>
                  <a:pt x="2515283" y="1413612"/>
                  <a:pt x="2498244" y="1409826"/>
                </a:cubicBezTo>
                <a:cubicBezTo>
                  <a:pt x="2477172" y="1405143"/>
                  <a:pt x="2455685" y="1402361"/>
                  <a:pt x="2434744" y="1397126"/>
                </a:cubicBezTo>
                <a:cubicBezTo>
                  <a:pt x="2337910" y="1372917"/>
                  <a:pt x="2464621" y="1395481"/>
                  <a:pt x="2345844" y="1371726"/>
                </a:cubicBezTo>
                <a:cubicBezTo>
                  <a:pt x="2274586" y="1357474"/>
                  <a:pt x="2231588" y="1354798"/>
                  <a:pt x="2155344" y="1346326"/>
                </a:cubicBezTo>
                <a:cubicBezTo>
                  <a:pt x="2092027" y="1325220"/>
                  <a:pt x="2085925" y="1321022"/>
                  <a:pt x="2028344" y="1308226"/>
                </a:cubicBezTo>
                <a:cubicBezTo>
                  <a:pt x="1981731" y="1297868"/>
                  <a:pt x="1958291" y="1296100"/>
                  <a:pt x="1914044" y="1282826"/>
                </a:cubicBezTo>
                <a:cubicBezTo>
                  <a:pt x="1888399" y="1275133"/>
                  <a:pt x="1863244" y="1265893"/>
                  <a:pt x="1837844" y="1257426"/>
                </a:cubicBezTo>
                <a:lnTo>
                  <a:pt x="1799744" y="1244726"/>
                </a:lnTo>
                <a:cubicBezTo>
                  <a:pt x="1787044" y="1240493"/>
                  <a:pt x="1774073" y="1236998"/>
                  <a:pt x="1761644" y="1232026"/>
                </a:cubicBezTo>
                <a:cubicBezTo>
                  <a:pt x="1699395" y="1207127"/>
                  <a:pt x="1668712" y="1191536"/>
                  <a:pt x="1596544" y="1181226"/>
                </a:cubicBezTo>
                <a:cubicBezTo>
                  <a:pt x="1546365" y="1174058"/>
                  <a:pt x="1493666" y="1168206"/>
                  <a:pt x="1444144" y="1155826"/>
                </a:cubicBezTo>
                <a:cubicBezTo>
                  <a:pt x="1364744" y="1135976"/>
                  <a:pt x="1447762" y="1153201"/>
                  <a:pt x="1367944" y="1117726"/>
                </a:cubicBezTo>
                <a:cubicBezTo>
                  <a:pt x="1343478" y="1106852"/>
                  <a:pt x="1317719" y="1098820"/>
                  <a:pt x="1291744" y="1092326"/>
                </a:cubicBezTo>
                <a:cubicBezTo>
                  <a:pt x="1274811" y="1088093"/>
                  <a:pt x="1257662" y="1084642"/>
                  <a:pt x="1240944" y="1079626"/>
                </a:cubicBezTo>
                <a:cubicBezTo>
                  <a:pt x="1215299" y="1071933"/>
                  <a:pt x="1190719" y="1060720"/>
                  <a:pt x="1164744" y="1054226"/>
                </a:cubicBezTo>
                <a:cubicBezTo>
                  <a:pt x="1130877" y="1045759"/>
                  <a:pt x="1094368" y="1044438"/>
                  <a:pt x="1063144" y="1028826"/>
                </a:cubicBezTo>
                <a:cubicBezTo>
                  <a:pt x="1046211" y="1020359"/>
                  <a:pt x="1029922" y="1010457"/>
                  <a:pt x="1012344" y="1003426"/>
                </a:cubicBezTo>
                <a:cubicBezTo>
                  <a:pt x="987485" y="993482"/>
                  <a:pt x="960091" y="990000"/>
                  <a:pt x="936144" y="978026"/>
                </a:cubicBezTo>
                <a:cubicBezTo>
                  <a:pt x="902277" y="961093"/>
                  <a:pt x="869700" y="941288"/>
                  <a:pt x="834544" y="927226"/>
                </a:cubicBezTo>
                <a:cubicBezTo>
                  <a:pt x="813377" y="918759"/>
                  <a:pt x="790972" y="912897"/>
                  <a:pt x="771044" y="901826"/>
                </a:cubicBezTo>
                <a:cubicBezTo>
                  <a:pt x="672785" y="847238"/>
                  <a:pt x="768078" y="877780"/>
                  <a:pt x="669444" y="838326"/>
                </a:cubicBezTo>
                <a:cubicBezTo>
                  <a:pt x="644585" y="828382"/>
                  <a:pt x="618644" y="821393"/>
                  <a:pt x="593244" y="812926"/>
                </a:cubicBezTo>
                <a:cubicBezTo>
                  <a:pt x="580544" y="808693"/>
                  <a:pt x="566283" y="807652"/>
                  <a:pt x="555144" y="800226"/>
                </a:cubicBezTo>
                <a:cubicBezTo>
                  <a:pt x="529744" y="783293"/>
                  <a:pt x="503366" y="767742"/>
                  <a:pt x="478944" y="749426"/>
                </a:cubicBezTo>
                <a:cubicBezTo>
                  <a:pt x="462011" y="736726"/>
                  <a:pt x="445484" y="723464"/>
                  <a:pt x="428144" y="711326"/>
                </a:cubicBezTo>
                <a:cubicBezTo>
                  <a:pt x="403135" y="693820"/>
                  <a:pt x="373530" y="682112"/>
                  <a:pt x="351944" y="660526"/>
                </a:cubicBezTo>
                <a:cubicBezTo>
                  <a:pt x="339244" y="647826"/>
                  <a:pt x="328021" y="633453"/>
                  <a:pt x="313844" y="622426"/>
                </a:cubicBezTo>
                <a:cubicBezTo>
                  <a:pt x="289747" y="603684"/>
                  <a:pt x="259230" y="593212"/>
                  <a:pt x="237644" y="571626"/>
                </a:cubicBezTo>
                <a:cubicBezTo>
                  <a:pt x="224944" y="558926"/>
                  <a:pt x="214488" y="543489"/>
                  <a:pt x="199544" y="533526"/>
                </a:cubicBezTo>
                <a:cubicBezTo>
                  <a:pt x="188405" y="526100"/>
                  <a:pt x="173418" y="526813"/>
                  <a:pt x="161444" y="520826"/>
                </a:cubicBezTo>
                <a:cubicBezTo>
                  <a:pt x="147792" y="514000"/>
                  <a:pt x="136044" y="503893"/>
                  <a:pt x="123344" y="495426"/>
                </a:cubicBezTo>
                <a:cubicBezTo>
                  <a:pt x="64077" y="406526"/>
                  <a:pt x="97944" y="436159"/>
                  <a:pt x="34444" y="393826"/>
                </a:cubicBezTo>
                <a:cubicBezTo>
                  <a:pt x="7329" y="312482"/>
                  <a:pt x="-20606" y="262027"/>
                  <a:pt x="21744" y="165226"/>
                </a:cubicBezTo>
                <a:cubicBezTo>
                  <a:pt x="33980" y="137258"/>
                  <a:pt x="68984" y="124079"/>
                  <a:pt x="97944" y="114426"/>
                </a:cubicBezTo>
                <a:cubicBezTo>
                  <a:pt x="189295" y="83976"/>
                  <a:pt x="75216" y="120920"/>
                  <a:pt x="186844" y="89026"/>
                </a:cubicBezTo>
                <a:cubicBezTo>
                  <a:pt x="199716" y="85348"/>
                  <a:pt x="211773" y="78721"/>
                  <a:pt x="224944" y="76326"/>
                </a:cubicBezTo>
                <a:cubicBezTo>
                  <a:pt x="258524" y="70221"/>
                  <a:pt x="292514" y="66244"/>
                  <a:pt x="326544" y="63626"/>
                </a:cubicBezTo>
                <a:cubicBezTo>
                  <a:pt x="402637" y="57773"/>
                  <a:pt x="478944" y="55159"/>
                  <a:pt x="555144" y="50926"/>
                </a:cubicBezTo>
                <a:cubicBezTo>
                  <a:pt x="590583" y="45020"/>
                  <a:pt x="687561" y="28250"/>
                  <a:pt x="720244" y="25526"/>
                </a:cubicBezTo>
                <a:cubicBezTo>
                  <a:pt x="792086" y="19539"/>
                  <a:pt x="864236" y="17962"/>
                  <a:pt x="936144" y="12826"/>
                </a:cubicBezTo>
                <a:cubicBezTo>
                  <a:pt x="1146139" y="-2174"/>
                  <a:pt x="1004641" y="126"/>
                  <a:pt x="1152044" y="126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6477000" y="3632166"/>
            <a:ext cx="1435100" cy="901734"/>
          </a:xfrm>
          <a:custGeom>
            <a:avLst/>
            <a:gdLst>
              <a:gd name="connsiteX0" fmla="*/ 0 w 1435100"/>
              <a:gd name="connsiteY0" fmla="*/ 863634 h 901734"/>
              <a:gd name="connsiteX1" fmla="*/ 469900 w 1435100"/>
              <a:gd name="connsiteY1" fmla="*/ 889034 h 901734"/>
              <a:gd name="connsiteX2" fmla="*/ 584200 w 1435100"/>
              <a:gd name="connsiteY2" fmla="*/ 901734 h 901734"/>
              <a:gd name="connsiteX3" fmla="*/ 1104900 w 1435100"/>
              <a:gd name="connsiteY3" fmla="*/ 889034 h 901734"/>
              <a:gd name="connsiteX4" fmla="*/ 1181100 w 1435100"/>
              <a:gd name="connsiteY4" fmla="*/ 838234 h 901734"/>
              <a:gd name="connsiteX5" fmla="*/ 1257300 w 1435100"/>
              <a:gd name="connsiteY5" fmla="*/ 800134 h 901734"/>
              <a:gd name="connsiteX6" fmla="*/ 1295400 w 1435100"/>
              <a:gd name="connsiteY6" fmla="*/ 762034 h 901734"/>
              <a:gd name="connsiteX7" fmla="*/ 1384300 w 1435100"/>
              <a:gd name="connsiteY7" fmla="*/ 673134 h 901734"/>
              <a:gd name="connsiteX8" fmla="*/ 1422400 w 1435100"/>
              <a:gd name="connsiteY8" fmla="*/ 558834 h 901734"/>
              <a:gd name="connsiteX9" fmla="*/ 1435100 w 1435100"/>
              <a:gd name="connsiteY9" fmla="*/ 520734 h 901734"/>
              <a:gd name="connsiteX10" fmla="*/ 1409700 w 1435100"/>
              <a:gd name="connsiteY10" fmla="*/ 381034 h 901734"/>
              <a:gd name="connsiteX11" fmla="*/ 1384300 w 1435100"/>
              <a:gd name="connsiteY11" fmla="*/ 342934 h 901734"/>
              <a:gd name="connsiteX12" fmla="*/ 1371600 w 1435100"/>
              <a:gd name="connsiteY12" fmla="*/ 304834 h 901734"/>
              <a:gd name="connsiteX13" fmla="*/ 1333500 w 1435100"/>
              <a:gd name="connsiteY13" fmla="*/ 279434 h 901734"/>
              <a:gd name="connsiteX14" fmla="*/ 1206500 w 1435100"/>
              <a:gd name="connsiteY14" fmla="*/ 165134 h 901734"/>
              <a:gd name="connsiteX15" fmla="*/ 1168400 w 1435100"/>
              <a:gd name="connsiteY15" fmla="*/ 152434 h 901734"/>
              <a:gd name="connsiteX16" fmla="*/ 1092200 w 1435100"/>
              <a:gd name="connsiteY16" fmla="*/ 101634 h 901734"/>
              <a:gd name="connsiteX17" fmla="*/ 1054100 w 1435100"/>
              <a:gd name="connsiteY17" fmla="*/ 88934 h 901734"/>
              <a:gd name="connsiteX18" fmla="*/ 901700 w 1435100"/>
              <a:gd name="connsiteY18" fmla="*/ 12734 h 901734"/>
              <a:gd name="connsiteX19" fmla="*/ 850900 w 1435100"/>
              <a:gd name="connsiteY19" fmla="*/ 34 h 90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35100" h="901734">
                <a:moveTo>
                  <a:pt x="0" y="863634"/>
                </a:moveTo>
                <a:cubicBezTo>
                  <a:pt x="233666" y="897015"/>
                  <a:pt x="-21557" y="863831"/>
                  <a:pt x="469900" y="889034"/>
                </a:cubicBezTo>
                <a:cubicBezTo>
                  <a:pt x="508184" y="890997"/>
                  <a:pt x="546100" y="897501"/>
                  <a:pt x="584200" y="901734"/>
                </a:cubicBezTo>
                <a:cubicBezTo>
                  <a:pt x="757767" y="897501"/>
                  <a:pt x="931461" y="896918"/>
                  <a:pt x="1104900" y="889034"/>
                </a:cubicBezTo>
                <a:cubicBezTo>
                  <a:pt x="1147392" y="887103"/>
                  <a:pt x="1150502" y="863732"/>
                  <a:pt x="1181100" y="838234"/>
                </a:cubicBezTo>
                <a:cubicBezTo>
                  <a:pt x="1213926" y="810879"/>
                  <a:pt x="1219115" y="812862"/>
                  <a:pt x="1257300" y="800134"/>
                </a:cubicBezTo>
                <a:cubicBezTo>
                  <a:pt x="1270000" y="787434"/>
                  <a:pt x="1280456" y="771997"/>
                  <a:pt x="1295400" y="762034"/>
                </a:cubicBezTo>
                <a:cubicBezTo>
                  <a:pt x="1355626" y="721883"/>
                  <a:pt x="1341659" y="801056"/>
                  <a:pt x="1384300" y="673134"/>
                </a:cubicBezTo>
                <a:lnTo>
                  <a:pt x="1422400" y="558834"/>
                </a:lnTo>
                <a:lnTo>
                  <a:pt x="1435100" y="520734"/>
                </a:lnTo>
                <a:cubicBezTo>
                  <a:pt x="1430722" y="485711"/>
                  <a:pt x="1429277" y="420189"/>
                  <a:pt x="1409700" y="381034"/>
                </a:cubicBezTo>
                <a:cubicBezTo>
                  <a:pt x="1402874" y="367382"/>
                  <a:pt x="1391126" y="356586"/>
                  <a:pt x="1384300" y="342934"/>
                </a:cubicBezTo>
                <a:cubicBezTo>
                  <a:pt x="1378313" y="330960"/>
                  <a:pt x="1379963" y="315287"/>
                  <a:pt x="1371600" y="304834"/>
                </a:cubicBezTo>
                <a:cubicBezTo>
                  <a:pt x="1362065" y="292915"/>
                  <a:pt x="1344908" y="289575"/>
                  <a:pt x="1333500" y="279434"/>
                </a:cubicBezTo>
                <a:cubicBezTo>
                  <a:pt x="1286350" y="237523"/>
                  <a:pt x="1260100" y="195762"/>
                  <a:pt x="1206500" y="165134"/>
                </a:cubicBezTo>
                <a:cubicBezTo>
                  <a:pt x="1194877" y="158492"/>
                  <a:pt x="1180102" y="158935"/>
                  <a:pt x="1168400" y="152434"/>
                </a:cubicBezTo>
                <a:cubicBezTo>
                  <a:pt x="1141715" y="137609"/>
                  <a:pt x="1121160" y="111287"/>
                  <a:pt x="1092200" y="101634"/>
                </a:cubicBezTo>
                <a:cubicBezTo>
                  <a:pt x="1079500" y="97401"/>
                  <a:pt x="1065802" y="95435"/>
                  <a:pt x="1054100" y="88934"/>
                </a:cubicBezTo>
                <a:cubicBezTo>
                  <a:pt x="906384" y="6870"/>
                  <a:pt x="1050046" y="62183"/>
                  <a:pt x="901700" y="12734"/>
                </a:cubicBezTo>
                <a:cubicBezTo>
                  <a:pt x="859584" y="-1305"/>
                  <a:pt x="876987" y="34"/>
                  <a:pt x="850900" y="34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5719514" y="913754"/>
            <a:ext cx="4159137" cy="53927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5364" y="799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재질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 flipV="1">
            <a:off x="6616250" y="5634277"/>
            <a:ext cx="1747761" cy="84119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32496" y="6257924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작물 주변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안개 느낌의 우주 형태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989603" y="43482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mtClean="0"/>
              <a:t>위성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-4393020" y="-2263483"/>
            <a:ext cx="5308343" cy="5652762"/>
            <a:chOff x="-4393020" y="-2263483"/>
            <a:chExt cx="5308343" cy="5652762"/>
          </a:xfrm>
        </p:grpSpPr>
        <p:sp>
          <p:nvSpPr>
            <p:cNvPr id="31" name="자유형 30"/>
            <p:cNvSpPr/>
            <p:nvPr/>
          </p:nvSpPr>
          <p:spPr>
            <a:xfrm rot="16200000">
              <a:off x="-4670428" y="-1986075"/>
              <a:ext cx="2800350" cy="2245533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92721" y="-2263483"/>
              <a:ext cx="2908044" cy="280440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133578" y="560490"/>
              <a:ext cx="3164098" cy="282878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9382867" y="2776777"/>
            <a:ext cx="8294429" cy="5729441"/>
            <a:chOff x="9382867" y="2776777"/>
            <a:chExt cx="8294429" cy="5729441"/>
          </a:xfrm>
        </p:grpSpPr>
        <p:pic>
          <p:nvPicPr>
            <p:cNvPr id="34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867" y="2776777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53171" y="2797157"/>
              <a:ext cx="2524125" cy="1819275"/>
            </a:xfrm>
            <a:prstGeom prst="rect">
              <a:avLst/>
            </a:prstGeom>
          </p:spPr>
        </p:pic>
        <p:pic>
          <p:nvPicPr>
            <p:cNvPr id="36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4229" y="2776777"/>
              <a:ext cx="2781299" cy="278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867" y="5710886"/>
              <a:ext cx="2790825" cy="2790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ì±ì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3217" y="5710886"/>
              <a:ext cx="4191000" cy="279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1720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202537" y="-2063885"/>
            <a:ext cx="19879833" cy="10570103"/>
            <a:chOff x="-2202537" y="-2063885"/>
            <a:chExt cx="19879833" cy="10570103"/>
          </a:xfrm>
        </p:grpSpPr>
        <p:sp>
          <p:nvSpPr>
            <p:cNvPr id="9" name="자유형 8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9175193">
              <a:off x="3831265" y="371083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 rot="19175193">
              <a:off x="5438933" y="3285750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9175193">
              <a:off x="3290259" y="2673573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9175193">
              <a:off x="4892280" y="1150269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7361180" y="1646875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>
              <a:endCxn id="23" idx="25"/>
            </p:cNvCxnSpPr>
            <p:nvPr/>
          </p:nvCxnSpPr>
          <p:spPr>
            <a:xfrm>
              <a:off x="158219" y="650688"/>
              <a:ext cx="3248310" cy="124824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6616251" y="5634278"/>
              <a:ext cx="2643863" cy="505265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569057" y="6200738"/>
              <a:ext cx="27382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푸른 가스와 푸른 별들로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이루어진 검은색 성운</a:t>
              </a:r>
              <a:endParaRPr lang="ko-KR" altLang="en-US" dirty="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-2202537" y="-2063885"/>
              <a:ext cx="5048901" cy="5652762"/>
              <a:chOff x="-4133578" y="-2263483"/>
              <a:chExt cx="5048901" cy="5652762"/>
            </a:xfrm>
          </p:grpSpPr>
          <p:sp>
            <p:nvSpPr>
              <p:cNvPr id="31" name="자유형 30"/>
              <p:cNvSpPr/>
              <p:nvPr/>
            </p:nvSpPr>
            <p:spPr>
              <a:xfrm rot="16200000">
                <a:off x="-4251454" y="-1738479"/>
                <a:ext cx="2800350" cy="2245533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92721" y="-2263483"/>
                <a:ext cx="2908044" cy="2804403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33578" y="560490"/>
                <a:ext cx="3164098" cy="2828789"/>
              </a:xfrm>
              <a:prstGeom prst="rect">
                <a:avLst/>
              </a:prstGeom>
            </p:spPr>
          </p:pic>
        </p:grpSp>
        <p:grpSp>
          <p:nvGrpSpPr>
            <p:cNvPr id="2" name="그룹 1"/>
            <p:cNvGrpSpPr/>
            <p:nvPr/>
          </p:nvGrpSpPr>
          <p:grpSpPr>
            <a:xfrm>
              <a:off x="9382867" y="2776777"/>
              <a:ext cx="8294429" cy="5729441"/>
              <a:chOff x="9382867" y="2776777"/>
              <a:chExt cx="8294429" cy="5729441"/>
            </a:xfrm>
          </p:grpSpPr>
          <p:pic>
            <p:nvPicPr>
              <p:cNvPr id="34" name="Picture 1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2867" y="2776777"/>
                <a:ext cx="2857500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53171" y="2797157"/>
                <a:ext cx="2524125" cy="1819275"/>
              </a:xfrm>
              <a:prstGeom prst="rect">
                <a:avLst/>
              </a:prstGeom>
            </p:spPr>
          </p:pic>
          <p:pic>
            <p:nvPicPr>
              <p:cNvPr id="36" name="Picture 4" descr="ê´ë ¨ ì´ë¯¸ì§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44229" y="2776777"/>
                <a:ext cx="2781299" cy="2781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82867" y="5710886"/>
                <a:ext cx="2790825" cy="2790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ì±ì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3217" y="5710886"/>
                <a:ext cx="4191000" cy="2795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834091" y="1807395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성운은 안개처럼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 바깥 부 경계가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모호하며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반투명 상태이다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40" name="포인트가 4개인 별 39"/>
            <p:cNvSpPr/>
            <p:nvPr/>
          </p:nvSpPr>
          <p:spPr>
            <a:xfrm>
              <a:off x="5520656" y="226659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4개인 별 40"/>
            <p:cNvSpPr/>
            <p:nvPr/>
          </p:nvSpPr>
          <p:spPr>
            <a:xfrm>
              <a:off x="6817013" y="2577612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4개인 별 41"/>
            <p:cNvSpPr/>
            <p:nvPr/>
          </p:nvSpPr>
          <p:spPr>
            <a:xfrm>
              <a:off x="4107908" y="4944413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포인트가 4개인 별 42"/>
            <p:cNvSpPr/>
            <p:nvPr/>
          </p:nvSpPr>
          <p:spPr>
            <a:xfrm>
              <a:off x="6884880" y="4810697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포인트가 4개인 별 43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4개인 별 44"/>
            <p:cNvSpPr/>
            <p:nvPr/>
          </p:nvSpPr>
          <p:spPr>
            <a:xfrm>
              <a:off x="5041601" y="3730033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4개인 별 45"/>
            <p:cNvSpPr/>
            <p:nvPr/>
          </p:nvSpPr>
          <p:spPr>
            <a:xfrm>
              <a:off x="6798322" y="4054269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포인트가 4개인 별 46"/>
            <p:cNvSpPr/>
            <p:nvPr/>
          </p:nvSpPr>
          <p:spPr>
            <a:xfrm>
              <a:off x="4330366" y="1336340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63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12274" y="-673841"/>
            <a:ext cx="6014479" cy="7500512"/>
            <a:chOff x="2712274" y="-673841"/>
            <a:chExt cx="6014479" cy="7500512"/>
          </a:xfrm>
        </p:grpSpPr>
        <p:sp>
          <p:nvSpPr>
            <p:cNvPr id="9" name="자유형 8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9175193">
              <a:off x="3831265" y="371083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 rot="19175193">
              <a:off x="5438933" y="3285750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9175193">
              <a:off x="3290259" y="2673573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9175193">
              <a:off x="4892280" y="1150269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7361180" y="1646875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포인트가 4개인 별 39"/>
            <p:cNvSpPr/>
            <p:nvPr/>
          </p:nvSpPr>
          <p:spPr>
            <a:xfrm>
              <a:off x="5520656" y="226659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4개인 별 40"/>
            <p:cNvSpPr/>
            <p:nvPr/>
          </p:nvSpPr>
          <p:spPr>
            <a:xfrm>
              <a:off x="6817013" y="2577612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4개인 별 41"/>
            <p:cNvSpPr/>
            <p:nvPr/>
          </p:nvSpPr>
          <p:spPr>
            <a:xfrm>
              <a:off x="4107908" y="4944413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포인트가 4개인 별 42"/>
            <p:cNvSpPr/>
            <p:nvPr/>
          </p:nvSpPr>
          <p:spPr>
            <a:xfrm>
              <a:off x="6884880" y="4810697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포인트가 4개인 별 43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4개인 별 44"/>
            <p:cNvSpPr/>
            <p:nvPr/>
          </p:nvSpPr>
          <p:spPr>
            <a:xfrm>
              <a:off x="5041601" y="3730033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4개인 별 45"/>
            <p:cNvSpPr/>
            <p:nvPr/>
          </p:nvSpPr>
          <p:spPr>
            <a:xfrm>
              <a:off x="6798322" y="4054269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포인트가 4개인 별 46"/>
            <p:cNvSpPr/>
            <p:nvPr/>
          </p:nvSpPr>
          <p:spPr>
            <a:xfrm>
              <a:off x="4330366" y="1336340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7552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그룹 296"/>
          <p:cNvGrpSpPr/>
          <p:nvPr/>
        </p:nvGrpSpPr>
        <p:grpSpPr>
          <a:xfrm>
            <a:off x="4701807" y="-1917940"/>
            <a:ext cx="3836330" cy="3482399"/>
            <a:chOff x="601738" y="536391"/>
            <a:chExt cx="5898363" cy="5354194"/>
          </a:xfrm>
        </p:grpSpPr>
        <p:sp>
          <p:nvSpPr>
            <p:cNvPr id="5" name="타원 4"/>
            <p:cNvSpPr/>
            <p:nvPr/>
          </p:nvSpPr>
          <p:spPr>
            <a:xfrm>
              <a:off x="1311726" y="23583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311726" y="164032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15871" y="23203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533" y="31599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34174" y="37944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34174" y="30763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38318" y="375645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5400000">
              <a:off x="2699402" y="51169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5400000">
              <a:off x="3026963" y="459846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5400000">
              <a:off x="3438039" y="49878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 rot="5400000">
              <a:off x="4823904" y="41859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5400000">
              <a:off x="5049126" y="497221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10800000">
              <a:off x="5610423" y="290603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10800000">
              <a:off x="5610423" y="36240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10800000">
              <a:off x="2814166" y="13807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10800000">
              <a:off x="5672987" y="174855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0800000">
              <a:off x="4550384" y="145896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10800000">
              <a:off x="5672987" y="24665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 rot="16200000">
              <a:off x="1218669" y="480204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 rot="16200000">
              <a:off x="1853186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16200000">
              <a:off x="1135154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16200000">
              <a:off x="1815222" y="48432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16200000">
              <a:off x="1404143" y="445387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5400000">
              <a:off x="3998334" y="5352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5400000">
              <a:off x="3401784" y="531104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5400000">
              <a:off x="3812860" y="5700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5400000">
              <a:off x="5609420" y="53366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 rot="5400000">
              <a:off x="4685310" y="581386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5400000">
              <a:off x="5692939" y="4691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5400000">
              <a:off x="5012871" y="5295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5400000">
              <a:off x="5423947" y="56847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0800000">
              <a:off x="4785543" y="46418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0800000">
              <a:off x="5985244" y="43366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2395219" y="1041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749860" y="9578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743390" y="122687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2317667" y="24774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56842" y="28274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618586" y="214687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 rot="5400000">
              <a:off x="3137536" y="44344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 rot="5400000">
              <a:off x="5672733" y="39416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5400000">
              <a:off x="5756252" y="32962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5400000">
              <a:off x="5059188" y="44797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0800000">
              <a:off x="5403194" y="28581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 rot="10800000">
              <a:off x="6048557" y="2223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 rot="10800000">
              <a:off x="6048557" y="29416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 rot="10800000">
              <a:off x="5444412" y="226156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rot="10800000">
              <a:off x="4374903" y="98791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rot="10800000">
              <a:off x="3252300" y="6983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 rot="10800000">
              <a:off x="3770758" y="102587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 rot="10800000">
              <a:off x="3381374" y="14369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 rot="10800000">
              <a:off x="5465758" y="17006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 rot="10800000">
              <a:off x="6111121" y="10661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 rot="10800000">
              <a:off x="4988518" y="77652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rot="10800000">
              <a:off x="6111121" y="17841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rot="10800000">
              <a:off x="5506976" y="11040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rot="10800000">
              <a:off x="5117592" y="15151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rot="16200000">
              <a:off x="1656803" y="411960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rot="16200000">
              <a:off x="2291320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 rot="16200000">
              <a:off x="1573288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6200000">
              <a:off x="1842277" y="377143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 rot="5400000">
              <a:off x="4529168" y="53139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 rot="5400000">
              <a:off x="6047554" y="46541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 rot="5400000">
              <a:off x="5413041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 rot="5400000">
              <a:off x="5123444" y="5131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 rot="5400000">
              <a:off x="6131073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 rot="5400000">
              <a:off x="5451005" y="46129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 rot="5400000">
              <a:off x="5862081" y="50023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0800000">
              <a:off x="5778015" y="35706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 rot="10800000">
              <a:off x="6423378" y="36542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0800000">
              <a:off x="2220409" y="160390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423669" y="87948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778310" y="151399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778310" y="7959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382455" y="14760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771840" y="10649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002619" y="184480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700758" y="29500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1823360" y="32396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700758" y="22320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1304902" y="29120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1684974" y="21005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 rot="10800000">
              <a:off x="3099434" y="15838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 rot="10800000">
              <a:off x="3403353" y="8259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 rot="10800000">
              <a:off x="2280750" y="5363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 rot="10800000">
              <a:off x="2661040" y="186748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 rot="10800000">
              <a:off x="2799208" y="8639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0800000">
              <a:off x="2409824" y="12750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10800000">
              <a:off x="4494208" y="15387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 rot="10800000">
              <a:off x="5139571" y="90419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 rot="10800000">
              <a:off x="4016968" y="614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 rot="10800000">
              <a:off x="5139571" y="162222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 rot="10800000">
              <a:off x="4535426" y="9421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 rot="10800000">
              <a:off x="4146042" y="13532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 rot="16200000">
              <a:off x="685253" y="395768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 rot="16200000">
              <a:off x="1319770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 rot="16200000">
              <a:off x="1609367" y="34804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6200000">
              <a:off x="601738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 rot="16200000">
              <a:off x="1281806" y="399889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 rot="16200000">
              <a:off x="870727" y="360951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/>
            <p:cNvSpPr/>
            <p:nvPr/>
          </p:nvSpPr>
          <p:spPr>
            <a:xfrm rot="5400000">
              <a:off x="2868368" y="44666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 rot="5400000">
              <a:off x="4494293" y="49714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 rot="10800000">
              <a:off x="3002401" y="18791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123388" y="1050877"/>
              <a:ext cx="4868047" cy="4345441"/>
              <a:chOff x="7659106" y="1269753"/>
              <a:chExt cx="4868047" cy="4345441"/>
            </a:xfrm>
          </p:grpSpPr>
          <p:sp>
            <p:nvSpPr>
              <p:cNvPr id="85" name="자유형 84"/>
              <p:cNvSpPr/>
              <p:nvPr/>
            </p:nvSpPr>
            <p:spPr>
              <a:xfrm>
                <a:off x="8192522" y="211411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8630656" y="1431678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 231"/>
              <p:cNvSpPr/>
              <p:nvPr/>
            </p:nvSpPr>
            <p:spPr>
              <a:xfrm>
                <a:off x="7659106" y="126975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2353621"/>
            <a:ext cx="2315290" cy="17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8" y="36446"/>
            <a:ext cx="1375178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36446"/>
            <a:ext cx="2317175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4089505"/>
            <a:ext cx="2315290" cy="18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9" y="2352968"/>
            <a:ext cx="1369372" cy="16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31" y="51633"/>
            <a:ext cx="1495827" cy="3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25" y="4028648"/>
            <a:ext cx="2617456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06" y="3076576"/>
            <a:ext cx="1577794" cy="16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4160224" y="3616924"/>
            <a:ext cx="2905447" cy="2803013"/>
            <a:chOff x="3299174" y="990600"/>
            <a:chExt cx="4679252" cy="4514279"/>
          </a:xfrm>
        </p:grpSpPr>
        <p:sp>
          <p:nvSpPr>
            <p:cNvPr id="124" name="자유형 123"/>
            <p:cNvSpPr/>
            <p:nvPr/>
          </p:nvSpPr>
          <p:spPr>
            <a:xfrm>
              <a:off x="3299174" y="990600"/>
              <a:ext cx="4679252" cy="4514279"/>
            </a:xfrm>
            <a:custGeom>
              <a:avLst/>
              <a:gdLst>
                <a:gd name="connsiteX0" fmla="*/ 1143000 w 3867150"/>
                <a:gd name="connsiteY0" fmla="*/ 209550 h 4076700"/>
                <a:gd name="connsiteX1" fmla="*/ 1076325 w 3867150"/>
                <a:gd name="connsiteY1" fmla="*/ 200025 h 4076700"/>
                <a:gd name="connsiteX2" fmla="*/ 838200 w 3867150"/>
                <a:gd name="connsiteY2" fmla="*/ 228600 h 4076700"/>
                <a:gd name="connsiteX3" fmla="*/ 723900 w 3867150"/>
                <a:gd name="connsiteY3" fmla="*/ 285750 h 4076700"/>
                <a:gd name="connsiteX4" fmla="*/ 676275 w 3867150"/>
                <a:gd name="connsiteY4" fmla="*/ 371475 h 4076700"/>
                <a:gd name="connsiteX5" fmla="*/ 666750 w 3867150"/>
                <a:gd name="connsiteY5" fmla="*/ 409575 h 4076700"/>
                <a:gd name="connsiteX6" fmla="*/ 676275 w 3867150"/>
                <a:gd name="connsiteY6" fmla="*/ 476250 h 4076700"/>
                <a:gd name="connsiteX7" fmla="*/ 695325 w 3867150"/>
                <a:gd name="connsiteY7" fmla="*/ 533400 h 4076700"/>
                <a:gd name="connsiteX8" fmla="*/ 676275 w 3867150"/>
                <a:gd name="connsiteY8" fmla="*/ 628650 h 4076700"/>
                <a:gd name="connsiteX9" fmla="*/ 647700 w 3867150"/>
                <a:gd name="connsiteY9" fmla="*/ 666750 h 4076700"/>
                <a:gd name="connsiteX10" fmla="*/ 581025 w 3867150"/>
                <a:gd name="connsiteY10" fmla="*/ 752475 h 4076700"/>
                <a:gd name="connsiteX11" fmla="*/ 447675 w 3867150"/>
                <a:gd name="connsiteY11" fmla="*/ 809625 h 4076700"/>
                <a:gd name="connsiteX12" fmla="*/ 390525 w 3867150"/>
                <a:gd name="connsiteY12" fmla="*/ 866775 h 4076700"/>
                <a:gd name="connsiteX13" fmla="*/ 400050 w 3867150"/>
                <a:gd name="connsiteY13" fmla="*/ 1009650 h 4076700"/>
                <a:gd name="connsiteX14" fmla="*/ 409575 w 3867150"/>
                <a:gd name="connsiteY14" fmla="*/ 1057275 h 4076700"/>
                <a:gd name="connsiteX15" fmla="*/ 419100 w 3867150"/>
                <a:gd name="connsiteY15" fmla="*/ 1123950 h 4076700"/>
                <a:gd name="connsiteX16" fmla="*/ 409575 w 3867150"/>
                <a:gd name="connsiteY16" fmla="*/ 1152525 h 4076700"/>
                <a:gd name="connsiteX17" fmla="*/ 314325 w 3867150"/>
                <a:gd name="connsiteY17" fmla="*/ 1228725 h 4076700"/>
                <a:gd name="connsiteX18" fmla="*/ 257175 w 3867150"/>
                <a:gd name="connsiteY18" fmla="*/ 1257300 h 4076700"/>
                <a:gd name="connsiteX19" fmla="*/ 209550 w 3867150"/>
                <a:gd name="connsiteY19" fmla="*/ 1304925 h 4076700"/>
                <a:gd name="connsiteX20" fmla="*/ 123825 w 3867150"/>
                <a:gd name="connsiteY20" fmla="*/ 1371600 h 4076700"/>
                <a:gd name="connsiteX21" fmla="*/ 114300 w 3867150"/>
                <a:gd name="connsiteY21" fmla="*/ 1409700 h 4076700"/>
                <a:gd name="connsiteX22" fmla="*/ 104775 w 3867150"/>
                <a:gd name="connsiteY22" fmla="*/ 1438275 h 4076700"/>
                <a:gd name="connsiteX23" fmla="*/ 114300 w 3867150"/>
                <a:gd name="connsiteY23" fmla="*/ 1533525 h 4076700"/>
                <a:gd name="connsiteX24" fmla="*/ 133350 w 3867150"/>
                <a:gd name="connsiteY24" fmla="*/ 1562100 h 4076700"/>
                <a:gd name="connsiteX25" fmla="*/ 161925 w 3867150"/>
                <a:gd name="connsiteY25" fmla="*/ 1666875 h 4076700"/>
                <a:gd name="connsiteX26" fmla="*/ 152400 w 3867150"/>
                <a:gd name="connsiteY26" fmla="*/ 1762125 h 4076700"/>
                <a:gd name="connsiteX27" fmla="*/ 133350 w 3867150"/>
                <a:gd name="connsiteY27" fmla="*/ 1819275 h 4076700"/>
                <a:gd name="connsiteX28" fmla="*/ 123825 w 3867150"/>
                <a:gd name="connsiteY28" fmla="*/ 1866900 h 4076700"/>
                <a:gd name="connsiteX29" fmla="*/ 133350 w 3867150"/>
                <a:gd name="connsiteY29" fmla="*/ 2095500 h 4076700"/>
                <a:gd name="connsiteX30" fmla="*/ 152400 w 3867150"/>
                <a:gd name="connsiteY30" fmla="*/ 2124075 h 4076700"/>
                <a:gd name="connsiteX31" fmla="*/ 161925 w 3867150"/>
                <a:gd name="connsiteY31" fmla="*/ 2171700 h 4076700"/>
                <a:gd name="connsiteX32" fmla="*/ 152400 w 3867150"/>
                <a:gd name="connsiteY32" fmla="*/ 2295525 h 4076700"/>
                <a:gd name="connsiteX33" fmla="*/ 123825 w 3867150"/>
                <a:gd name="connsiteY33" fmla="*/ 2343150 h 4076700"/>
                <a:gd name="connsiteX34" fmla="*/ 95250 w 3867150"/>
                <a:gd name="connsiteY34" fmla="*/ 2400300 h 4076700"/>
                <a:gd name="connsiteX35" fmla="*/ 66675 w 3867150"/>
                <a:gd name="connsiteY35" fmla="*/ 2476500 h 4076700"/>
                <a:gd name="connsiteX36" fmla="*/ 38100 w 3867150"/>
                <a:gd name="connsiteY36" fmla="*/ 2533650 h 4076700"/>
                <a:gd name="connsiteX37" fmla="*/ 9525 w 3867150"/>
                <a:gd name="connsiteY37" fmla="*/ 2638425 h 4076700"/>
                <a:gd name="connsiteX38" fmla="*/ 0 w 3867150"/>
                <a:gd name="connsiteY38" fmla="*/ 2667000 h 4076700"/>
                <a:gd name="connsiteX39" fmla="*/ 19050 w 3867150"/>
                <a:gd name="connsiteY39" fmla="*/ 2752725 h 4076700"/>
                <a:gd name="connsiteX40" fmla="*/ 57150 w 3867150"/>
                <a:gd name="connsiteY40" fmla="*/ 2800350 h 4076700"/>
                <a:gd name="connsiteX41" fmla="*/ 104775 w 3867150"/>
                <a:gd name="connsiteY41" fmla="*/ 2886075 h 4076700"/>
                <a:gd name="connsiteX42" fmla="*/ 95250 w 3867150"/>
                <a:gd name="connsiteY42" fmla="*/ 2981325 h 4076700"/>
                <a:gd name="connsiteX43" fmla="*/ 85725 w 3867150"/>
                <a:gd name="connsiteY43" fmla="*/ 3009900 h 4076700"/>
                <a:gd name="connsiteX44" fmla="*/ 47625 w 3867150"/>
                <a:gd name="connsiteY44" fmla="*/ 3095625 h 4076700"/>
                <a:gd name="connsiteX45" fmla="*/ 38100 w 3867150"/>
                <a:gd name="connsiteY45" fmla="*/ 3171825 h 4076700"/>
                <a:gd name="connsiteX46" fmla="*/ 38100 w 3867150"/>
                <a:gd name="connsiteY46" fmla="*/ 3371850 h 4076700"/>
                <a:gd name="connsiteX47" fmla="*/ 76200 w 3867150"/>
                <a:gd name="connsiteY47" fmla="*/ 3400425 h 4076700"/>
                <a:gd name="connsiteX48" fmla="*/ 171450 w 3867150"/>
                <a:gd name="connsiteY48" fmla="*/ 3438525 h 4076700"/>
                <a:gd name="connsiteX49" fmla="*/ 276225 w 3867150"/>
                <a:gd name="connsiteY49" fmla="*/ 3476625 h 4076700"/>
                <a:gd name="connsiteX50" fmla="*/ 295275 w 3867150"/>
                <a:gd name="connsiteY50" fmla="*/ 3514725 h 4076700"/>
                <a:gd name="connsiteX51" fmla="*/ 314325 w 3867150"/>
                <a:gd name="connsiteY51" fmla="*/ 3667125 h 4076700"/>
                <a:gd name="connsiteX52" fmla="*/ 361950 w 3867150"/>
                <a:gd name="connsiteY52" fmla="*/ 3714750 h 4076700"/>
                <a:gd name="connsiteX53" fmla="*/ 400050 w 3867150"/>
                <a:gd name="connsiteY53" fmla="*/ 3743325 h 4076700"/>
                <a:gd name="connsiteX54" fmla="*/ 600075 w 3867150"/>
                <a:gd name="connsiteY54" fmla="*/ 3810000 h 4076700"/>
                <a:gd name="connsiteX55" fmla="*/ 676275 w 3867150"/>
                <a:gd name="connsiteY55" fmla="*/ 3819525 h 4076700"/>
                <a:gd name="connsiteX56" fmla="*/ 771525 w 3867150"/>
                <a:gd name="connsiteY56" fmla="*/ 3829050 h 4076700"/>
                <a:gd name="connsiteX57" fmla="*/ 866775 w 3867150"/>
                <a:gd name="connsiteY57" fmla="*/ 3886200 h 4076700"/>
                <a:gd name="connsiteX58" fmla="*/ 971550 w 3867150"/>
                <a:gd name="connsiteY58" fmla="*/ 3952875 h 4076700"/>
                <a:gd name="connsiteX59" fmla="*/ 1009650 w 3867150"/>
                <a:gd name="connsiteY59" fmla="*/ 3981450 h 4076700"/>
                <a:gd name="connsiteX60" fmla="*/ 1104900 w 3867150"/>
                <a:gd name="connsiteY60" fmla="*/ 4010025 h 4076700"/>
                <a:gd name="connsiteX61" fmla="*/ 1228725 w 3867150"/>
                <a:gd name="connsiteY61" fmla="*/ 4000500 h 4076700"/>
                <a:gd name="connsiteX62" fmla="*/ 1295400 w 3867150"/>
                <a:gd name="connsiteY62" fmla="*/ 3981450 h 4076700"/>
                <a:gd name="connsiteX63" fmla="*/ 1362075 w 3867150"/>
                <a:gd name="connsiteY63" fmla="*/ 3971925 h 4076700"/>
                <a:gd name="connsiteX64" fmla="*/ 1619250 w 3867150"/>
                <a:gd name="connsiteY64" fmla="*/ 3990975 h 4076700"/>
                <a:gd name="connsiteX65" fmla="*/ 1800225 w 3867150"/>
                <a:gd name="connsiteY65" fmla="*/ 4048125 h 4076700"/>
                <a:gd name="connsiteX66" fmla="*/ 1876425 w 3867150"/>
                <a:gd name="connsiteY66" fmla="*/ 4057650 h 4076700"/>
                <a:gd name="connsiteX67" fmla="*/ 1943100 w 3867150"/>
                <a:gd name="connsiteY67" fmla="*/ 4067175 h 4076700"/>
                <a:gd name="connsiteX68" fmla="*/ 2095500 w 3867150"/>
                <a:gd name="connsiteY68" fmla="*/ 4076700 h 4076700"/>
                <a:gd name="connsiteX69" fmla="*/ 2200275 w 3867150"/>
                <a:gd name="connsiteY69" fmla="*/ 4057650 h 4076700"/>
                <a:gd name="connsiteX70" fmla="*/ 2219325 w 3867150"/>
                <a:gd name="connsiteY70" fmla="*/ 4029075 h 4076700"/>
                <a:gd name="connsiteX71" fmla="*/ 2247900 w 3867150"/>
                <a:gd name="connsiteY71" fmla="*/ 3990975 h 4076700"/>
                <a:gd name="connsiteX72" fmla="*/ 2314575 w 3867150"/>
                <a:gd name="connsiteY72" fmla="*/ 3952875 h 4076700"/>
                <a:gd name="connsiteX73" fmla="*/ 2476500 w 3867150"/>
                <a:gd name="connsiteY73" fmla="*/ 3971925 h 4076700"/>
                <a:gd name="connsiteX74" fmla="*/ 2552700 w 3867150"/>
                <a:gd name="connsiteY74" fmla="*/ 3990975 h 4076700"/>
                <a:gd name="connsiteX75" fmla="*/ 2667000 w 3867150"/>
                <a:gd name="connsiteY75" fmla="*/ 4000500 h 4076700"/>
                <a:gd name="connsiteX76" fmla="*/ 3114675 w 3867150"/>
                <a:gd name="connsiteY76" fmla="*/ 3952875 h 4076700"/>
                <a:gd name="connsiteX77" fmla="*/ 3133725 w 3867150"/>
                <a:gd name="connsiteY77" fmla="*/ 3924300 h 4076700"/>
                <a:gd name="connsiteX78" fmla="*/ 3133725 w 3867150"/>
                <a:gd name="connsiteY78" fmla="*/ 3705225 h 4076700"/>
                <a:gd name="connsiteX79" fmla="*/ 3190875 w 3867150"/>
                <a:gd name="connsiteY79" fmla="*/ 3667125 h 4076700"/>
                <a:gd name="connsiteX80" fmla="*/ 3305175 w 3867150"/>
                <a:gd name="connsiteY80" fmla="*/ 3552825 h 4076700"/>
                <a:gd name="connsiteX81" fmla="*/ 3457575 w 3867150"/>
                <a:gd name="connsiteY81" fmla="*/ 3438525 h 4076700"/>
                <a:gd name="connsiteX82" fmla="*/ 3505200 w 3867150"/>
                <a:gd name="connsiteY82" fmla="*/ 3409950 h 4076700"/>
                <a:gd name="connsiteX83" fmla="*/ 3571875 w 3867150"/>
                <a:gd name="connsiteY83" fmla="*/ 3333750 h 4076700"/>
                <a:gd name="connsiteX84" fmla="*/ 3581400 w 3867150"/>
                <a:gd name="connsiteY84" fmla="*/ 3305175 h 4076700"/>
                <a:gd name="connsiteX85" fmla="*/ 3590925 w 3867150"/>
                <a:gd name="connsiteY85" fmla="*/ 3143250 h 4076700"/>
                <a:gd name="connsiteX86" fmla="*/ 3629025 w 3867150"/>
                <a:gd name="connsiteY86" fmla="*/ 3028950 h 4076700"/>
                <a:gd name="connsiteX87" fmla="*/ 3657600 w 3867150"/>
                <a:gd name="connsiteY87" fmla="*/ 3000375 h 4076700"/>
                <a:gd name="connsiteX88" fmla="*/ 3695700 w 3867150"/>
                <a:gd name="connsiteY88" fmla="*/ 2952750 h 4076700"/>
                <a:gd name="connsiteX89" fmla="*/ 3762375 w 3867150"/>
                <a:gd name="connsiteY89" fmla="*/ 2886075 h 4076700"/>
                <a:gd name="connsiteX90" fmla="*/ 3762375 w 3867150"/>
                <a:gd name="connsiteY90" fmla="*/ 2562225 h 4076700"/>
                <a:gd name="connsiteX91" fmla="*/ 3724275 w 3867150"/>
                <a:gd name="connsiteY91" fmla="*/ 2466975 h 4076700"/>
                <a:gd name="connsiteX92" fmla="*/ 3752850 w 3867150"/>
                <a:gd name="connsiteY92" fmla="*/ 2390775 h 4076700"/>
                <a:gd name="connsiteX93" fmla="*/ 3800475 w 3867150"/>
                <a:gd name="connsiteY93" fmla="*/ 2295525 h 4076700"/>
                <a:gd name="connsiteX94" fmla="*/ 3790950 w 3867150"/>
                <a:gd name="connsiteY94" fmla="*/ 2190750 h 4076700"/>
                <a:gd name="connsiteX95" fmla="*/ 3752850 w 3867150"/>
                <a:gd name="connsiteY95" fmla="*/ 2162175 h 4076700"/>
                <a:gd name="connsiteX96" fmla="*/ 3724275 w 3867150"/>
                <a:gd name="connsiteY96" fmla="*/ 2133600 h 4076700"/>
                <a:gd name="connsiteX97" fmla="*/ 3714750 w 3867150"/>
                <a:gd name="connsiteY97" fmla="*/ 2095500 h 4076700"/>
                <a:gd name="connsiteX98" fmla="*/ 3762375 w 3867150"/>
                <a:gd name="connsiteY98" fmla="*/ 1971675 h 4076700"/>
                <a:gd name="connsiteX99" fmla="*/ 3771900 w 3867150"/>
                <a:gd name="connsiteY99" fmla="*/ 1933575 h 4076700"/>
                <a:gd name="connsiteX100" fmla="*/ 3829050 w 3867150"/>
                <a:gd name="connsiteY100" fmla="*/ 1838325 h 4076700"/>
                <a:gd name="connsiteX101" fmla="*/ 3848100 w 3867150"/>
                <a:gd name="connsiteY101" fmla="*/ 1781175 h 4076700"/>
                <a:gd name="connsiteX102" fmla="*/ 3867150 w 3867150"/>
                <a:gd name="connsiteY102" fmla="*/ 1676400 h 4076700"/>
                <a:gd name="connsiteX103" fmla="*/ 3829050 w 3867150"/>
                <a:gd name="connsiteY103" fmla="*/ 1485900 h 4076700"/>
                <a:gd name="connsiteX104" fmla="*/ 3781425 w 3867150"/>
                <a:gd name="connsiteY104" fmla="*/ 1390650 h 4076700"/>
                <a:gd name="connsiteX105" fmla="*/ 3733800 w 3867150"/>
                <a:gd name="connsiteY105" fmla="*/ 1362075 h 4076700"/>
                <a:gd name="connsiteX106" fmla="*/ 3686175 w 3867150"/>
                <a:gd name="connsiteY106" fmla="*/ 1304925 h 4076700"/>
                <a:gd name="connsiteX107" fmla="*/ 3705225 w 3867150"/>
                <a:gd name="connsiteY107" fmla="*/ 1190625 h 4076700"/>
                <a:gd name="connsiteX108" fmla="*/ 3724275 w 3867150"/>
                <a:gd name="connsiteY108" fmla="*/ 1152525 h 4076700"/>
                <a:gd name="connsiteX109" fmla="*/ 3733800 w 3867150"/>
                <a:gd name="connsiteY109" fmla="*/ 1095375 h 4076700"/>
                <a:gd name="connsiteX110" fmla="*/ 3714750 w 3867150"/>
                <a:gd name="connsiteY110" fmla="*/ 866775 h 4076700"/>
                <a:gd name="connsiteX111" fmla="*/ 3695700 w 3867150"/>
                <a:gd name="connsiteY111" fmla="*/ 819150 h 4076700"/>
                <a:gd name="connsiteX112" fmla="*/ 3686175 w 3867150"/>
                <a:gd name="connsiteY112" fmla="*/ 771525 h 4076700"/>
                <a:gd name="connsiteX113" fmla="*/ 3667125 w 3867150"/>
                <a:gd name="connsiteY113" fmla="*/ 733425 h 4076700"/>
                <a:gd name="connsiteX114" fmla="*/ 3657600 w 3867150"/>
                <a:gd name="connsiteY114" fmla="*/ 695325 h 4076700"/>
                <a:gd name="connsiteX115" fmla="*/ 3619500 w 3867150"/>
                <a:gd name="connsiteY115" fmla="*/ 619125 h 4076700"/>
                <a:gd name="connsiteX116" fmla="*/ 3609975 w 3867150"/>
                <a:gd name="connsiteY116" fmla="*/ 561975 h 4076700"/>
                <a:gd name="connsiteX117" fmla="*/ 3600450 w 3867150"/>
                <a:gd name="connsiteY117" fmla="*/ 514350 h 4076700"/>
                <a:gd name="connsiteX118" fmla="*/ 3590925 w 3867150"/>
                <a:gd name="connsiteY118" fmla="*/ 390525 h 4076700"/>
                <a:gd name="connsiteX119" fmla="*/ 3552825 w 3867150"/>
                <a:gd name="connsiteY119" fmla="*/ 257175 h 4076700"/>
                <a:gd name="connsiteX120" fmla="*/ 3505200 w 3867150"/>
                <a:gd name="connsiteY120" fmla="*/ 209550 h 4076700"/>
                <a:gd name="connsiteX121" fmla="*/ 3429000 w 3867150"/>
                <a:gd name="connsiteY121" fmla="*/ 133350 h 4076700"/>
                <a:gd name="connsiteX122" fmla="*/ 3400425 w 3867150"/>
                <a:gd name="connsiteY122" fmla="*/ 123825 h 4076700"/>
                <a:gd name="connsiteX123" fmla="*/ 3276600 w 3867150"/>
                <a:gd name="connsiteY123" fmla="*/ 104775 h 4076700"/>
                <a:gd name="connsiteX124" fmla="*/ 3219450 w 3867150"/>
                <a:gd name="connsiteY124" fmla="*/ 95250 h 4076700"/>
                <a:gd name="connsiteX125" fmla="*/ 3076575 w 3867150"/>
                <a:gd name="connsiteY125" fmla="*/ 104775 h 4076700"/>
                <a:gd name="connsiteX126" fmla="*/ 3048000 w 3867150"/>
                <a:gd name="connsiteY126" fmla="*/ 114300 h 4076700"/>
                <a:gd name="connsiteX127" fmla="*/ 2781300 w 3867150"/>
                <a:gd name="connsiteY127" fmla="*/ 95250 h 4076700"/>
                <a:gd name="connsiteX128" fmla="*/ 2657475 w 3867150"/>
                <a:gd name="connsiteY128" fmla="*/ 66675 h 4076700"/>
                <a:gd name="connsiteX129" fmla="*/ 2619375 w 3867150"/>
                <a:gd name="connsiteY129" fmla="*/ 57150 h 4076700"/>
                <a:gd name="connsiteX130" fmla="*/ 2581275 w 3867150"/>
                <a:gd name="connsiteY130" fmla="*/ 38100 h 4076700"/>
                <a:gd name="connsiteX131" fmla="*/ 2552700 w 3867150"/>
                <a:gd name="connsiteY131" fmla="*/ 28575 h 4076700"/>
                <a:gd name="connsiteX132" fmla="*/ 2486025 w 3867150"/>
                <a:gd name="connsiteY132" fmla="*/ 47625 h 4076700"/>
                <a:gd name="connsiteX133" fmla="*/ 2343150 w 3867150"/>
                <a:gd name="connsiteY133" fmla="*/ 123825 h 4076700"/>
                <a:gd name="connsiteX134" fmla="*/ 2200275 w 3867150"/>
                <a:gd name="connsiteY134" fmla="*/ 104775 h 4076700"/>
                <a:gd name="connsiteX135" fmla="*/ 2124075 w 3867150"/>
                <a:gd name="connsiteY135" fmla="*/ 76200 h 4076700"/>
                <a:gd name="connsiteX136" fmla="*/ 2047875 w 3867150"/>
                <a:gd name="connsiteY136" fmla="*/ 57150 h 4076700"/>
                <a:gd name="connsiteX137" fmla="*/ 1981200 w 3867150"/>
                <a:gd name="connsiteY137" fmla="*/ 9525 h 4076700"/>
                <a:gd name="connsiteX138" fmla="*/ 1943100 w 3867150"/>
                <a:gd name="connsiteY138" fmla="*/ 0 h 4076700"/>
                <a:gd name="connsiteX139" fmla="*/ 1838325 w 3867150"/>
                <a:gd name="connsiteY139" fmla="*/ 19050 h 4076700"/>
                <a:gd name="connsiteX140" fmla="*/ 1809750 w 3867150"/>
                <a:gd name="connsiteY140" fmla="*/ 47625 h 4076700"/>
                <a:gd name="connsiteX141" fmla="*/ 1771650 w 3867150"/>
                <a:gd name="connsiteY141" fmla="*/ 76200 h 4076700"/>
                <a:gd name="connsiteX142" fmla="*/ 1685925 w 3867150"/>
                <a:gd name="connsiteY142" fmla="*/ 66675 h 4076700"/>
                <a:gd name="connsiteX143" fmla="*/ 1647825 w 3867150"/>
                <a:gd name="connsiteY143" fmla="*/ 47625 h 4076700"/>
                <a:gd name="connsiteX144" fmla="*/ 1590675 w 3867150"/>
                <a:gd name="connsiteY144" fmla="*/ 28575 h 4076700"/>
                <a:gd name="connsiteX145" fmla="*/ 1495425 w 3867150"/>
                <a:gd name="connsiteY145" fmla="*/ 47625 h 4076700"/>
                <a:gd name="connsiteX146" fmla="*/ 1390650 w 3867150"/>
                <a:gd name="connsiteY146" fmla="*/ 104775 h 4076700"/>
                <a:gd name="connsiteX147" fmla="*/ 1362075 w 3867150"/>
                <a:gd name="connsiteY147" fmla="*/ 114300 h 4076700"/>
                <a:gd name="connsiteX148" fmla="*/ 1257300 w 3867150"/>
                <a:gd name="connsiteY148" fmla="*/ 133350 h 4076700"/>
                <a:gd name="connsiteX149" fmla="*/ 1228725 w 3867150"/>
                <a:gd name="connsiteY149" fmla="*/ 142875 h 4076700"/>
                <a:gd name="connsiteX150" fmla="*/ 1209675 w 3867150"/>
                <a:gd name="connsiteY150" fmla="*/ 171450 h 4076700"/>
                <a:gd name="connsiteX151" fmla="*/ 1200150 w 3867150"/>
                <a:gd name="connsiteY151" fmla="*/ 200025 h 4076700"/>
                <a:gd name="connsiteX152" fmla="*/ 1143000 w 3867150"/>
                <a:gd name="connsiteY152" fmla="*/ 209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67150" h="4076700">
                  <a:moveTo>
                    <a:pt x="1143000" y="209550"/>
                  </a:moveTo>
                  <a:cubicBezTo>
                    <a:pt x="1122363" y="209550"/>
                    <a:pt x="1098776" y="200025"/>
                    <a:pt x="1076325" y="200025"/>
                  </a:cubicBezTo>
                  <a:cubicBezTo>
                    <a:pt x="985185" y="200025"/>
                    <a:pt x="916131" y="193964"/>
                    <a:pt x="838200" y="228600"/>
                  </a:cubicBezTo>
                  <a:cubicBezTo>
                    <a:pt x="799274" y="245900"/>
                    <a:pt x="723900" y="285750"/>
                    <a:pt x="723900" y="285750"/>
                  </a:cubicBezTo>
                  <a:cubicBezTo>
                    <a:pt x="711775" y="305958"/>
                    <a:pt x="685385" y="347182"/>
                    <a:pt x="676275" y="371475"/>
                  </a:cubicBezTo>
                  <a:cubicBezTo>
                    <a:pt x="671678" y="383732"/>
                    <a:pt x="669925" y="396875"/>
                    <a:pt x="666750" y="409575"/>
                  </a:cubicBezTo>
                  <a:cubicBezTo>
                    <a:pt x="669925" y="431800"/>
                    <a:pt x="671227" y="454374"/>
                    <a:pt x="676275" y="476250"/>
                  </a:cubicBezTo>
                  <a:cubicBezTo>
                    <a:pt x="680790" y="495816"/>
                    <a:pt x="695325" y="533400"/>
                    <a:pt x="695325" y="533400"/>
                  </a:cubicBezTo>
                  <a:cubicBezTo>
                    <a:pt x="688975" y="565150"/>
                    <a:pt x="687165" y="598158"/>
                    <a:pt x="676275" y="628650"/>
                  </a:cubicBezTo>
                  <a:cubicBezTo>
                    <a:pt x="670936" y="643600"/>
                    <a:pt x="656506" y="653541"/>
                    <a:pt x="647700" y="666750"/>
                  </a:cubicBezTo>
                  <a:cubicBezTo>
                    <a:pt x="628042" y="696237"/>
                    <a:pt x="614600" y="733822"/>
                    <a:pt x="581025" y="752475"/>
                  </a:cubicBezTo>
                  <a:cubicBezTo>
                    <a:pt x="538751" y="775961"/>
                    <a:pt x="447675" y="809625"/>
                    <a:pt x="447675" y="809625"/>
                  </a:cubicBezTo>
                  <a:cubicBezTo>
                    <a:pt x="428625" y="828675"/>
                    <a:pt x="388733" y="839894"/>
                    <a:pt x="390525" y="866775"/>
                  </a:cubicBezTo>
                  <a:cubicBezTo>
                    <a:pt x="393700" y="914400"/>
                    <a:pt x="395301" y="962156"/>
                    <a:pt x="400050" y="1009650"/>
                  </a:cubicBezTo>
                  <a:cubicBezTo>
                    <a:pt x="401661" y="1025759"/>
                    <a:pt x="406913" y="1041306"/>
                    <a:pt x="409575" y="1057275"/>
                  </a:cubicBezTo>
                  <a:cubicBezTo>
                    <a:pt x="413266" y="1079420"/>
                    <a:pt x="415925" y="1101725"/>
                    <a:pt x="419100" y="1123950"/>
                  </a:cubicBezTo>
                  <a:cubicBezTo>
                    <a:pt x="415925" y="1133475"/>
                    <a:pt x="415411" y="1144355"/>
                    <a:pt x="409575" y="1152525"/>
                  </a:cubicBezTo>
                  <a:cubicBezTo>
                    <a:pt x="387647" y="1183224"/>
                    <a:pt x="345166" y="1210734"/>
                    <a:pt x="314325" y="1228725"/>
                  </a:cubicBezTo>
                  <a:cubicBezTo>
                    <a:pt x="295928" y="1239457"/>
                    <a:pt x="274400" y="1244773"/>
                    <a:pt x="257175" y="1257300"/>
                  </a:cubicBezTo>
                  <a:cubicBezTo>
                    <a:pt x="239018" y="1270505"/>
                    <a:pt x="226596" y="1290314"/>
                    <a:pt x="209550" y="1304925"/>
                  </a:cubicBezTo>
                  <a:cubicBezTo>
                    <a:pt x="182064" y="1328484"/>
                    <a:pt x="123825" y="1371600"/>
                    <a:pt x="123825" y="1371600"/>
                  </a:cubicBezTo>
                  <a:cubicBezTo>
                    <a:pt x="120650" y="1384300"/>
                    <a:pt x="117896" y="1397113"/>
                    <a:pt x="114300" y="1409700"/>
                  </a:cubicBezTo>
                  <a:cubicBezTo>
                    <a:pt x="111542" y="1419354"/>
                    <a:pt x="104775" y="1428235"/>
                    <a:pt x="104775" y="1438275"/>
                  </a:cubicBezTo>
                  <a:cubicBezTo>
                    <a:pt x="104775" y="1470183"/>
                    <a:pt x="107125" y="1502434"/>
                    <a:pt x="114300" y="1533525"/>
                  </a:cubicBezTo>
                  <a:cubicBezTo>
                    <a:pt x="116874" y="1544679"/>
                    <a:pt x="128701" y="1551639"/>
                    <a:pt x="133350" y="1562100"/>
                  </a:cubicBezTo>
                  <a:cubicBezTo>
                    <a:pt x="150928" y="1601650"/>
                    <a:pt x="153776" y="1626131"/>
                    <a:pt x="161925" y="1666875"/>
                  </a:cubicBezTo>
                  <a:cubicBezTo>
                    <a:pt x="158750" y="1698625"/>
                    <a:pt x="158280" y="1730763"/>
                    <a:pt x="152400" y="1762125"/>
                  </a:cubicBezTo>
                  <a:cubicBezTo>
                    <a:pt x="148699" y="1781862"/>
                    <a:pt x="138634" y="1799902"/>
                    <a:pt x="133350" y="1819275"/>
                  </a:cubicBezTo>
                  <a:cubicBezTo>
                    <a:pt x="129090" y="1834894"/>
                    <a:pt x="127000" y="1851025"/>
                    <a:pt x="123825" y="1866900"/>
                  </a:cubicBezTo>
                  <a:cubicBezTo>
                    <a:pt x="127000" y="1943100"/>
                    <a:pt x="124928" y="2019700"/>
                    <a:pt x="133350" y="2095500"/>
                  </a:cubicBezTo>
                  <a:cubicBezTo>
                    <a:pt x="134614" y="2106878"/>
                    <a:pt x="148380" y="2113356"/>
                    <a:pt x="152400" y="2124075"/>
                  </a:cubicBezTo>
                  <a:cubicBezTo>
                    <a:pt x="158084" y="2139234"/>
                    <a:pt x="158750" y="2155825"/>
                    <a:pt x="161925" y="2171700"/>
                  </a:cubicBezTo>
                  <a:cubicBezTo>
                    <a:pt x="158750" y="2212975"/>
                    <a:pt x="161380" y="2255114"/>
                    <a:pt x="152400" y="2295525"/>
                  </a:cubicBezTo>
                  <a:cubicBezTo>
                    <a:pt x="148384" y="2313597"/>
                    <a:pt x="132690" y="2326897"/>
                    <a:pt x="123825" y="2343150"/>
                  </a:cubicBezTo>
                  <a:cubicBezTo>
                    <a:pt x="113626" y="2361848"/>
                    <a:pt x="103640" y="2380724"/>
                    <a:pt x="95250" y="2400300"/>
                  </a:cubicBezTo>
                  <a:cubicBezTo>
                    <a:pt x="84564" y="2425234"/>
                    <a:pt x="77361" y="2451566"/>
                    <a:pt x="66675" y="2476500"/>
                  </a:cubicBezTo>
                  <a:cubicBezTo>
                    <a:pt x="58285" y="2496076"/>
                    <a:pt x="46292" y="2513990"/>
                    <a:pt x="38100" y="2533650"/>
                  </a:cubicBezTo>
                  <a:cubicBezTo>
                    <a:pt x="12557" y="2594953"/>
                    <a:pt x="24095" y="2580144"/>
                    <a:pt x="9525" y="2638425"/>
                  </a:cubicBezTo>
                  <a:cubicBezTo>
                    <a:pt x="7090" y="2648165"/>
                    <a:pt x="3175" y="2657475"/>
                    <a:pt x="0" y="2667000"/>
                  </a:cubicBezTo>
                  <a:cubicBezTo>
                    <a:pt x="1608" y="2676649"/>
                    <a:pt x="8392" y="2735672"/>
                    <a:pt x="19050" y="2752725"/>
                  </a:cubicBezTo>
                  <a:cubicBezTo>
                    <a:pt x="29825" y="2769965"/>
                    <a:pt x="45492" y="2783695"/>
                    <a:pt x="57150" y="2800350"/>
                  </a:cubicBezTo>
                  <a:cubicBezTo>
                    <a:pt x="78080" y="2830250"/>
                    <a:pt x="88912" y="2854349"/>
                    <a:pt x="104775" y="2886075"/>
                  </a:cubicBezTo>
                  <a:cubicBezTo>
                    <a:pt x="101600" y="2917825"/>
                    <a:pt x="100102" y="2949788"/>
                    <a:pt x="95250" y="2981325"/>
                  </a:cubicBezTo>
                  <a:cubicBezTo>
                    <a:pt x="93723" y="2991248"/>
                    <a:pt x="89250" y="3000499"/>
                    <a:pt x="85725" y="3009900"/>
                  </a:cubicBezTo>
                  <a:cubicBezTo>
                    <a:pt x="67482" y="3058547"/>
                    <a:pt x="69272" y="3052332"/>
                    <a:pt x="47625" y="3095625"/>
                  </a:cubicBezTo>
                  <a:cubicBezTo>
                    <a:pt x="44450" y="3121025"/>
                    <a:pt x="41720" y="3146485"/>
                    <a:pt x="38100" y="3171825"/>
                  </a:cubicBezTo>
                  <a:cubicBezTo>
                    <a:pt x="27071" y="3249029"/>
                    <a:pt x="11614" y="3276502"/>
                    <a:pt x="38100" y="3371850"/>
                  </a:cubicBezTo>
                  <a:cubicBezTo>
                    <a:pt x="42349" y="3387146"/>
                    <a:pt x="62738" y="3392011"/>
                    <a:pt x="76200" y="3400425"/>
                  </a:cubicBezTo>
                  <a:cubicBezTo>
                    <a:pt x="113762" y="3423901"/>
                    <a:pt x="126990" y="3421425"/>
                    <a:pt x="171450" y="3438525"/>
                  </a:cubicBezTo>
                  <a:cubicBezTo>
                    <a:pt x="275858" y="3478682"/>
                    <a:pt x="200753" y="3457757"/>
                    <a:pt x="276225" y="3476625"/>
                  </a:cubicBezTo>
                  <a:cubicBezTo>
                    <a:pt x="282575" y="3489325"/>
                    <a:pt x="292490" y="3500802"/>
                    <a:pt x="295275" y="3514725"/>
                  </a:cubicBezTo>
                  <a:cubicBezTo>
                    <a:pt x="305315" y="3564926"/>
                    <a:pt x="285927" y="3624528"/>
                    <a:pt x="314325" y="3667125"/>
                  </a:cubicBezTo>
                  <a:cubicBezTo>
                    <a:pt x="342034" y="3708689"/>
                    <a:pt x="321541" y="3685886"/>
                    <a:pt x="361950" y="3714750"/>
                  </a:cubicBezTo>
                  <a:cubicBezTo>
                    <a:pt x="374868" y="3723977"/>
                    <a:pt x="385686" y="3736565"/>
                    <a:pt x="400050" y="3743325"/>
                  </a:cubicBezTo>
                  <a:cubicBezTo>
                    <a:pt x="458871" y="3771005"/>
                    <a:pt x="533926" y="3797597"/>
                    <a:pt x="600075" y="3810000"/>
                  </a:cubicBezTo>
                  <a:cubicBezTo>
                    <a:pt x="625234" y="3814717"/>
                    <a:pt x="650834" y="3816698"/>
                    <a:pt x="676275" y="3819525"/>
                  </a:cubicBezTo>
                  <a:cubicBezTo>
                    <a:pt x="707988" y="3823049"/>
                    <a:pt x="739775" y="3825875"/>
                    <a:pt x="771525" y="3829050"/>
                  </a:cubicBezTo>
                  <a:cubicBezTo>
                    <a:pt x="858093" y="3863677"/>
                    <a:pt x="781939" y="3827875"/>
                    <a:pt x="866775" y="3886200"/>
                  </a:cubicBezTo>
                  <a:cubicBezTo>
                    <a:pt x="900888" y="3909653"/>
                    <a:pt x="938432" y="3928037"/>
                    <a:pt x="971550" y="3952875"/>
                  </a:cubicBezTo>
                  <a:cubicBezTo>
                    <a:pt x="984250" y="3962400"/>
                    <a:pt x="995773" y="3973740"/>
                    <a:pt x="1009650" y="3981450"/>
                  </a:cubicBezTo>
                  <a:cubicBezTo>
                    <a:pt x="1044894" y="4001030"/>
                    <a:pt x="1066465" y="4002338"/>
                    <a:pt x="1104900" y="4010025"/>
                  </a:cubicBezTo>
                  <a:cubicBezTo>
                    <a:pt x="1146175" y="4006850"/>
                    <a:pt x="1187786" y="4006641"/>
                    <a:pt x="1228725" y="4000500"/>
                  </a:cubicBezTo>
                  <a:cubicBezTo>
                    <a:pt x="1251584" y="3997071"/>
                    <a:pt x="1272799" y="3986293"/>
                    <a:pt x="1295400" y="3981450"/>
                  </a:cubicBezTo>
                  <a:cubicBezTo>
                    <a:pt x="1317352" y="3976746"/>
                    <a:pt x="1339850" y="3975100"/>
                    <a:pt x="1362075" y="3971925"/>
                  </a:cubicBezTo>
                  <a:cubicBezTo>
                    <a:pt x="1447800" y="3978275"/>
                    <a:pt x="1534561" y="3976247"/>
                    <a:pt x="1619250" y="3990975"/>
                  </a:cubicBezTo>
                  <a:cubicBezTo>
                    <a:pt x="1681576" y="4001814"/>
                    <a:pt x="1737452" y="4040278"/>
                    <a:pt x="1800225" y="4048125"/>
                  </a:cubicBezTo>
                  <a:lnTo>
                    <a:pt x="1876425" y="4057650"/>
                  </a:lnTo>
                  <a:cubicBezTo>
                    <a:pt x="1898679" y="4060617"/>
                    <a:pt x="1920734" y="4065230"/>
                    <a:pt x="1943100" y="4067175"/>
                  </a:cubicBezTo>
                  <a:cubicBezTo>
                    <a:pt x="1993808" y="4071584"/>
                    <a:pt x="2044700" y="4073525"/>
                    <a:pt x="2095500" y="4076700"/>
                  </a:cubicBezTo>
                  <a:cubicBezTo>
                    <a:pt x="2130425" y="4070350"/>
                    <a:pt x="2167143" y="4070393"/>
                    <a:pt x="2200275" y="4057650"/>
                  </a:cubicBezTo>
                  <a:cubicBezTo>
                    <a:pt x="2210960" y="4053541"/>
                    <a:pt x="2212671" y="4038390"/>
                    <a:pt x="2219325" y="4029075"/>
                  </a:cubicBezTo>
                  <a:cubicBezTo>
                    <a:pt x="2228552" y="4016157"/>
                    <a:pt x="2236675" y="4002200"/>
                    <a:pt x="2247900" y="3990975"/>
                  </a:cubicBezTo>
                  <a:cubicBezTo>
                    <a:pt x="2276733" y="3962142"/>
                    <a:pt x="2281881" y="3963773"/>
                    <a:pt x="2314575" y="3952875"/>
                  </a:cubicBezTo>
                  <a:cubicBezTo>
                    <a:pt x="2352360" y="3956653"/>
                    <a:pt x="2434387" y="3963502"/>
                    <a:pt x="2476500" y="3971925"/>
                  </a:cubicBezTo>
                  <a:cubicBezTo>
                    <a:pt x="2502173" y="3977060"/>
                    <a:pt x="2526808" y="3987091"/>
                    <a:pt x="2552700" y="3990975"/>
                  </a:cubicBezTo>
                  <a:cubicBezTo>
                    <a:pt x="2590509" y="3996646"/>
                    <a:pt x="2628900" y="3997325"/>
                    <a:pt x="2667000" y="4000500"/>
                  </a:cubicBezTo>
                  <a:cubicBezTo>
                    <a:pt x="2714236" y="3998251"/>
                    <a:pt x="3004065" y="4047684"/>
                    <a:pt x="3114675" y="3952875"/>
                  </a:cubicBezTo>
                  <a:cubicBezTo>
                    <a:pt x="3123367" y="3945425"/>
                    <a:pt x="3127375" y="3933825"/>
                    <a:pt x="3133725" y="3924300"/>
                  </a:cubicBezTo>
                  <a:cubicBezTo>
                    <a:pt x="3133328" y="3918346"/>
                    <a:pt x="3112471" y="3741660"/>
                    <a:pt x="3133725" y="3705225"/>
                  </a:cubicBezTo>
                  <a:cubicBezTo>
                    <a:pt x="3145261" y="3685449"/>
                    <a:pt x="3173763" y="3682336"/>
                    <a:pt x="3190875" y="3667125"/>
                  </a:cubicBezTo>
                  <a:cubicBezTo>
                    <a:pt x="3231147" y="3631328"/>
                    <a:pt x="3259484" y="3581382"/>
                    <a:pt x="3305175" y="3552825"/>
                  </a:cubicBezTo>
                  <a:cubicBezTo>
                    <a:pt x="3474258" y="3447148"/>
                    <a:pt x="3286422" y="3570181"/>
                    <a:pt x="3457575" y="3438525"/>
                  </a:cubicBezTo>
                  <a:cubicBezTo>
                    <a:pt x="3472249" y="3427237"/>
                    <a:pt x="3490744" y="3421515"/>
                    <a:pt x="3505200" y="3409950"/>
                  </a:cubicBezTo>
                  <a:cubicBezTo>
                    <a:pt x="3525890" y="3393398"/>
                    <a:pt x="3558233" y="3361033"/>
                    <a:pt x="3571875" y="3333750"/>
                  </a:cubicBezTo>
                  <a:cubicBezTo>
                    <a:pt x="3576365" y="3324770"/>
                    <a:pt x="3578225" y="3314700"/>
                    <a:pt x="3581400" y="3305175"/>
                  </a:cubicBezTo>
                  <a:cubicBezTo>
                    <a:pt x="3584575" y="3251200"/>
                    <a:pt x="3584483" y="3196933"/>
                    <a:pt x="3590925" y="3143250"/>
                  </a:cubicBezTo>
                  <a:cubicBezTo>
                    <a:pt x="3594452" y="3113858"/>
                    <a:pt x="3608552" y="3057612"/>
                    <a:pt x="3629025" y="3028950"/>
                  </a:cubicBezTo>
                  <a:cubicBezTo>
                    <a:pt x="3636855" y="3017989"/>
                    <a:pt x="3648730" y="3010512"/>
                    <a:pt x="3657600" y="3000375"/>
                  </a:cubicBezTo>
                  <a:cubicBezTo>
                    <a:pt x="3670987" y="2985075"/>
                    <a:pt x="3681325" y="2967125"/>
                    <a:pt x="3695700" y="2952750"/>
                  </a:cubicBezTo>
                  <a:cubicBezTo>
                    <a:pt x="3784600" y="2863850"/>
                    <a:pt x="3686175" y="2987675"/>
                    <a:pt x="3762375" y="2886075"/>
                  </a:cubicBezTo>
                  <a:cubicBezTo>
                    <a:pt x="3792506" y="2765552"/>
                    <a:pt x="3790598" y="2788010"/>
                    <a:pt x="3762375" y="2562225"/>
                  </a:cubicBezTo>
                  <a:cubicBezTo>
                    <a:pt x="3758134" y="2528293"/>
                    <a:pt x="3724275" y="2466975"/>
                    <a:pt x="3724275" y="2466975"/>
                  </a:cubicBezTo>
                  <a:cubicBezTo>
                    <a:pt x="3733800" y="2441575"/>
                    <a:pt x="3741833" y="2415564"/>
                    <a:pt x="3752850" y="2390775"/>
                  </a:cubicBezTo>
                  <a:cubicBezTo>
                    <a:pt x="3767267" y="2358337"/>
                    <a:pt x="3800475" y="2295525"/>
                    <a:pt x="3800475" y="2295525"/>
                  </a:cubicBezTo>
                  <a:cubicBezTo>
                    <a:pt x="3797300" y="2260600"/>
                    <a:pt x="3802745" y="2223776"/>
                    <a:pt x="3790950" y="2190750"/>
                  </a:cubicBezTo>
                  <a:cubicBezTo>
                    <a:pt x="3785611" y="2175800"/>
                    <a:pt x="3764903" y="2172506"/>
                    <a:pt x="3752850" y="2162175"/>
                  </a:cubicBezTo>
                  <a:cubicBezTo>
                    <a:pt x="3742623" y="2153409"/>
                    <a:pt x="3733800" y="2143125"/>
                    <a:pt x="3724275" y="2133600"/>
                  </a:cubicBezTo>
                  <a:cubicBezTo>
                    <a:pt x="3721100" y="2120900"/>
                    <a:pt x="3713746" y="2108552"/>
                    <a:pt x="3714750" y="2095500"/>
                  </a:cubicBezTo>
                  <a:cubicBezTo>
                    <a:pt x="3720855" y="2016129"/>
                    <a:pt x="3725125" y="2021342"/>
                    <a:pt x="3762375" y="1971675"/>
                  </a:cubicBezTo>
                  <a:cubicBezTo>
                    <a:pt x="3765550" y="1958975"/>
                    <a:pt x="3766046" y="1945284"/>
                    <a:pt x="3771900" y="1933575"/>
                  </a:cubicBezTo>
                  <a:cubicBezTo>
                    <a:pt x="3788459" y="1900457"/>
                    <a:pt x="3817341" y="1873451"/>
                    <a:pt x="3829050" y="1838325"/>
                  </a:cubicBezTo>
                  <a:cubicBezTo>
                    <a:pt x="3835400" y="1819275"/>
                    <a:pt x="3842816" y="1800548"/>
                    <a:pt x="3848100" y="1781175"/>
                  </a:cubicBezTo>
                  <a:cubicBezTo>
                    <a:pt x="3853805" y="1760255"/>
                    <a:pt x="3864038" y="1695070"/>
                    <a:pt x="3867150" y="1676400"/>
                  </a:cubicBezTo>
                  <a:cubicBezTo>
                    <a:pt x="3854219" y="1482437"/>
                    <a:pt x="3883026" y="1587104"/>
                    <a:pt x="3829050" y="1485900"/>
                  </a:cubicBezTo>
                  <a:cubicBezTo>
                    <a:pt x="3812345" y="1454579"/>
                    <a:pt x="3811864" y="1408913"/>
                    <a:pt x="3781425" y="1390650"/>
                  </a:cubicBezTo>
                  <a:cubicBezTo>
                    <a:pt x="3765550" y="1381125"/>
                    <a:pt x="3748611" y="1373183"/>
                    <a:pt x="3733800" y="1362075"/>
                  </a:cubicBezTo>
                  <a:cubicBezTo>
                    <a:pt x="3709354" y="1343740"/>
                    <a:pt x="3702309" y="1329126"/>
                    <a:pt x="3686175" y="1304925"/>
                  </a:cubicBezTo>
                  <a:cubicBezTo>
                    <a:pt x="3692525" y="1266825"/>
                    <a:pt x="3695857" y="1228097"/>
                    <a:pt x="3705225" y="1190625"/>
                  </a:cubicBezTo>
                  <a:cubicBezTo>
                    <a:pt x="3708669" y="1176850"/>
                    <a:pt x="3720195" y="1166125"/>
                    <a:pt x="3724275" y="1152525"/>
                  </a:cubicBezTo>
                  <a:cubicBezTo>
                    <a:pt x="3729824" y="1134027"/>
                    <a:pt x="3730625" y="1114425"/>
                    <a:pt x="3733800" y="1095375"/>
                  </a:cubicBezTo>
                  <a:cubicBezTo>
                    <a:pt x="3727450" y="1019175"/>
                    <a:pt x="3725198" y="942522"/>
                    <a:pt x="3714750" y="866775"/>
                  </a:cubicBezTo>
                  <a:cubicBezTo>
                    <a:pt x="3712414" y="849837"/>
                    <a:pt x="3700613" y="835527"/>
                    <a:pt x="3695700" y="819150"/>
                  </a:cubicBezTo>
                  <a:cubicBezTo>
                    <a:pt x="3691048" y="803643"/>
                    <a:pt x="3691295" y="786884"/>
                    <a:pt x="3686175" y="771525"/>
                  </a:cubicBezTo>
                  <a:cubicBezTo>
                    <a:pt x="3681685" y="758055"/>
                    <a:pt x="3672111" y="746720"/>
                    <a:pt x="3667125" y="733425"/>
                  </a:cubicBezTo>
                  <a:cubicBezTo>
                    <a:pt x="3662528" y="721168"/>
                    <a:pt x="3662635" y="707409"/>
                    <a:pt x="3657600" y="695325"/>
                  </a:cubicBezTo>
                  <a:cubicBezTo>
                    <a:pt x="3646678" y="669111"/>
                    <a:pt x="3619500" y="619125"/>
                    <a:pt x="3619500" y="619125"/>
                  </a:cubicBezTo>
                  <a:cubicBezTo>
                    <a:pt x="3616325" y="600075"/>
                    <a:pt x="3613430" y="580976"/>
                    <a:pt x="3609975" y="561975"/>
                  </a:cubicBezTo>
                  <a:cubicBezTo>
                    <a:pt x="3607079" y="546047"/>
                    <a:pt x="3602238" y="530440"/>
                    <a:pt x="3600450" y="514350"/>
                  </a:cubicBezTo>
                  <a:cubicBezTo>
                    <a:pt x="3595878" y="473206"/>
                    <a:pt x="3595044" y="431716"/>
                    <a:pt x="3590925" y="390525"/>
                  </a:cubicBezTo>
                  <a:cubicBezTo>
                    <a:pt x="3585955" y="340827"/>
                    <a:pt x="3581655" y="300419"/>
                    <a:pt x="3552825" y="257175"/>
                  </a:cubicBezTo>
                  <a:cubicBezTo>
                    <a:pt x="3540372" y="238495"/>
                    <a:pt x="3518983" y="227271"/>
                    <a:pt x="3505200" y="209550"/>
                  </a:cubicBezTo>
                  <a:cubicBezTo>
                    <a:pt x="3468914" y="162896"/>
                    <a:pt x="3509247" y="160099"/>
                    <a:pt x="3429000" y="133350"/>
                  </a:cubicBezTo>
                  <a:cubicBezTo>
                    <a:pt x="3419475" y="130175"/>
                    <a:pt x="3410226" y="126003"/>
                    <a:pt x="3400425" y="123825"/>
                  </a:cubicBezTo>
                  <a:cubicBezTo>
                    <a:pt x="3373696" y="117885"/>
                    <a:pt x="3301287" y="108573"/>
                    <a:pt x="3276600" y="104775"/>
                  </a:cubicBezTo>
                  <a:cubicBezTo>
                    <a:pt x="3257512" y="101838"/>
                    <a:pt x="3238500" y="98425"/>
                    <a:pt x="3219450" y="95250"/>
                  </a:cubicBezTo>
                  <a:cubicBezTo>
                    <a:pt x="3171825" y="98425"/>
                    <a:pt x="3124014" y="99504"/>
                    <a:pt x="3076575" y="104775"/>
                  </a:cubicBezTo>
                  <a:cubicBezTo>
                    <a:pt x="3066596" y="105884"/>
                    <a:pt x="3058035" y="114624"/>
                    <a:pt x="3048000" y="114300"/>
                  </a:cubicBezTo>
                  <a:cubicBezTo>
                    <a:pt x="2958920" y="111426"/>
                    <a:pt x="2870200" y="101600"/>
                    <a:pt x="2781300" y="95250"/>
                  </a:cubicBezTo>
                  <a:cubicBezTo>
                    <a:pt x="2692629" y="80471"/>
                    <a:pt x="2753158" y="92770"/>
                    <a:pt x="2657475" y="66675"/>
                  </a:cubicBezTo>
                  <a:cubicBezTo>
                    <a:pt x="2644845" y="63231"/>
                    <a:pt x="2631632" y="61747"/>
                    <a:pt x="2619375" y="57150"/>
                  </a:cubicBezTo>
                  <a:cubicBezTo>
                    <a:pt x="2606080" y="52164"/>
                    <a:pt x="2594326" y="43693"/>
                    <a:pt x="2581275" y="38100"/>
                  </a:cubicBezTo>
                  <a:cubicBezTo>
                    <a:pt x="2572047" y="34145"/>
                    <a:pt x="2562225" y="31750"/>
                    <a:pt x="2552700" y="28575"/>
                  </a:cubicBezTo>
                  <a:cubicBezTo>
                    <a:pt x="2530475" y="34925"/>
                    <a:pt x="2506699" y="37288"/>
                    <a:pt x="2486025" y="47625"/>
                  </a:cubicBezTo>
                  <a:cubicBezTo>
                    <a:pt x="2307032" y="137122"/>
                    <a:pt x="2441388" y="99265"/>
                    <a:pt x="2343150" y="123825"/>
                  </a:cubicBezTo>
                  <a:cubicBezTo>
                    <a:pt x="2295525" y="117475"/>
                    <a:pt x="2247225" y="114981"/>
                    <a:pt x="2200275" y="104775"/>
                  </a:cubicBezTo>
                  <a:cubicBezTo>
                    <a:pt x="2173767" y="99012"/>
                    <a:pt x="2149967" y="84291"/>
                    <a:pt x="2124075" y="76200"/>
                  </a:cubicBezTo>
                  <a:cubicBezTo>
                    <a:pt x="2099085" y="68391"/>
                    <a:pt x="2073275" y="63500"/>
                    <a:pt x="2047875" y="57150"/>
                  </a:cubicBezTo>
                  <a:cubicBezTo>
                    <a:pt x="2043538" y="53897"/>
                    <a:pt x="1992033" y="14168"/>
                    <a:pt x="1981200" y="9525"/>
                  </a:cubicBezTo>
                  <a:cubicBezTo>
                    <a:pt x="1969168" y="4368"/>
                    <a:pt x="1955800" y="3175"/>
                    <a:pt x="1943100" y="0"/>
                  </a:cubicBezTo>
                  <a:cubicBezTo>
                    <a:pt x="1908175" y="6350"/>
                    <a:pt x="1871755" y="7111"/>
                    <a:pt x="1838325" y="19050"/>
                  </a:cubicBezTo>
                  <a:cubicBezTo>
                    <a:pt x="1825639" y="23581"/>
                    <a:pt x="1819977" y="38859"/>
                    <a:pt x="1809750" y="47625"/>
                  </a:cubicBezTo>
                  <a:cubicBezTo>
                    <a:pt x="1797697" y="57956"/>
                    <a:pt x="1784350" y="66675"/>
                    <a:pt x="1771650" y="76200"/>
                  </a:cubicBezTo>
                  <a:cubicBezTo>
                    <a:pt x="1743075" y="73025"/>
                    <a:pt x="1713940" y="73140"/>
                    <a:pt x="1685925" y="66675"/>
                  </a:cubicBezTo>
                  <a:cubicBezTo>
                    <a:pt x="1672090" y="63482"/>
                    <a:pt x="1661008" y="52898"/>
                    <a:pt x="1647825" y="47625"/>
                  </a:cubicBezTo>
                  <a:cubicBezTo>
                    <a:pt x="1629181" y="40167"/>
                    <a:pt x="1609725" y="34925"/>
                    <a:pt x="1590675" y="28575"/>
                  </a:cubicBezTo>
                  <a:cubicBezTo>
                    <a:pt x="1558925" y="34925"/>
                    <a:pt x="1526142" y="37386"/>
                    <a:pt x="1495425" y="47625"/>
                  </a:cubicBezTo>
                  <a:cubicBezTo>
                    <a:pt x="1365924" y="90792"/>
                    <a:pt x="1460213" y="69994"/>
                    <a:pt x="1390650" y="104775"/>
                  </a:cubicBezTo>
                  <a:cubicBezTo>
                    <a:pt x="1381670" y="109265"/>
                    <a:pt x="1371892" y="112196"/>
                    <a:pt x="1362075" y="114300"/>
                  </a:cubicBezTo>
                  <a:cubicBezTo>
                    <a:pt x="1327365" y="121738"/>
                    <a:pt x="1292010" y="125912"/>
                    <a:pt x="1257300" y="133350"/>
                  </a:cubicBezTo>
                  <a:cubicBezTo>
                    <a:pt x="1247483" y="135454"/>
                    <a:pt x="1238250" y="139700"/>
                    <a:pt x="1228725" y="142875"/>
                  </a:cubicBezTo>
                  <a:cubicBezTo>
                    <a:pt x="1222375" y="152400"/>
                    <a:pt x="1214795" y="161211"/>
                    <a:pt x="1209675" y="171450"/>
                  </a:cubicBezTo>
                  <a:cubicBezTo>
                    <a:pt x="1205185" y="180430"/>
                    <a:pt x="1207250" y="192925"/>
                    <a:pt x="1200150" y="200025"/>
                  </a:cubicBezTo>
                  <a:cubicBezTo>
                    <a:pt x="1193050" y="207125"/>
                    <a:pt x="1163637" y="209550"/>
                    <a:pt x="1143000" y="209550"/>
                  </a:cubicBezTo>
                  <a:close/>
                </a:path>
              </a:pathLst>
            </a:custGeom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4131382" y="1656857"/>
              <a:ext cx="3323186" cy="3234648"/>
              <a:chOff x="2931232" y="1018682"/>
              <a:chExt cx="3323186" cy="3234648"/>
            </a:xfrm>
            <a:solidFill>
              <a:srgbClr val="FFFF00"/>
            </a:solidFill>
          </p:grpSpPr>
          <p:grpSp>
            <p:nvGrpSpPr>
              <p:cNvPr id="140" name="그룹 139"/>
              <p:cNvGrpSpPr/>
              <p:nvPr/>
            </p:nvGrpSpPr>
            <p:grpSpPr>
              <a:xfrm>
                <a:off x="2931232" y="1018682"/>
                <a:ext cx="3137449" cy="3234648"/>
                <a:chOff x="2968057" y="970650"/>
                <a:chExt cx="3137449" cy="3234648"/>
              </a:xfrm>
              <a:grpFill/>
            </p:grpSpPr>
            <p:sp>
              <p:nvSpPr>
                <p:cNvPr id="160" name="타원 159"/>
                <p:cNvSpPr/>
                <p:nvPr/>
              </p:nvSpPr>
              <p:spPr>
                <a:xfrm>
                  <a:off x="3345714" y="23264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4975238" y="285913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667070" y="230624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4265420" y="278904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3304462" y="309030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3304462" y="27083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3625818" y="307011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 rot="5400000">
                  <a:off x="4083844" y="37937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/>
                <p:cNvSpPr/>
                <p:nvPr/>
              </p:nvSpPr>
              <p:spPr>
                <a:xfrm rot="5400000">
                  <a:off x="3929812" y="32428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/>
                <p:cNvSpPr/>
                <p:nvPr/>
              </p:nvSpPr>
              <p:spPr>
                <a:xfrm rot="5400000">
                  <a:off x="4476739" y="37251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 rot="5400000">
                  <a:off x="4414312" y="32836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rot="5400000">
                  <a:off x="4853338" y="36482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/>
                <p:cNvSpPr/>
                <p:nvPr/>
              </p:nvSpPr>
              <p:spPr>
                <a:xfrm rot="10800000">
                  <a:off x="5632270" y="2617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 rot="10800000">
                  <a:off x="5301467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/>
                <p:cNvSpPr/>
                <p:nvPr/>
              </p:nvSpPr>
              <p:spPr>
                <a:xfrm rot="10800000">
                  <a:off x="4653718" y="21484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/>
                <p:cNvSpPr/>
                <p:nvPr/>
              </p:nvSpPr>
              <p:spPr>
                <a:xfrm rot="10800000">
                  <a:off x="5665549" y="2002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 rot="10800000">
                  <a:off x="5068416" y="18480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 rot="10800000">
                  <a:off x="5665549" y="2384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 rot="16200000">
                  <a:off x="3296215" y="3626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/>
                <p:cNvSpPr/>
                <p:nvPr/>
              </p:nvSpPr>
              <p:spPr>
                <a:xfrm rot="16200000">
                  <a:off x="3633726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/>
                <p:cNvSpPr/>
                <p:nvPr/>
              </p:nvSpPr>
              <p:spPr>
                <a:xfrm rot="16200000">
                  <a:off x="3251792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/>
                <p:cNvSpPr/>
                <p:nvPr/>
              </p:nvSpPr>
              <p:spPr>
                <a:xfrm rot="16200000">
                  <a:off x="3613533" y="36482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/>
                <p:cNvSpPr/>
                <p:nvPr/>
              </p:nvSpPr>
              <p:spPr>
                <a:xfrm rot="16200000">
                  <a:off x="3394872" y="3441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/>
                <p:cNvSpPr/>
                <p:nvPr/>
              </p:nvSpPr>
              <p:spPr>
                <a:xfrm rot="5400000">
                  <a:off x="4774770" y="391895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 rot="5400000">
                  <a:off x="4457454" y="38970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 rot="5400000">
                  <a:off x="4676113" y="41041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 rot="5400000">
                  <a:off x="5631736" y="39106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/>
                <p:cNvSpPr/>
                <p:nvPr/>
              </p:nvSpPr>
              <p:spPr>
                <a:xfrm rot="5400000">
                  <a:off x="5140185" y="41644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/>
                <p:cNvSpPr/>
                <p:nvPr/>
              </p:nvSpPr>
              <p:spPr>
                <a:xfrm rot="5400000">
                  <a:off x="4147446" y="306606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/>
                <p:cNvSpPr/>
                <p:nvPr/>
              </p:nvSpPr>
              <p:spPr>
                <a:xfrm rot="5400000">
                  <a:off x="5314421" y="3888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 rot="5400000">
                  <a:off x="5533080" y="40958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/>
                <p:cNvSpPr/>
                <p:nvPr/>
              </p:nvSpPr>
              <p:spPr>
                <a:xfrm rot="10800000">
                  <a:off x="5193501" y="354106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 rot="10800000">
                  <a:off x="5492269" y="30380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3922044" y="16259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/>
                <p:cNvSpPr/>
                <p:nvPr/>
              </p:nvSpPr>
              <p:spPr>
                <a:xfrm>
                  <a:off x="3578765" y="15815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/>
                <p:cNvSpPr/>
                <p:nvPr/>
              </p:nvSpPr>
              <p:spPr>
                <a:xfrm>
                  <a:off x="4107242" y="17245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3880792" y="23897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/>
                <p:cNvSpPr/>
                <p:nvPr/>
              </p:nvSpPr>
              <p:spPr>
                <a:xfrm>
                  <a:off x="3582479" y="2575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4040857" y="22139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 rot="5400000">
                  <a:off x="4555021" y="29685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/>
                <p:cNvSpPr/>
                <p:nvPr/>
              </p:nvSpPr>
              <p:spPr>
                <a:xfrm rot="5400000">
                  <a:off x="5665414" y="31686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 rot="5400000">
                  <a:off x="4712911" y="27287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/>
                <p:cNvSpPr/>
                <p:nvPr/>
              </p:nvSpPr>
              <p:spPr>
                <a:xfrm rot="5400000">
                  <a:off x="5339058" y="345484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/>
                <p:cNvSpPr/>
                <p:nvPr/>
              </p:nvSpPr>
              <p:spPr>
                <a:xfrm rot="10800000">
                  <a:off x="5328938" y="25536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 rot="10800000">
                  <a:off x="5865321" y="2254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/>
                <p:cNvSpPr/>
                <p:nvPr/>
              </p:nvSpPr>
              <p:spPr>
                <a:xfrm rot="10800000">
                  <a:off x="5865321" y="263669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/>
                <p:cNvSpPr/>
                <p:nvPr/>
              </p:nvSpPr>
              <p:spPr>
                <a:xfrm rot="10800000">
                  <a:off x="5543966" y="22749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 rot="10800000">
                  <a:off x="4975074" y="15974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 rot="10800000">
                  <a:off x="4473191" y="1286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 rot="10800000">
                  <a:off x="4653718" y="16176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/>
                <p:cNvSpPr/>
                <p:nvPr/>
              </p:nvSpPr>
              <p:spPr>
                <a:xfrm rot="10800000">
                  <a:off x="4446598" y="18363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 rot="10800000">
                  <a:off x="4729363" y="24085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/>
                <p:cNvSpPr/>
                <p:nvPr/>
              </p:nvSpPr>
              <p:spPr>
                <a:xfrm rot="10800000">
                  <a:off x="5898600" y="1639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/>
                <p:cNvSpPr/>
                <p:nvPr/>
              </p:nvSpPr>
              <p:spPr>
                <a:xfrm rot="10800000">
                  <a:off x="5396717" y="132787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/>
                <p:cNvSpPr/>
                <p:nvPr/>
              </p:nvSpPr>
              <p:spPr>
                <a:xfrm rot="10800000">
                  <a:off x="5898600" y="2021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/>
                <p:cNvSpPr/>
                <p:nvPr/>
              </p:nvSpPr>
              <p:spPr>
                <a:xfrm rot="10800000">
                  <a:off x="5577245" y="16592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 rot="10800000">
                  <a:off x="5370124" y="1877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 rot="16200000">
                  <a:off x="3529267" y="3263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/>
                <p:cNvSpPr/>
                <p:nvPr/>
              </p:nvSpPr>
              <p:spPr>
                <a:xfrm rot="16200000">
                  <a:off x="3866778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/>
                <p:cNvSpPr/>
                <p:nvPr/>
              </p:nvSpPr>
              <p:spPr>
                <a:xfrm rot="16200000">
                  <a:off x="3484843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/>
                <p:cNvSpPr/>
                <p:nvPr/>
              </p:nvSpPr>
              <p:spPr>
                <a:xfrm rot="16200000">
                  <a:off x="3627924" y="3078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타원 254"/>
                <p:cNvSpPr/>
                <p:nvPr/>
              </p:nvSpPr>
              <p:spPr>
                <a:xfrm rot="5400000">
                  <a:off x="5057130" y="3898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타원 255"/>
                <p:cNvSpPr/>
                <p:nvPr/>
              </p:nvSpPr>
              <p:spPr>
                <a:xfrm rot="5400000">
                  <a:off x="5864788" y="354763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타원 256"/>
                <p:cNvSpPr/>
                <p:nvPr/>
              </p:nvSpPr>
              <p:spPr>
                <a:xfrm rot="5400000">
                  <a:off x="4980246" y="309848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 rot="5400000">
                  <a:off x="5277949" y="31913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 rot="5400000">
                  <a:off x="5909213" y="32043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타원 259"/>
                <p:cNvSpPr/>
                <p:nvPr/>
              </p:nvSpPr>
              <p:spPr>
                <a:xfrm rot="5400000">
                  <a:off x="5547473" y="3525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/>
                <p:cNvSpPr/>
                <p:nvPr/>
              </p:nvSpPr>
              <p:spPr>
                <a:xfrm rot="5400000">
                  <a:off x="5766131" y="37328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타원 261"/>
                <p:cNvSpPr/>
                <p:nvPr/>
              </p:nvSpPr>
              <p:spPr>
                <a:xfrm rot="10800000">
                  <a:off x="5721415" y="297130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 rot="10800000">
                  <a:off x="6064696" y="30157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타원 263"/>
                <p:cNvSpPr/>
                <p:nvPr/>
              </p:nvSpPr>
              <p:spPr>
                <a:xfrm rot="10800000">
                  <a:off x="4173721" y="25963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타원 264"/>
                <p:cNvSpPr/>
                <p:nvPr/>
              </p:nvSpPr>
              <p:spPr>
                <a:xfrm>
                  <a:off x="3405258" y="15397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타원 265"/>
                <p:cNvSpPr/>
                <p:nvPr/>
              </p:nvSpPr>
              <p:spPr>
                <a:xfrm>
                  <a:off x="3061980" y="187730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타원 266"/>
                <p:cNvSpPr/>
                <p:nvPr/>
              </p:nvSpPr>
              <p:spPr>
                <a:xfrm>
                  <a:off x="3061980" y="14953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3383336" y="18571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타원 268"/>
                <p:cNvSpPr/>
                <p:nvPr/>
              </p:nvSpPr>
              <p:spPr>
                <a:xfrm>
                  <a:off x="4954669" y="240441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타원 269"/>
                <p:cNvSpPr/>
                <p:nvPr/>
              </p:nvSpPr>
              <p:spPr>
                <a:xfrm>
                  <a:off x="3713212" y="2053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타원 270"/>
                <p:cNvSpPr/>
                <p:nvPr/>
              </p:nvSpPr>
              <p:spPr>
                <a:xfrm>
                  <a:off x="3020729" y="26411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타원 271"/>
                <p:cNvSpPr/>
                <p:nvPr/>
              </p:nvSpPr>
              <p:spPr>
                <a:xfrm>
                  <a:off x="3617861" y="27952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3020729" y="22592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3342084" y="26209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타원 274"/>
                <p:cNvSpPr/>
                <p:nvPr/>
              </p:nvSpPr>
              <p:spPr>
                <a:xfrm>
                  <a:off x="3544251" y="218930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타원 275"/>
                <p:cNvSpPr/>
                <p:nvPr/>
              </p:nvSpPr>
              <p:spPr>
                <a:xfrm rot="10800000">
                  <a:off x="4296629" y="19144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 rot="10800000">
                  <a:off x="4553539" y="135418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타원 277"/>
                <p:cNvSpPr/>
                <p:nvPr/>
              </p:nvSpPr>
              <p:spPr>
                <a:xfrm rot="10800000">
                  <a:off x="3861155" y="13573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타원 278"/>
                <p:cNvSpPr/>
                <p:nvPr/>
              </p:nvSpPr>
              <p:spPr>
                <a:xfrm rot="10800000">
                  <a:off x="4434718" y="23501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타원 279"/>
                <p:cNvSpPr/>
                <p:nvPr/>
              </p:nvSpPr>
              <p:spPr>
                <a:xfrm rot="10800000">
                  <a:off x="4136933" y="153153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타원 280"/>
                <p:cNvSpPr/>
                <p:nvPr/>
              </p:nvSpPr>
              <p:spPr>
                <a:xfrm rot="10800000">
                  <a:off x="3929812" y="175019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타원 281"/>
                <p:cNvSpPr/>
                <p:nvPr/>
              </p:nvSpPr>
              <p:spPr>
                <a:xfrm rot="10800000">
                  <a:off x="5038579" y="2235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타원 282"/>
                <p:cNvSpPr/>
                <p:nvPr/>
              </p:nvSpPr>
              <p:spPr>
                <a:xfrm rot="10800000">
                  <a:off x="5381815" y="155294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타원 283"/>
                <p:cNvSpPr/>
                <p:nvPr/>
              </p:nvSpPr>
              <p:spPr>
                <a:xfrm rot="10800000">
                  <a:off x="4879932" y="12417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타원 284"/>
                <p:cNvSpPr/>
                <p:nvPr/>
              </p:nvSpPr>
              <p:spPr>
                <a:xfrm rot="10800000">
                  <a:off x="5072151" y="25898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타원 285"/>
                <p:cNvSpPr/>
                <p:nvPr/>
              </p:nvSpPr>
              <p:spPr>
                <a:xfrm rot="10800000">
                  <a:off x="5120490" y="138001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타원 286"/>
                <p:cNvSpPr/>
                <p:nvPr/>
              </p:nvSpPr>
              <p:spPr>
                <a:xfrm rot="10800000">
                  <a:off x="4853339" y="179180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타원 287"/>
                <p:cNvSpPr/>
                <p:nvPr/>
              </p:nvSpPr>
              <p:spPr>
                <a:xfrm rot="16200000">
                  <a:off x="3012481" y="31771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타원 288"/>
                <p:cNvSpPr/>
                <p:nvPr/>
              </p:nvSpPr>
              <p:spPr>
                <a:xfrm rot="16200000">
                  <a:off x="3963019" y="280944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 rot="16200000">
                  <a:off x="3504034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타원 290"/>
                <p:cNvSpPr/>
                <p:nvPr/>
              </p:nvSpPr>
              <p:spPr>
                <a:xfrm rot="16200000">
                  <a:off x="2968058" y="35204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타원 291"/>
                <p:cNvSpPr/>
                <p:nvPr/>
              </p:nvSpPr>
              <p:spPr>
                <a:xfrm rot="16200000">
                  <a:off x="3329799" y="31990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타원 292"/>
                <p:cNvSpPr/>
                <p:nvPr/>
              </p:nvSpPr>
              <p:spPr>
                <a:xfrm rot="16200000">
                  <a:off x="3111138" y="299195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타원 293"/>
                <p:cNvSpPr/>
                <p:nvPr/>
              </p:nvSpPr>
              <p:spPr>
                <a:xfrm rot="5400000">
                  <a:off x="4173720" y="34478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타원 294"/>
                <p:cNvSpPr/>
                <p:nvPr/>
              </p:nvSpPr>
              <p:spPr>
                <a:xfrm rot="5400000">
                  <a:off x="4805087" y="34138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타원 295"/>
                <p:cNvSpPr/>
                <p:nvPr/>
              </p:nvSpPr>
              <p:spPr>
                <a:xfrm rot="10800000">
                  <a:off x="4245015" y="207151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/>
                <p:cNvSpPr/>
                <p:nvPr/>
              </p:nvSpPr>
              <p:spPr>
                <a:xfrm>
                  <a:off x="3763287" y="99105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/>
                <p:cNvSpPr/>
                <p:nvPr/>
              </p:nvSpPr>
              <p:spPr>
                <a:xfrm rot="10800000">
                  <a:off x="4549060" y="11719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/>
                <p:cNvSpPr/>
                <p:nvPr/>
              </p:nvSpPr>
              <p:spPr>
                <a:xfrm>
                  <a:off x="3977009" y="107460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/>
                <p:cNvSpPr/>
                <p:nvPr/>
              </p:nvSpPr>
              <p:spPr>
                <a:xfrm>
                  <a:off x="5022365" y="9706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타원 301"/>
                <p:cNvSpPr/>
                <p:nvPr/>
              </p:nvSpPr>
              <p:spPr>
                <a:xfrm>
                  <a:off x="3936199" y="123744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타원 302"/>
                <p:cNvSpPr/>
                <p:nvPr/>
              </p:nvSpPr>
              <p:spPr>
                <a:xfrm rot="5400000">
                  <a:off x="5614372" y="11808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타원 303"/>
                <p:cNvSpPr/>
                <p:nvPr/>
              </p:nvSpPr>
              <p:spPr>
                <a:xfrm rot="10800000">
                  <a:off x="5048568" y="1143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타원 304"/>
                <p:cNvSpPr/>
                <p:nvPr/>
              </p:nvSpPr>
              <p:spPr>
                <a:xfrm rot="10800000">
                  <a:off x="5508213" y="1013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5273874" y="11398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3608554" y="10767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타원 307"/>
                <p:cNvSpPr/>
                <p:nvPr/>
              </p:nvSpPr>
              <p:spPr>
                <a:xfrm rot="10800000">
                  <a:off x="4340462" y="10260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타원 308"/>
                <p:cNvSpPr/>
                <p:nvPr/>
              </p:nvSpPr>
              <p:spPr>
                <a:xfrm rot="10800000">
                  <a:off x="4753923" y="10856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타원 309"/>
                <p:cNvSpPr/>
                <p:nvPr/>
              </p:nvSpPr>
              <p:spPr>
                <a:xfrm rot="10800000">
                  <a:off x="4933921" y="125904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타원 310"/>
                <p:cNvSpPr/>
                <p:nvPr/>
              </p:nvSpPr>
              <p:spPr>
                <a:xfrm rot="10800000">
                  <a:off x="5973612" y="10419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타원 311"/>
                <p:cNvSpPr/>
                <p:nvPr/>
              </p:nvSpPr>
              <p:spPr>
                <a:xfrm rot="10800000">
                  <a:off x="4140357" y="10950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 rot="10800000">
                <a:off x="6025810" y="1321329"/>
                <a:ext cx="228608" cy="1224156"/>
                <a:chOff x="6784727" y="2216679"/>
                <a:chExt cx="228608" cy="1224156"/>
              </a:xfrm>
              <a:grpFill/>
            </p:grpSpPr>
            <p:sp>
              <p:nvSpPr>
                <p:cNvPr id="143" name="타원 142"/>
                <p:cNvSpPr/>
                <p:nvPr/>
              </p:nvSpPr>
              <p:spPr>
                <a:xfrm rot="10800000">
                  <a:off x="6928633" y="24504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 rot="10800000">
                  <a:off x="6928633" y="283236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 rot="10800000">
                  <a:off x="6961912" y="221667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 rot="5400000">
                  <a:off x="6972525" y="340002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 rot="10800000">
                  <a:off x="6784727" y="31669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 rot="10800000">
                  <a:off x="6972524" y="315754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8" name="정육면체 137"/>
            <p:cNvSpPr/>
            <p:nvPr/>
          </p:nvSpPr>
          <p:spPr>
            <a:xfrm>
              <a:off x="3918932" y="1530387"/>
              <a:ext cx="3562350" cy="3487588"/>
            </a:xfrm>
            <a:prstGeom prst="cub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7" name="그룹 416"/>
          <p:cNvGrpSpPr/>
          <p:nvPr/>
        </p:nvGrpSpPr>
        <p:grpSpPr>
          <a:xfrm>
            <a:off x="358685" y="633413"/>
            <a:ext cx="3166206" cy="2826300"/>
            <a:chOff x="7659106" y="1269753"/>
            <a:chExt cx="4868047" cy="4345441"/>
          </a:xfrm>
        </p:grpSpPr>
        <p:sp>
          <p:nvSpPr>
            <p:cNvPr id="418" name="자유형 417"/>
            <p:cNvSpPr/>
            <p:nvPr/>
          </p:nvSpPr>
          <p:spPr>
            <a:xfrm>
              <a:off x="8192522" y="2114113"/>
              <a:ext cx="3896497" cy="3501081"/>
            </a:xfrm>
            <a:custGeom>
              <a:avLst/>
              <a:gdLst>
                <a:gd name="connsiteX0" fmla="*/ 2932670 w 3896497"/>
                <a:gd name="connsiteY0" fmla="*/ 164757 h 3501081"/>
                <a:gd name="connsiteX1" fmla="*/ 2784389 w 3896497"/>
                <a:gd name="connsiteY1" fmla="*/ 172995 h 3501081"/>
                <a:gd name="connsiteX2" fmla="*/ 2767913 w 3896497"/>
                <a:gd name="connsiteY2" fmla="*/ 197708 h 3501081"/>
                <a:gd name="connsiteX3" fmla="*/ 2734962 w 3896497"/>
                <a:gd name="connsiteY3" fmla="*/ 230659 h 3501081"/>
                <a:gd name="connsiteX4" fmla="*/ 2702011 w 3896497"/>
                <a:gd name="connsiteY4" fmla="*/ 280086 h 3501081"/>
                <a:gd name="connsiteX5" fmla="*/ 2669059 w 3896497"/>
                <a:gd name="connsiteY5" fmla="*/ 370703 h 3501081"/>
                <a:gd name="connsiteX6" fmla="*/ 2652584 w 3896497"/>
                <a:gd name="connsiteY6" fmla="*/ 469557 h 3501081"/>
                <a:gd name="connsiteX7" fmla="*/ 2644346 w 3896497"/>
                <a:gd name="connsiteY7" fmla="*/ 518984 h 3501081"/>
                <a:gd name="connsiteX8" fmla="*/ 2627870 w 3896497"/>
                <a:gd name="connsiteY8" fmla="*/ 560173 h 3501081"/>
                <a:gd name="connsiteX9" fmla="*/ 2611395 w 3896497"/>
                <a:gd name="connsiteY9" fmla="*/ 609600 h 3501081"/>
                <a:gd name="connsiteX10" fmla="*/ 2603157 w 3896497"/>
                <a:gd name="connsiteY10" fmla="*/ 650789 h 3501081"/>
                <a:gd name="connsiteX11" fmla="*/ 2594919 w 3896497"/>
                <a:gd name="connsiteY11" fmla="*/ 700216 h 3501081"/>
                <a:gd name="connsiteX12" fmla="*/ 2578443 w 3896497"/>
                <a:gd name="connsiteY12" fmla="*/ 741405 h 3501081"/>
                <a:gd name="connsiteX13" fmla="*/ 2570205 w 3896497"/>
                <a:gd name="connsiteY13" fmla="*/ 782595 h 3501081"/>
                <a:gd name="connsiteX14" fmla="*/ 2561968 w 3896497"/>
                <a:gd name="connsiteY14" fmla="*/ 832022 h 3501081"/>
                <a:gd name="connsiteX15" fmla="*/ 2537254 w 3896497"/>
                <a:gd name="connsiteY15" fmla="*/ 873211 h 3501081"/>
                <a:gd name="connsiteX16" fmla="*/ 2520778 w 3896497"/>
                <a:gd name="connsiteY16" fmla="*/ 922638 h 3501081"/>
                <a:gd name="connsiteX17" fmla="*/ 2487827 w 3896497"/>
                <a:gd name="connsiteY17" fmla="*/ 955589 h 3501081"/>
                <a:gd name="connsiteX18" fmla="*/ 2454876 w 3896497"/>
                <a:gd name="connsiteY18" fmla="*/ 996778 h 3501081"/>
                <a:gd name="connsiteX19" fmla="*/ 2372497 w 3896497"/>
                <a:gd name="connsiteY19" fmla="*/ 1070919 h 3501081"/>
                <a:gd name="connsiteX20" fmla="*/ 2290119 w 3896497"/>
                <a:gd name="connsiteY20" fmla="*/ 1112108 h 3501081"/>
                <a:gd name="connsiteX21" fmla="*/ 2257168 w 3896497"/>
                <a:gd name="connsiteY21" fmla="*/ 1120346 h 3501081"/>
                <a:gd name="connsiteX22" fmla="*/ 1886465 w 3896497"/>
                <a:gd name="connsiteY22" fmla="*/ 1128584 h 3501081"/>
                <a:gd name="connsiteX23" fmla="*/ 1787611 w 3896497"/>
                <a:gd name="connsiteY23" fmla="*/ 1145059 h 3501081"/>
                <a:gd name="connsiteX24" fmla="*/ 1655805 w 3896497"/>
                <a:gd name="connsiteY24" fmla="*/ 1202724 h 3501081"/>
                <a:gd name="connsiteX25" fmla="*/ 1614616 w 3896497"/>
                <a:gd name="connsiteY25" fmla="*/ 1227438 h 3501081"/>
                <a:gd name="connsiteX26" fmla="*/ 1581665 w 3896497"/>
                <a:gd name="connsiteY26" fmla="*/ 1268627 h 3501081"/>
                <a:gd name="connsiteX27" fmla="*/ 1556951 w 3896497"/>
                <a:gd name="connsiteY27" fmla="*/ 1293341 h 3501081"/>
                <a:gd name="connsiteX28" fmla="*/ 1524000 w 3896497"/>
                <a:gd name="connsiteY28" fmla="*/ 1375719 h 3501081"/>
                <a:gd name="connsiteX29" fmla="*/ 1507524 w 3896497"/>
                <a:gd name="connsiteY29" fmla="*/ 1466335 h 3501081"/>
                <a:gd name="connsiteX30" fmla="*/ 1491049 w 3896497"/>
                <a:gd name="connsiteY30" fmla="*/ 1556951 h 3501081"/>
                <a:gd name="connsiteX31" fmla="*/ 1458097 w 3896497"/>
                <a:gd name="connsiteY31" fmla="*/ 1639330 h 3501081"/>
                <a:gd name="connsiteX32" fmla="*/ 1441622 w 3896497"/>
                <a:gd name="connsiteY32" fmla="*/ 1680519 h 3501081"/>
                <a:gd name="connsiteX33" fmla="*/ 1425146 w 3896497"/>
                <a:gd name="connsiteY33" fmla="*/ 1705232 h 3501081"/>
                <a:gd name="connsiteX34" fmla="*/ 1318054 w 3896497"/>
                <a:gd name="connsiteY34" fmla="*/ 1795849 h 3501081"/>
                <a:gd name="connsiteX35" fmla="*/ 1268627 w 3896497"/>
                <a:gd name="connsiteY35" fmla="*/ 1828800 h 3501081"/>
                <a:gd name="connsiteX36" fmla="*/ 1243913 w 3896497"/>
                <a:gd name="connsiteY36" fmla="*/ 1853513 h 3501081"/>
                <a:gd name="connsiteX37" fmla="*/ 1202724 w 3896497"/>
                <a:gd name="connsiteY37" fmla="*/ 1869989 h 3501081"/>
                <a:gd name="connsiteX38" fmla="*/ 1169773 w 3896497"/>
                <a:gd name="connsiteY38" fmla="*/ 1886465 h 3501081"/>
                <a:gd name="connsiteX39" fmla="*/ 1112108 w 3896497"/>
                <a:gd name="connsiteY39" fmla="*/ 1902941 h 3501081"/>
                <a:gd name="connsiteX40" fmla="*/ 1087395 w 3896497"/>
                <a:gd name="connsiteY40" fmla="*/ 1911178 h 3501081"/>
                <a:gd name="connsiteX41" fmla="*/ 939113 w 3896497"/>
                <a:gd name="connsiteY41" fmla="*/ 1927654 h 3501081"/>
                <a:gd name="connsiteX42" fmla="*/ 914400 w 3896497"/>
                <a:gd name="connsiteY42" fmla="*/ 1935892 h 3501081"/>
                <a:gd name="connsiteX43" fmla="*/ 881449 w 3896497"/>
                <a:gd name="connsiteY43" fmla="*/ 1952368 h 3501081"/>
                <a:gd name="connsiteX44" fmla="*/ 848497 w 3896497"/>
                <a:gd name="connsiteY44" fmla="*/ 1960605 h 3501081"/>
                <a:gd name="connsiteX45" fmla="*/ 815546 w 3896497"/>
                <a:gd name="connsiteY45" fmla="*/ 1977081 h 3501081"/>
                <a:gd name="connsiteX46" fmla="*/ 799070 w 3896497"/>
                <a:gd name="connsiteY46" fmla="*/ 2001795 h 3501081"/>
                <a:gd name="connsiteX47" fmla="*/ 774357 w 3896497"/>
                <a:gd name="connsiteY47" fmla="*/ 2026508 h 3501081"/>
                <a:gd name="connsiteX48" fmla="*/ 749643 w 3896497"/>
                <a:gd name="connsiteY48" fmla="*/ 2059459 h 3501081"/>
                <a:gd name="connsiteX49" fmla="*/ 659027 w 3896497"/>
                <a:gd name="connsiteY49" fmla="*/ 2158313 h 3501081"/>
                <a:gd name="connsiteX50" fmla="*/ 617838 w 3896497"/>
                <a:gd name="connsiteY50" fmla="*/ 2207741 h 3501081"/>
                <a:gd name="connsiteX51" fmla="*/ 601362 w 3896497"/>
                <a:gd name="connsiteY51" fmla="*/ 2248930 h 3501081"/>
                <a:gd name="connsiteX52" fmla="*/ 593124 w 3896497"/>
                <a:gd name="connsiteY52" fmla="*/ 2281881 h 3501081"/>
                <a:gd name="connsiteX53" fmla="*/ 576649 w 3896497"/>
                <a:gd name="connsiteY53" fmla="*/ 2306595 h 3501081"/>
                <a:gd name="connsiteX54" fmla="*/ 560173 w 3896497"/>
                <a:gd name="connsiteY54" fmla="*/ 2339546 h 3501081"/>
                <a:gd name="connsiteX55" fmla="*/ 518984 w 3896497"/>
                <a:gd name="connsiteY55" fmla="*/ 2372497 h 3501081"/>
                <a:gd name="connsiteX56" fmla="*/ 486032 w 3896497"/>
                <a:gd name="connsiteY56" fmla="*/ 2413686 h 3501081"/>
                <a:gd name="connsiteX57" fmla="*/ 453081 w 3896497"/>
                <a:gd name="connsiteY57" fmla="*/ 2446638 h 3501081"/>
                <a:gd name="connsiteX58" fmla="*/ 436605 w 3896497"/>
                <a:gd name="connsiteY58" fmla="*/ 2471351 h 3501081"/>
                <a:gd name="connsiteX59" fmla="*/ 411892 w 3896497"/>
                <a:gd name="connsiteY59" fmla="*/ 2504303 h 3501081"/>
                <a:gd name="connsiteX60" fmla="*/ 395416 w 3896497"/>
                <a:gd name="connsiteY60" fmla="*/ 2537254 h 3501081"/>
                <a:gd name="connsiteX61" fmla="*/ 362465 w 3896497"/>
                <a:gd name="connsiteY61" fmla="*/ 2570205 h 3501081"/>
                <a:gd name="connsiteX62" fmla="*/ 345989 w 3896497"/>
                <a:gd name="connsiteY62" fmla="*/ 2603157 h 3501081"/>
                <a:gd name="connsiteX63" fmla="*/ 271849 w 3896497"/>
                <a:gd name="connsiteY63" fmla="*/ 2652584 h 3501081"/>
                <a:gd name="connsiteX64" fmla="*/ 247135 w 3896497"/>
                <a:gd name="connsiteY64" fmla="*/ 2685535 h 3501081"/>
                <a:gd name="connsiteX65" fmla="*/ 172995 w 3896497"/>
                <a:gd name="connsiteY65" fmla="*/ 2718486 h 3501081"/>
                <a:gd name="connsiteX66" fmla="*/ 123568 w 3896497"/>
                <a:gd name="connsiteY66" fmla="*/ 2734962 h 3501081"/>
                <a:gd name="connsiteX67" fmla="*/ 98854 w 3896497"/>
                <a:gd name="connsiteY67" fmla="*/ 2751438 h 3501081"/>
                <a:gd name="connsiteX68" fmla="*/ 49427 w 3896497"/>
                <a:gd name="connsiteY68" fmla="*/ 2776151 h 3501081"/>
                <a:gd name="connsiteX69" fmla="*/ 0 w 3896497"/>
                <a:gd name="connsiteY69" fmla="*/ 2792627 h 3501081"/>
                <a:gd name="connsiteX70" fmla="*/ 16476 w 3896497"/>
                <a:gd name="connsiteY70" fmla="*/ 2932670 h 3501081"/>
                <a:gd name="connsiteX71" fmla="*/ 32951 w 3896497"/>
                <a:gd name="connsiteY71" fmla="*/ 2982097 h 3501081"/>
                <a:gd name="connsiteX72" fmla="*/ 57665 w 3896497"/>
                <a:gd name="connsiteY72" fmla="*/ 2998573 h 3501081"/>
                <a:gd name="connsiteX73" fmla="*/ 90616 w 3896497"/>
                <a:gd name="connsiteY73" fmla="*/ 3039762 h 3501081"/>
                <a:gd name="connsiteX74" fmla="*/ 98854 w 3896497"/>
                <a:gd name="connsiteY74" fmla="*/ 3064476 h 3501081"/>
                <a:gd name="connsiteX75" fmla="*/ 123568 w 3896497"/>
                <a:gd name="connsiteY75" fmla="*/ 3080951 h 3501081"/>
                <a:gd name="connsiteX76" fmla="*/ 148281 w 3896497"/>
                <a:gd name="connsiteY76" fmla="*/ 3105665 h 3501081"/>
                <a:gd name="connsiteX77" fmla="*/ 247135 w 3896497"/>
                <a:gd name="connsiteY77" fmla="*/ 3138616 h 3501081"/>
                <a:gd name="connsiteX78" fmla="*/ 304800 w 3896497"/>
                <a:gd name="connsiteY78" fmla="*/ 3163330 h 3501081"/>
                <a:gd name="connsiteX79" fmla="*/ 387178 w 3896497"/>
                <a:gd name="connsiteY79" fmla="*/ 3196281 h 3501081"/>
                <a:gd name="connsiteX80" fmla="*/ 428368 w 3896497"/>
                <a:gd name="connsiteY80" fmla="*/ 3204519 h 3501081"/>
                <a:gd name="connsiteX81" fmla="*/ 453081 w 3896497"/>
                <a:gd name="connsiteY81" fmla="*/ 3212757 h 3501081"/>
                <a:gd name="connsiteX82" fmla="*/ 543697 w 3896497"/>
                <a:gd name="connsiteY82" fmla="*/ 3229232 h 3501081"/>
                <a:gd name="connsiteX83" fmla="*/ 708454 w 3896497"/>
                <a:gd name="connsiteY83" fmla="*/ 3237470 h 3501081"/>
                <a:gd name="connsiteX84" fmla="*/ 840259 w 3896497"/>
                <a:gd name="connsiteY84" fmla="*/ 3245708 h 3501081"/>
                <a:gd name="connsiteX85" fmla="*/ 1186249 w 3896497"/>
                <a:gd name="connsiteY85" fmla="*/ 3262184 h 3501081"/>
                <a:gd name="connsiteX86" fmla="*/ 1301578 w 3896497"/>
                <a:gd name="connsiteY86" fmla="*/ 3303373 h 3501081"/>
                <a:gd name="connsiteX87" fmla="*/ 1326292 w 3896497"/>
                <a:gd name="connsiteY87" fmla="*/ 3311611 h 3501081"/>
                <a:gd name="connsiteX88" fmla="*/ 1375719 w 3896497"/>
                <a:gd name="connsiteY88" fmla="*/ 3344562 h 3501081"/>
                <a:gd name="connsiteX89" fmla="*/ 1400432 w 3896497"/>
                <a:gd name="connsiteY89" fmla="*/ 3369276 h 3501081"/>
                <a:gd name="connsiteX90" fmla="*/ 1449859 w 3896497"/>
                <a:gd name="connsiteY90" fmla="*/ 3385751 h 3501081"/>
                <a:gd name="connsiteX91" fmla="*/ 1474573 w 3896497"/>
                <a:gd name="connsiteY91" fmla="*/ 3393989 h 3501081"/>
                <a:gd name="connsiteX92" fmla="*/ 1499286 w 3896497"/>
                <a:gd name="connsiteY92" fmla="*/ 3402227 h 3501081"/>
                <a:gd name="connsiteX93" fmla="*/ 1540476 w 3896497"/>
                <a:gd name="connsiteY93" fmla="*/ 3426941 h 3501081"/>
                <a:gd name="connsiteX94" fmla="*/ 1589903 w 3896497"/>
                <a:gd name="connsiteY94" fmla="*/ 3443416 h 3501081"/>
                <a:gd name="connsiteX95" fmla="*/ 1762897 w 3896497"/>
                <a:gd name="connsiteY95" fmla="*/ 3484605 h 3501081"/>
                <a:gd name="connsiteX96" fmla="*/ 1828800 w 3896497"/>
                <a:gd name="connsiteY96" fmla="*/ 3492843 h 3501081"/>
                <a:gd name="connsiteX97" fmla="*/ 1869989 w 3896497"/>
                <a:gd name="connsiteY97" fmla="*/ 3501081 h 3501081"/>
                <a:gd name="connsiteX98" fmla="*/ 2125362 w 3896497"/>
                <a:gd name="connsiteY98" fmla="*/ 3492843 h 3501081"/>
                <a:gd name="connsiteX99" fmla="*/ 2232454 w 3896497"/>
                <a:gd name="connsiteY99" fmla="*/ 3451654 h 3501081"/>
                <a:gd name="connsiteX100" fmla="*/ 2347784 w 3896497"/>
                <a:gd name="connsiteY100" fmla="*/ 3410465 h 3501081"/>
                <a:gd name="connsiteX101" fmla="*/ 2372497 w 3896497"/>
                <a:gd name="connsiteY101" fmla="*/ 3393989 h 3501081"/>
                <a:gd name="connsiteX102" fmla="*/ 2430162 w 3896497"/>
                <a:gd name="connsiteY102" fmla="*/ 3328086 h 3501081"/>
                <a:gd name="connsiteX103" fmla="*/ 2430162 w 3896497"/>
                <a:gd name="connsiteY103" fmla="*/ 2907957 h 3501081"/>
                <a:gd name="connsiteX104" fmla="*/ 2438400 w 3896497"/>
                <a:gd name="connsiteY104" fmla="*/ 2858530 h 3501081"/>
                <a:gd name="connsiteX105" fmla="*/ 2454876 w 3896497"/>
                <a:gd name="connsiteY105" fmla="*/ 2743200 h 3501081"/>
                <a:gd name="connsiteX106" fmla="*/ 2504303 w 3896497"/>
                <a:gd name="connsiteY106" fmla="*/ 2553730 h 3501081"/>
                <a:gd name="connsiteX107" fmla="*/ 2520778 w 3896497"/>
                <a:gd name="connsiteY107" fmla="*/ 2496065 h 3501081"/>
                <a:gd name="connsiteX108" fmla="*/ 2545492 w 3896497"/>
                <a:gd name="connsiteY108" fmla="*/ 2463113 h 3501081"/>
                <a:gd name="connsiteX109" fmla="*/ 2570205 w 3896497"/>
                <a:gd name="connsiteY109" fmla="*/ 2421924 h 3501081"/>
                <a:gd name="connsiteX110" fmla="*/ 2660822 w 3896497"/>
                <a:gd name="connsiteY110" fmla="*/ 2347784 h 3501081"/>
                <a:gd name="connsiteX111" fmla="*/ 2685535 w 3896497"/>
                <a:gd name="connsiteY111" fmla="*/ 2339546 h 3501081"/>
                <a:gd name="connsiteX112" fmla="*/ 2743200 w 3896497"/>
                <a:gd name="connsiteY112" fmla="*/ 2306595 h 3501081"/>
                <a:gd name="connsiteX113" fmla="*/ 2792627 w 3896497"/>
                <a:gd name="connsiteY113" fmla="*/ 2290119 h 3501081"/>
                <a:gd name="connsiteX114" fmla="*/ 2850292 w 3896497"/>
                <a:gd name="connsiteY114" fmla="*/ 2265405 h 3501081"/>
                <a:gd name="connsiteX115" fmla="*/ 2949146 w 3896497"/>
                <a:gd name="connsiteY115" fmla="*/ 2215978 h 3501081"/>
                <a:gd name="connsiteX116" fmla="*/ 2998573 w 3896497"/>
                <a:gd name="connsiteY116" fmla="*/ 2199503 h 3501081"/>
                <a:gd name="connsiteX117" fmla="*/ 3031524 w 3896497"/>
                <a:gd name="connsiteY117" fmla="*/ 2183027 h 3501081"/>
                <a:gd name="connsiteX118" fmla="*/ 3080951 w 3896497"/>
                <a:gd name="connsiteY118" fmla="*/ 2150076 h 3501081"/>
                <a:gd name="connsiteX119" fmla="*/ 3105665 w 3896497"/>
                <a:gd name="connsiteY119" fmla="*/ 2141838 h 3501081"/>
                <a:gd name="connsiteX120" fmla="*/ 3138616 w 3896497"/>
                <a:gd name="connsiteY120" fmla="*/ 2133600 h 3501081"/>
                <a:gd name="connsiteX121" fmla="*/ 3204519 w 3896497"/>
                <a:gd name="connsiteY121" fmla="*/ 2100649 h 3501081"/>
                <a:gd name="connsiteX122" fmla="*/ 3270422 w 3896497"/>
                <a:gd name="connsiteY122" fmla="*/ 2075935 h 3501081"/>
                <a:gd name="connsiteX123" fmla="*/ 3328086 w 3896497"/>
                <a:gd name="connsiteY123" fmla="*/ 2051222 h 3501081"/>
                <a:gd name="connsiteX124" fmla="*/ 3352800 w 3896497"/>
                <a:gd name="connsiteY124" fmla="*/ 2042984 h 3501081"/>
                <a:gd name="connsiteX125" fmla="*/ 3393989 w 3896497"/>
                <a:gd name="connsiteY125" fmla="*/ 2026508 h 3501081"/>
                <a:gd name="connsiteX126" fmla="*/ 3418703 w 3896497"/>
                <a:gd name="connsiteY126" fmla="*/ 2018270 h 3501081"/>
                <a:gd name="connsiteX127" fmla="*/ 3492843 w 3896497"/>
                <a:gd name="connsiteY127" fmla="*/ 1968843 h 3501081"/>
                <a:gd name="connsiteX128" fmla="*/ 3566984 w 3896497"/>
                <a:gd name="connsiteY128" fmla="*/ 1927654 h 3501081"/>
                <a:gd name="connsiteX129" fmla="*/ 3591697 w 3896497"/>
                <a:gd name="connsiteY129" fmla="*/ 1911178 h 3501081"/>
                <a:gd name="connsiteX130" fmla="*/ 3616411 w 3896497"/>
                <a:gd name="connsiteY130" fmla="*/ 1886465 h 3501081"/>
                <a:gd name="connsiteX131" fmla="*/ 3723503 w 3896497"/>
                <a:gd name="connsiteY131" fmla="*/ 1787611 h 3501081"/>
                <a:gd name="connsiteX132" fmla="*/ 3756454 w 3896497"/>
                <a:gd name="connsiteY132" fmla="*/ 1729946 h 3501081"/>
                <a:gd name="connsiteX133" fmla="*/ 3789405 w 3896497"/>
                <a:gd name="connsiteY133" fmla="*/ 1680519 h 3501081"/>
                <a:gd name="connsiteX134" fmla="*/ 3838832 w 3896497"/>
                <a:gd name="connsiteY134" fmla="*/ 1573427 h 3501081"/>
                <a:gd name="connsiteX135" fmla="*/ 3855308 w 3896497"/>
                <a:gd name="connsiteY135" fmla="*/ 1425146 h 3501081"/>
                <a:gd name="connsiteX136" fmla="*/ 3863546 w 3896497"/>
                <a:gd name="connsiteY136" fmla="*/ 1293341 h 3501081"/>
                <a:gd name="connsiteX137" fmla="*/ 3896497 w 3896497"/>
                <a:gd name="connsiteY137" fmla="*/ 1186249 h 3501081"/>
                <a:gd name="connsiteX138" fmla="*/ 3888259 w 3896497"/>
                <a:gd name="connsiteY138" fmla="*/ 963827 h 3501081"/>
                <a:gd name="connsiteX139" fmla="*/ 3880022 w 3896497"/>
                <a:gd name="connsiteY139" fmla="*/ 930876 h 3501081"/>
                <a:gd name="connsiteX140" fmla="*/ 3871784 w 3896497"/>
                <a:gd name="connsiteY140" fmla="*/ 387178 h 3501081"/>
                <a:gd name="connsiteX141" fmla="*/ 3863546 w 3896497"/>
                <a:gd name="connsiteY141" fmla="*/ 345989 h 3501081"/>
                <a:gd name="connsiteX142" fmla="*/ 3781168 w 3896497"/>
                <a:gd name="connsiteY142" fmla="*/ 238897 h 3501081"/>
                <a:gd name="connsiteX143" fmla="*/ 3739978 w 3896497"/>
                <a:gd name="connsiteY143" fmla="*/ 205946 h 3501081"/>
                <a:gd name="connsiteX144" fmla="*/ 3698789 w 3896497"/>
                <a:gd name="connsiteY144" fmla="*/ 156519 h 3501081"/>
                <a:gd name="connsiteX145" fmla="*/ 3657600 w 3896497"/>
                <a:gd name="connsiteY145" fmla="*/ 131805 h 3501081"/>
                <a:gd name="connsiteX146" fmla="*/ 3534032 w 3896497"/>
                <a:gd name="connsiteY146" fmla="*/ 49427 h 3501081"/>
                <a:gd name="connsiteX147" fmla="*/ 3509319 w 3896497"/>
                <a:gd name="connsiteY147" fmla="*/ 41189 h 3501081"/>
                <a:gd name="connsiteX148" fmla="*/ 3484605 w 3896497"/>
                <a:gd name="connsiteY148" fmla="*/ 24713 h 3501081"/>
                <a:gd name="connsiteX149" fmla="*/ 3426940 w 3896497"/>
                <a:gd name="connsiteY149" fmla="*/ 0 h 3501081"/>
                <a:gd name="connsiteX150" fmla="*/ 3237470 w 3896497"/>
                <a:gd name="connsiteY150" fmla="*/ 24713 h 3501081"/>
                <a:gd name="connsiteX151" fmla="*/ 3188043 w 3896497"/>
                <a:gd name="connsiteY151" fmla="*/ 41189 h 3501081"/>
                <a:gd name="connsiteX152" fmla="*/ 3163330 w 3896497"/>
                <a:gd name="connsiteY152" fmla="*/ 49427 h 3501081"/>
                <a:gd name="connsiteX153" fmla="*/ 3130378 w 3896497"/>
                <a:gd name="connsiteY153" fmla="*/ 57665 h 3501081"/>
                <a:gd name="connsiteX154" fmla="*/ 3056238 w 3896497"/>
                <a:gd name="connsiteY154" fmla="*/ 82378 h 3501081"/>
                <a:gd name="connsiteX155" fmla="*/ 3031524 w 3896497"/>
                <a:gd name="connsiteY155" fmla="*/ 90616 h 3501081"/>
                <a:gd name="connsiteX156" fmla="*/ 2940908 w 3896497"/>
                <a:gd name="connsiteY156" fmla="*/ 115330 h 3501081"/>
                <a:gd name="connsiteX157" fmla="*/ 2932670 w 3896497"/>
                <a:gd name="connsiteY157" fmla="*/ 164757 h 350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896497" h="3501081">
                  <a:moveTo>
                    <a:pt x="2932670" y="164757"/>
                  </a:moveTo>
                  <a:cubicBezTo>
                    <a:pt x="2906584" y="174368"/>
                    <a:pt x="2832931" y="163287"/>
                    <a:pt x="2784389" y="172995"/>
                  </a:cubicBezTo>
                  <a:cubicBezTo>
                    <a:pt x="2774681" y="174937"/>
                    <a:pt x="2774356" y="190191"/>
                    <a:pt x="2767913" y="197708"/>
                  </a:cubicBezTo>
                  <a:cubicBezTo>
                    <a:pt x="2757804" y="209502"/>
                    <a:pt x="2744666" y="218530"/>
                    <a:pt x="2734962" y="230659"/>
                  </a:cubicBezTo>
                  <a:cubicBezTo>
                    <a:pt x="2722592" y="246121"/>
                    <a:pt x="2711493" y="262703"/>
                    <a:pt x="2702011" y="280086"/>
                  </a:cubicBezTo>
                  <a:cubicBezTo>
                    <a:pt x="2692186" y="298098"/>
                    <a:pt x="2674825" y="353405"/>
                    <a:pt x="2669059" y="370703"/>
                  </a:cubicBezTo>
                  <a:cubicBezTo>
                    <a:pt x="2653277" y="481189"/>
                    <a:pt x="2668643" y="381234"/>
                    <a:pt x="2652584" y="469557"/>
                  </a:cubicBezTo>
                  <a:cubicBezTo>
                    <a:pt x="2649596" y="485991"/>
                    <a:pt x="2648741" y="502870"/>
                    <a:pt x="2644346" y="518984"/>
                  </a:cubicBezTo>
                  <a:cubicBezTo>
                    <a:pt x="2640455" y="533250"/>
                    <a:pt x="2632923" y="546276"/>
                    <a:pt x="2627870" y="560173"/>
                  </a:cubicBezTo>
                  <a:cubicBezTo>
                    <a:pt x="2621935" y="576494"/>
                    <a:pt x="2615964" y="592845"/>
                    <a:pt x="2611395" y="609600"/>
                  </a:cubicBezTo>
                  <a:cubicBezTo>
                    <a:pt x="2607711" y="623108"/>
                    <a:pt x="2605662" y="637013"/>
                    <a:pt x="2603157" y="650789"/>
                  </a:cubicBezTo>
                  <a:cubicBezTo>
                    <a:pt x="2600169" y="667223"/>
                    <a:pt x="2599314" y="684102"/>
                    <a:pt x="2594919" y="700216"/>
                  </a:cubicBezTo>
                  <a:cubicBezTo>
                    <a:pt x="2591028" y="714482"/>
                    <a:pt x="2583935" y="727675"/>
                    <a:pt x="2578443" y="741405"/>
                  </a:cubicBezTo>
                  <a:cubicBezTo>
                    <a:pt x="2575697" y="755135"/>
                    <a:pt x="2572710" y="768819"/>
                    <a:pt x="2570205" y="782595"/>
                  </a:cubicBezTo>
                  <a:cubicBezTo>
                    <a:pt x="2567217" y="799028"/>
                    <a:pt x="2567676" y="816325"/>
                    <a:pt x="2561968" y="832022"/>
                  </a:cubicBezTo>
                  <a:cubicBezTo>
                    <a:pt x="2556496" y="847070"/>
                    <a:pt x="2543880" y="858635"/>
                    <a:pt x="2537254" y="873211"/>
                  </a:cubicBezTo>
                  <a:cubicBezTo>
                    <a:pt x="2530067" y="889021"/>
                    <a:pt x="2529713" y="907746"/>
                    <a:pt x="2520778" y="922638"/>
                  </a:cubicBezTo>
                  <a:cubicBezTo>
                    <a:pt x="2512786" y="935958"/>
                    <a:pt x="2498147" y="943979"/>
                    <a:pt x="2487827" y="955589"/>
                  </a:cubicBezTo>
                  <a:cubicBezTo>
                    <a:pt x="2476146" y="968730"/>
                    <a:pt x="2466638" y="983709"/>
                    <a:pt x="2454876" y="996778"/>
                  </a:cubicBezTo>
                  <a:cubicBezTo>
                    <a:pt x="2430883" y="1023437"/>
                    <a:pt x="2402018" y="1050255"/>
                    <a:pt x="2372497" y="1070919"/>
                  </a:cubicBezTo>
                  <a:cubicBezTo>
                    <a:pt x="2344357" y="1090617"/>
                    <a:pt x="2322412" y="1101343"/>
                    <a:pt x="2290119" y="1112108"/>
                  </a:cubicBezTo>
                  <a:cubicBezTo>
                    <a:pt x="2279378" y="1115688"/>
                    <a:pt x="2268480" y="1119884"/>
                    <a:pt x="2257168" y="1120346"/>
                  </a:cubicBezTo>
                  <a:cubicBezTo>
                    <a:pt x="2133673" y="1125387"/>
                    <a:pt x="2010033" y="1125838"/>
                    <a:pt x="1886465" y="1128584"/>
                  </a:cubicBezTo>
                  <a:cubicBezTo>
                    <a:pt x="1853514" y="1134076"/>
                    <a:pt x="1818447" y="1132210"/>
                    <a:pt x="1787611" y="1145059"/>
                  </a:cubicBezTo>
                  <a:cubicBezTo>
                    <a:pt x="1752903" y="1159521"/>
                    <a:pt x="1694720" y="1181105"/>
                    <a:pt x="1655805" y="1202724"/>
                  </a:cubicBezTo>
                  <a:cubicBezTo>
                    <a:pt x="1641808" y="1210500"/>
                    <a:pt x="1628346" y="1219200"/>
                    <a:pt x="1614616" y="1227438"/>
                  </a:cubicBezTo>
                  <a:cubicBezTo>
                    <a:pt x="1603632" y="1241168"/>
                    <a:pt x="1593243" y="1255395"/>
                    <a:pt x="1581665" y="1268627"/>
                  </a:cubicBezTo>
                  <a:cubicBezTo>
                    <a:pt x="1573993" y="1277395"/>
                    <a:pt x="1562474" y="1283083"/>
                    <a:pt x="1556951" y="1293341"/>
                  </a:cubicBezTo>
                  <a:cubicBezTo>
                    <a:pt x="1542930" y="1319381"/>
                    <a:pt x="1524000" y="1375719"/>
                    <a:pt x="1524000" y="1375719"/>
                  </a:cubicBezTo>
                  <a:cubicBezTo>
                    <a:pt x="1499725" y="1521366"/>
                    <a:pt x="1530552" y="1339686"/>
                    <a:pt x="1507524" y="1466335"/>
                  </a:cubicBezTo>
                  <a:cubicBezTo>
                    <a:pt x="1505866" y="1475453"/>
                    <a:pt x="1495116" y="1544750"/>
                    <a:pt x="1491049" y="1556951"/>
                  </a:cubicBezTo>
                  <a:cubicBezTo>
                    <a:pt x="1481697" y="1585008"/>
                    <a:pt x="1469081" y="1611870"/>
                    <a:pt x="1458097" y="1639330"/>
                  </a:cubicBezTo>
                  <a:cubicBezTo>
                    <a:pt x="1452605" y="1653060"/>
                    <a:pt x="1449825" y="1668215"/>
                    <a:pt x="1441622" y="1680519"/>
                  </a:cubicBezTo>
                  <a:cubicBezTo>
                    <a:pt x="1436130" y="1688757"/>
                    <a:pt x="1431589" y="1697715"/>
                    <a:pt x="1425146" y="1705232"/>
                  </a:cubicBezTo>
                  <a:cubicBezTo>
                    <a:pt x="1397943" y="1736969"/>
                    <a:pt x="1348250" y="1775718"/>
                    <a:pt x="1318054" y="1795849"/>
                  </a:cubicBezTo>
                  <a:cubicBezTo>
                    <a:pt x="1301578" y="1806833"/>
                    <a:pt x="1284257" y="1816643"/>
                    <a:pt x="1268627" y="1828800"/>
                  </a:cubicBezTo>
                  <a:cubicBezTo>
                    <a:pt x="1259431" y="1835952"/>
                    <a:pt x="1253792" y="1847339"/>
                    <a:pt x="1243913" y="1853513"/>
                  </a:cubicBezTo>
                  <a:cubicBezTo>
                    <a:pt x="1231373" y="1861350"/>
                    <a:pt x="1216237" y="1863983"/>
                    <a:pt x="1202724" y="1869989"/>
                  </a:cubicBezTo>
                  <a:cubicBezTo>
                    <a:pt x="1191502" y="1874977"/>
                    <a:pt x="1181060" y="1881628"/>
                    <a:pt x="1169773" y="1886465"/>
                  </a:cubicBezTo>
                  <a:cubicBezTo>
                    <a:pt x="1150025" y="1894929"/>
                    <a:pt x="1133005" y="1896971"/>
                    <a:pt x="1112108" y="1902941"/>
                  </a:cubicBezTo>
                  <a:cubicBezTo>
                    <a:pt x="1103759" y="1905326"/>
                    <a:pt x="1095938" y="1909625"/>
                    <a:pt x="1087395" y="1911178"/>
                  </a:cubicBezTo>
                  <a:cubicBezTo>
                    <a:pt x="1058887" y="1916361"/>
                    <a:pt x="962772" y="1925288"/>
                    <a:pt x="939113" y="1927654"/>
                  </a:cubicBezTo>
                  <a:cubicBezTo>
                    <a:pt x="930875" y="1930400"/>
                    <a:pt x="922381" y="1932471"/>
                    <a:pt x="914400" y="1935892"/>
                  </a:cubicBezTo>
                  <a:cubicBezTo>
                    <a:pt x="903113" y="1940730"/>
                    <a:pt x="892947" y="1948056"/>
                    <a:pt x="881449" y="1952368"/>
                  </a:cubicBezTo>
                  <a:cubicBezTo>
                    <a:pt x="870848" y="1956343"/>
                    <a:pt x="859481" y="1957859"/>
                    <a:pt x="848497" y="1960605"/>
                  </a:cubicBezTo>
                  <a:cubicBezTo>
                    <a:pt x="837513" y="1966097"/>
                    <a:pt x="824980" y="1969219"/>
                    <a:pt x="815546" y="1977081"/>
                  </a:cubicBezTo>
                  <a:cubicBezTo>
                    <a:pt x="807940" y="1983419"/>
                    <a:pt x="805408" y="1994189"/>
                    <a:pt x="799070" y="2001795"/>
                  </a:cubicBezTo>
                  <a:cubicBezTo>
                    <a:pt x="791612" y="2010745"/>
                    <a:pt x="781939" y="2017663"/>
                    <a:pt x="774357" y="2026508"/>
                  </a:cubicBezTo>
                  <a:cubicBezTo>
                    <a:pt x="765422" y="2036932"/>
                    <a:pt x="758337" y="2048833"/>
                    <a:pt x="749643" y="2059459"/>
                  </a:cubicBezTo>
                  <a:cubicBezTo>
                    <a:pt x="652730" y="2177907"/>
                    <a:pt x="744846" y="2063911"/>
                    <a:pt x="659027" y="2158313"/>
                  </a:cubicBezTo>
                  <a:cubicBezTo>
                    <a:pt x="644600" y="2174182"/>
                    <a:pt x="631568" y="2191265"/>
                    <a:pt x="617838" y="2207741"/>
                  </a:cubicBezTo>
                  <a:cubicBezTo>
                    <a:pt x="612346" y="2221471"/>
                    <a:pt x="606038" y="2234902"/>
                    <a:pt x="601362" y="2248930"/>
                  </a:cubicBezTo>
                  <a:cubicBezTo>
                    <a:pt x="597782" y="2259671"/>
                    <a:pt x="597584" y="2271475"/>
                    <a:pt x="593124" y="2281881"/>
                  </a:cubicBezTo>
                  <a:cubicBezTo>
                    <a:pt x="589224" y="2290981"/>
                    <a:pt x="581561" y="2297999"/>
                    <a:pt x="576649" y="2306595"/>
                  </a:cubicBezTo>
                  <a:cubicBezTo>
                    <a:pt x="570556" y="2317257"/>
                    <a:pt x="568260" y="2330304"/>
                    <a:pt x="560173" y="2339546"/>
                  </a:cubicBezTo>
                  <a:cubicBezTo>
                    <a:pt x="548595" y="2352778"/>
                    <a:pt x="531417" y="2360064"/>
                    <a:pt x="518984" y="2372497"/>
                  </a:cubicBezTo>
                  <a:cubicBezTo>
                    <a:pt x="506551" y="2384930"/>
                    <a:pt x="497713" y="2400545"/>
                    <a:pt x="486032" y="2413686"/>
                  </a:cubicBezTo>
                  <a:cubicBezTo>
                    <a:pt x="475712" y="2425296"/>
                    <a:pt x="463190" y="2434844"/>
                    <a:pt x="453081" y="2446638"/>
                  </a:cubicBezTo>
                  <a:cubicBezTo>
                    <a:pt x="446638" y="2454155"/>
                    <a:pt x="442360" y="2463295"/>
                    <a:pt x="436605" y="2471351"/>
                  </a:cubicBezTo>
                  <a:cubicBezTo>
                    <a:pt x="428625" y="2482523"/>
                    <a:pt x="419169" y="2492660"/>
                    <a:pt x="411892" y="2504303"/>
                  </a:cubicBezTo>
                  <a:cubicBezTo>
                    <a:pt x="405384" y="2514717"/>
                    <a:pt x="402784" y="2527430"/>
                    <a:pt x="395416" y="2537254"/>
                  </a:cubicBezTo>
                  <a:cubicBezTo>
                    <a:pt x="386096" y="2549681"/>
                    <a:pt x="371785" y="2557778"/>
                    <a:pt x="362465" y="2570205"/>
                  </a:cubicBezTo>
                  <a:cubicBezTo>
                    <a:pt x="355097" y="2580029"/>
                    <a:pt x="353981" y="2593833"/>
                    <a:pt x="345989" y="2603157"/>
                  </a:cubicBezTo>
                  <a:cubicBezTo>
                    <a:pt x="333878" y="2617287"/>
                    <a:pt x="285569" y="2644352"/>
                    <a:pt x="271849" y="2652584"/>
                  </a:cubicBezTo>
                  <a:cubicBezTo>
                    <a:pt x="263611" y="2663568"/>
                    <a:pt x="256843" y="2675827"/>
                    <a:pt x="247135" y="2685535"/>
                  </a:cubicBezTo>
                  <a:cubicBezTo>
                    <a:pt x="227551" y="2705119"/>
                    <a:pt x="197470" y="2710328"/>
                    <a:pt x="172995" y="2718486"/>
                  </a:cubicBezTo>
                  <a:cubicBezTo>
                    <a:pt x="172994" y="2718486"/>
                    <a:pt x="123569" y="2734961"/>
                    <a:pt x="123568" y="2734962"/>
                  </a:cubicBezTo>
                  <a:cubicBezTo>
                    <a:pt x="115330" y="2740454"/>
                    <a:pt x="107509" y="2746630"/>
                    <a:pt x="98854" y="2751438"/>
                  </a:cubicBezTo>
                  <a:cubicBezTo>
                    <a:pt x="82752" y="2760384"/>
                    <a:pt x="66430" y="2769066"/>
                    <a:pt x="49427" y="2776151"/>
                  </a:cubicBezTo>
                  <a:cubicBezTo>
                    <a:pt x="33396" y="2782831"/>
                    <a:pt x="0" y="2792627"/>
                    <a:pt x="0" y="2792627"/>
                  </a:cubicBezTo>
                  <a:cubicBezTo>
                    <a:pt x="2050" y="2813128"/>
                    <a:pt x="10048" y="2904817"/>
                    <a:pt x="16476" y="2932670"/>
                  </a:cubicBezTo>
                  <a:cubicBezTo>
                    <a:pt x="20381" y="2949592"/>
                    <a:pt x="18501" y="2972464"/>
                    <a:pt x="32951" y="2982097"/>
                  </a:cubicBezTo>
                  <a:lnTo>
                    <a:pt x="57665" y="2998573"/>
                  </a:lnTo>
                  <a:cubicBezTo>
                    <a:pt x="78372" y="3060692"/>
                    <a:pt x="48031" y="2986529"/>
                    <a:pt x="90616" y="3039762"/>
                  </a:cubicBezTo>
                  <a:cubicBezTo>
                    <a:pt x="96041" y="3046543"/>
                    <a:pt x="93429" y="3057695"/>
                    <a:pt x="98854" y="3064476"/>
                  </a:cubicBezTo>
                  <a:cubicBezTo>
                    <a:pt x="105039" y="3072207"/>
                    <a:pt x="115962" y="3074613"/>
                    <a:pt x="123568" y="3080951"/>
                  </a:cubicBezTo>
                  <a:cubicBezTo>
                    <a:pt x="132518" y="3088409"/>
                    <a:pt x="138801" y="3098893"/>
                    <a:pt x="148281" y="3105665"/>
                  </a:cubicBezTo>
                  <a:cubicBezTo>
                    <a:pt x="176930" y="3126129"/>
                    <a:pt x="214596" y="3130482"/>
                    <a:pt x="247135" y="3138616"/>
                  </a:cubicBezTo>
                  <a:cubicBezTo>
                    <a:pt x="310704" y="3170402"/>
                    <a:pt x="252277" y="3143129"/>
                    <a:pt x="304800" y="3163330"/>
                  </a:cubicBezTo>
                  <a:cubicBezTo>
                    <a:pt x="332403" y="3173947"/>
                    <a:pt x="358178" y="3190481"/>
                    <a:pt x="387178" y="3196281"/>
                  </a:cubicBezTo>
                  <a:cubicBezTo>
                    <a:pt x="400908" y="3199027"/>
                    <a:pt x="414784" y="3201123"/>
                    <a:pt x="428368" y="3204519"/>
                  </a:cubicBezTo>
                  <a:cubicBezTo>
                    <a:pt x="436792" y="3206625"/>
                    <a:pt x="444657" y="3210651"/>
                    <a:pt x="453081" y="3212757"/>
                  </a:cubicBezTo>
                  <a:cubicBezTo>
                    <a:pt x="466537" y="3216121"/>
                    <a:pt x="533081" y="3228415"/>
                    <a:pt x="543697" y="3229232"/>
                  </a:cubicBezTo>
                  <a:cubicBezTo>
                    <a:pt x="598523" y="3233449"/>
                    <a:pt x="653551" y="3234420"/>
                    <a:pt x="708454" y="3237470"/>
                  </a:cubicBezTo>
                  <a:lnTo>
                    <a:pt x="840259" y="3245708"/>
                  </a:lnTo>
                  <a:cubicBezTo>
                    <a:pt x="1313846" y="3268810"/>
                    <a:pt x="827257" y="3241067"/>
                    <a:pt x="1186249" y="3262184"/>
                  </a:cubicBezTo>
                  <a:cubicBezTo>
                    <a:pt x="1280731" y="3293677"/>
                    <a:pt x="1188617" y="3262295"/>
                    <a:pt x="1301578" y="3303373"/>
                  </a:cubicBezTo>
                  <a:cubicBezTo>
                    <a:pt x="1309739" y="3306341"/>
                    <a:pt x="1318701" y="3307394"/>
                    <a:pt x="1326292" y="3311611"/>
                  </a:cubicBezTo>
                  <a:cubicBezTo>
                    <a:pt x="1343601" y="3321227"/>
                    <a:pt x="1361718" y="3330560"/>
                    <a:pt x="1375719" y="3344562"/>
                  </a:cubicBezTo>
                  <a:cubicBezTo>
                    <a:pt x="1383957" y="3352800"/>
                    <a:pt x="1390248" y="3363618"/>
                    <a:pt x="1400432" y="3369276"/>
                  </a:cubicBezTo>
                  <a:cubicBezTo>
                    <a:pt x="1415613" y="3377710"/>
                    <a:pt x="1433383" y="3380259"/>
                    <a:pt x="1449859" y="3385751"/>
                  </a:cubicBezTo>
                  <a:lnTo>
                    <a:pt x="1474573" y="3393989"/>
                  </a:lnTo>
                  <a:cubicBezTo>
                    <a:pt x="1482811" y="3396735"/>
                    <a:pt x="1491840" y="3397759"/>
                    <a:pt x="1499286" y="3402227"/>
                  </a:cubicBezTo>
                  <a:cubicBezTo>
                    <a:pt x="1513016" y="3410465"/>
                    <a:pt x="1525899" y="3420315"/>
                    <a:pt x="1540476" y="3426941"/>
                  </a:cubicBezTo>
                  <a:cubicBezTo>
                    <a:pt x="1556286" y="3434127"/>
                    <a:pt x="1573055" y="3439204"/>
                    <a:pt x="1589903" y="3443416"/>
                  </a:cubicBezTo>
                  <a:cubicBezTo>
                    <a:pt x="1623764" y="3451881"/>
                    <a:pt x="1722349" y="3477450"/>
                    <a:pt x="1762897" y="3484605"/>
                  </a:cubicBezTo>
                  <a:cubicBezTo>
                    <a:pt x="1784699" y="3488452"/>
                    <a:pt x="1806919" y="3489477"/>
                    <a:pt x="1828800" y="3492843"/>
                  </a:cubicBezTo>
                  <a:cubicBezTo>
                    <a:pt x="1842639" y="3494972"/>
                    <a:pt x="1856259" y="3498335"/>
                    <a:pt x="1869989" y="3501081"/>
                  </a:cubicBezTo>
                  <a:cubicBezTo>
                    <a:pt x="1955113" y="3498335"/>
                    <a:pt x="2040458" y="3499546"/>
                    <a:pt x="2125362" y="3492843"/>
                  </a:cubicBezTo>
                  <a:cubicBezTo>
                    <a:pt x="2174951" y="3488928"/>
                    <a:pt x="2188909" y="3469072"/>
                    <a:pt x="2232454" y="3451654"/>
                  </a:cubicBezTo>
                  <a:cubicBezTo>
                    <a:pt x="2270356" y="3436493"/>
                    <a:pt x="2310037" y="3426008"/>
                    <a:pt x="2347784" y="3410465"/>
                  </a:cubicBezTo>
                  <a:cubicBezTo>
                    <a:pt x="2356939" y="3406695"/>
                    <a:pt x="2364891" y="3400327"/>
                    <a:pt x="2372497" y="3393989"/>
                  </a:cubicBezTo>
                  <a:cubicBezTo>
                    <a:pt x="2394790" y="3375412"/>
                    <a:pt x="2412352" y="3350349"/>
                    <a:pt x="2430162" y="3328086"/>
                  </a:cubicBezTo>
                  <a:cubicBezTo>
                    <a:pt x="2413218" y="3141707"/>
                    <a:pt x="2416668" y="3218313"/>
                    <a:pt x="2430162" y="2907957"/>
                  </a:cubicBezTo>
                  <a:cubicBezTo>
                    <a:pt x="2430888" y="2891270"/>
                    <a:pt x="2435922" y="2875048"/>
                    <a:pt x="2438400" y="2858530"/>
                  </a:cubicBezTo>
                  <a:cubicBezTo>
                    <a:pt x="2444161" y="2820126"/>
                    <a:pt x="2450059" y="2781734"/>
                    <a:pt x="2454876" y="2743200"/>
                  </a:cubicBezTo>
                  <a:cubicBezTo>
                    <a:pt x="2474097" y="2589427"/>
                    <a:pt x="2449383" y="2649838"/>
                    <a:pt x="2504303" y="2553730"/>
                  </a:cubicBezTo>
                  <a:cubicBezTo>
                    <a:pt x="2509795" y="2534508"/>
                    <a:pt x="2512506" y="2514264"/>
                    <a:pt x="2520778" y="2496065"/>
                  </a:cubicBezTo>
                  <a:cubicBezTo>
                    <a:pt x="2526459" y="2483566"/>
                    <a:pt x="2537876" y="2474537"/>
                    <a:pt x="2545492" y="2463113"/>
                  </a:cubicBezTo>
                  <a:cubicBezTo>
                    <a:pt x="2554373" y="2449791"/>
                    <a:pt x="2560375" y="2434563"/>
                    <a:pt x="2570205" y="2421924"/>
                  </a:cubicBezTo>
                  <a:cubicBezTo>
                    <a:pt x="2591464" y="2394592"/>
                    <a:pt x="2633699" y="2364058"/>
                    <a:pt x="2660822" y="2347784"/>
                  </a:cubicBezTo>
                  <a:cubicBezTo>
                    <a:pt x="2668268" y="2343316"/>
                    <a:pt x="2677768" y="2343429"/>
                    <a:pt x="2685535" y="2339546"/>
                  </a:cubicBezTo>
                  <a:cubicBezTo>
                    <a:pt x="2744977" y="2309824"/>
                    <a:pt x="2670993" y="2335478"/>
                    <a:pt x="2743200" y="2306595"/>
                  </a:cubicBezTo>
                  <a:cubicBezTo>
                    <a:pt x="2759325" y="2300145"/>
                    <a:pt x="2776418" y="2296353"/>
                    <a:pt x="2792627" y="2290119"/>
                  </a:cubicBezTo>
                  <a:cubicBezTo>
                    <a:pt x="2812146" y="2282612"/>
                    <a:pt x="2831393" y="2274357"/>
                    <a:pt x="2850292" y="2265405"/>
                  </a:cubicBezTo>
                  <a:cubicBezTo>
                    <a:pt x="2883586" y="2249634"/>
                    <a:pt x="2914196" y="2227628"/>
                    <a:pt x="2949146" y="2215978"/>
                  </a:cubicBezTo>
                  <a:cubicBezTo>
                    <a:pt x="2965622" y="2210486"/>
                    <a:pt x="2982448" y="2205953"/>
                    <a:pt x="2998573" y="2199503"/>
                  </a:cubicBezTo>
                  <a:cubicBezTo>
                    <a:pt x="3009975" y="2194942"/>
                    <a:pt x="3020994" y="2189345"/>
                    <a:pt x="3031524" y="2183027"/>
                  </a:cubicBezTo>
                  <a:cubicBezTo>
                    <a:pt x="3048503" y="2172839"/>
                    <a:pt x="3062166" y="2156338"/>
                    <a:pt x="3080951" y="2150076"/>
                  </a:cubicBezTo>
                  <a:cubicBezTo>
                    <a:pt x="3089189" y="2147330"/>
                    <a:pt x="3097316" y="2144224"/>
                    <a:pt x="3105665" y="2141838"/>
                  </a:cubicBezTo>
                  <a:cubicBezTo>
                    <a:pt x="3116551" y="2138728"/>
                    <a:pt x="3128165" y="2137954"/>
                    <a:pt x="3138616" y="2133600"/>
                  </a:cubicBezTo>
                  <a:cubicBezTo>
                    <a:pt x="3161287" y="2124154"/>
                    <a:pt x="3182018" y="2110493"/>
                    <a:pt x="3204519" y="2100649"/>
                  </a:cubicBezTo>
                  <a:cubicBezTo>
                    <a:pt x="3226013" y="2091245"/>
                    <a:pt x="3248639" y="2084648"/>
                    <a:pt x="3270422" y="2075935"/>
                  </a:cubicBezTo>
                  <a:cubicBezTo>
                    <a:pt x="3289838" y="2068168"/>
                    <a:pt x="3308670" y="2058989"/>
                    <a:pt x="3328086" y="2051222"/>
                  </a:cubicBezTo>
                  <a:cubicBezTo>
                    <a:pt x="3336149" y="2047997"/>
                    <a:pt x="3344669" y="2046033"/>
                    <a:pt x="3352800" y="2042984"/>
                  </a:cubicBezTo>
                  <a:cubicBezTo>
                    <a:pt x="3366646" y="2037792"/>
                    <a:pt x="3380143" y="2031700"/>
                    <a:pt x="3393989" y="2026508"/>
                  </a:cubicBezTo>
                  <a:cubicBezTo>
                    <a:pt x="3402120" y="2023459"/>
                    <a:pt x="3411202" y="2022645"/>
                    <a:pt x="3418703" y="2018270"/>
                  </a:cubicBezTo>
                  <a:cubicBezTo>
                    <a:pt x="3444359" y="2003304"/>
                    <a:pt x="3464665" y="1978236"/>
                    <a:pt x="3492843" y="1968843"/>
                  </a:cubicBezTo>
                  <a:cubicBezTo>
                    <a:pt x="3536341" y="1954344"/>
                    <a:pt x="3510334" y="1965421"/>
                    <a:pt x="3566984" y="1927654"/>
                  </a:cubicBezTo>
                  <a:cubicBezTo>
                    <a:pt x="3575222" y="1922162"/>
                    <a:pt x="3584696" y="1918179"/>
                    <a:pt x="3591697" y="1911178"/>
                  </a:cubicBezTo>
                  <a:cubicBezTo>
                    <a:pt x="3599935" y="1902940"/>
                    <a:pt x="3607791" y="1894302"/>
                    <a:pt x="3616411" y="1886465"/>
                  </a:cubicBezTo>
                  <a:cubicBezTo>
                    <a:pt x="3651850" y="1854248"/>
                    <a:pt x="3691657" y="1824007"/>
                    <a:pt x="3723503" y="1787611"/>
                  </a:cubicBezTo>
                  <a:cubicBezTo>
                    <a:pt x="3741631" y="1766893"/>
                    <a:pt x="3741948" y="1754123"/>
                    <a:pt x="3756454" y="1729946"/>
                  </a:cubicBezTo>
                  <a:cubicBezTo>
                    <a:pt x="3766642" y="1712967"/>
                    <a:pt x="3779428" y="1697623"/>
                    <a:pt x="3789405" y="1680519"/>
                  </a:cubicBezTo>
                  <a:cubicBezTo>
                    <a:pt x="3807752" y="1649067"/>
                    <a:pt x="3824709" y="1606381"/>
                    <a:pt x="3838832" y="1573427"/>
                  </a:cubicBezTo>
                  <a:cubicBezTo>
                    <a:pt x="3851291" y="1498677"/>
                    <a:pt x="3848089" y="1526208"/>
                    <a:pt x="3855308" y="1425146"/>
                  </a:cubicBezTo>
                  <a:cubicBezTo>
                    <a:pt x="3858444" y="1381237"/>
                    <a:pt x="3857852" y="1336992"/>
                    <a:pt x="3863546" y="1293341"/>
                  </a:cubicBezTo>
                  <a:cubicBezTo>
                    <a:pt x="3865822" y="1275894"/>
                    <a:pt x="3890182" y="1205196"/>
                    <a:pt x="3896497" y="1186249"/>
                  </a:cubicBezTo>
                  <a:cubicBezTo>
                    <a:pt x="3893751" y="1112108"/>
                    <a:pt x="3893035" y="1037865"/>
                    <a:pt x="3888259" y="963827"/>
                  </a:cubicBezTo>
                  <a:cubicBezTo>
                    <a:pt x="3887530" y="952529"/>
                    <a:pt x="3880345" y="942193"/>
                    <a:pt x="3880022" y="930876"/>
                  </a:cubicBezTo>
                  <a:cubicBezTo>
                    <a:pt x="3874846" y="749696"/>
                    <a:pt x="3876888" y="568360"/>
                    <a:pt x="3871784" y="387178"/>
                  </a:cubicBezTo>
                  <a:cubicBezTo>
                    <a:pt x="3871390" y="373182"/>
                    <a:pt x="3869340" y="358736"/>
                    <a:pt x="3863546" y="345989"/>
                  </a:cubicBezTo>
                  <a:cubicBezTo>
                    <a:pt x="3850734" y="317803"/>
                    <a:pt x="3799779" y="257508"/>
                    <a:pt x="3781168" y="238897"/>
                  </a:cubicBezTo>
                  <a:cubicBezTo>
                    <a:pt x="3768735" y="226464"/>
                    <a:pt x="3752411" y="218379"/>
                    <a:pt x="3739978" y="205946"/>
                  </a:cubicBezTo>
                  <a:cubicBezTo>
                    <a:pt x="3724813" y="190781"/>
                    <a:pt x="3714730" y="170866"/>
                    <a:pt x="3698789" y="156519"/>
                  </a:cubicBezTo>
                  <a:cubicBezTo>
                    <a:pt x="3686888" y="145808"/>
                    <a:pt x="3670922" y="140687"/>
                    <a:pt x="3657600" y="131805"/>
                  </a:cubicBezTo>
                  <a:cubicBezTo>
                    <a:pt x="3599343" y="92967"/>
                    <a:pt x="3597497" y="84045"/>
                    <a:pt x="3534032" y="49427"/>
                  </a:cubicBezTo>
                  <a:cubicBezTo>
                    <a:pt x="3526409" y="45269"/>
                    <a:pt x="3517086" y="45072"/>
                    <a:pt x="3509319" y="41189"/>
                  </a:cubicBezTo>
                  <a:cubicBezTo>
                    <a:pt x="3500463" y="36761"/>
                    <a:pt x="3493201" y="29625"/>
                    <a:pt x="3484605" y="24713"/>
                  </a:cubicBezTo>
                  <a:cubicBezTo>
                    <a:pt x="3456104" y="8427"/>
                    <a:pt x="3454665" y="9242"/>
                    <a:pt x="3426940" y="0"/>
                  </a:cubicBezTo>
                  <a:cubicBezTo>
                    <a:pt x="3370044" y="4377"/>
                    <a:pt x="3293857" y="5917"/>
                    <a:pt x="3237470" y="24713"/>
                  </a:cubicBezTo>
                  <a:lnTo>
                    <a:pt x="3188043" y="41189"/>
                  </a:lnTo>
                  <a:cubicBezTo>
                    <a:pt x="3179805" y="43935"/>
                    <a:pt x="3171754" y="47321"/>
                    <a:pt x="3163330" y="49427"/>
                  </a:cubicBezTo>
                  <a:cubicBezTo>
                    <a:pt x="3152346" y="52173"/>
                    <a:pt x="3141223" y="54412"/>
                    <a:pt x="3130378" y="57665"/>
                  </a:cubicBezTo>
                  <a:cubicBezTo>
                    <a:pt x="3105427" y="65151"/>
                    <a:pt x="3080951" y="74141"/>
                    <a:pt x="3056238" y="82378"/>
                  </a:cubicBezTo>
                  <a:cubicBezTo>
                    <a:pt x="3048000" y="85124"/>
                    <a:pt x="3040039" y="88913"/>
                    <a:pt x="3031524" y="90616"/>
                  </a:cubicBezTo>
                  <a:cubicBezTo>
                    <a:pt x="3009418" y="95037"/>
                    <a:pt x="2958826" y="103385"/>
                    <a:pt x="2940908" y="115330"/>
                  </a:cubicBezTo>
                  <a:cubicBezTo>
                    <a:pt x="2909733" y="136113"/>
                    <a:pt x="2958756" y="155146"/>
                    <a:pt x="2932670" y="16475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자유형 418"/>
            <p:cNvSpPr/>
            <p:nvPr/>
          </p:nvSpPr>
          <p:spPr>
            <a:xfrm>
              <a:off x="8630656" y="1431678"/>
              <a:ext cx="3896497" cy="3501081"/>
            </a:xfrm>
            <a:custGeom>
              <a:avLst/>
              <a:gdLst>
                <a:gd name="connsiteX0" fmla="*/ 2932670 w 3896497"/>
                <a:gd name="connsiteY0" fmla="*/ 164757 h 3501081"/>
                <a:gd name="connsiteX1" fmla="*/ 2784389 w 3896497"/>
                <a:gd name="connsiteY1" fmla="*/ 172995 h 3501081"/>
                <a:gd name="connsiteX2" fmla="*/ 2767913 w 3896497"/>
                <a:gd name="connsiteY2" fmla="*/ 197708 h 3501081"/>
                <a:gd name="connsiteX3" fmla="*/ 2734962 w 3896497"/>
                <a:gd name="connsiteY3" fmla="*/ 230659 h 3501081"/>
                <a:gd name="connsiteX4" fmla="*/ 2702011 w 3896497"/>
                <a:gd name="connsiteY4" fmla="*/ 280086 h 3501081"/>
                <a:gd name="connsiteX5" fmla="*/ 2669059 w 3896497"/>
                <a:gd name="connsiteY5" fmla="*/ 370703 h 3501081"/>
                <a:gd name="connsiteX6" fmla="*/ 2652584 w 3896497"/>
                <a:gd name="connsiteY6" fmla="*/ 469557 h 3501081"/>
                <a:gd name="connsiteX7" fmla="*/ 2644346 w 3896497"/>
                <a:gd name="connsiteY7" fmla="*/ 518984 h 3501081"/>
                <a:gd name="connsiteX8" fmla="*/ 2627870 w 3896497"/>
                <a:gd name="connsiteY8" fmla="*/ 560173 h 3501081"/>
                <a:gd name="connsiteX9" fmla="*/ 2611395 w 3896497"/>
                <a:gd name="connsiteY9" fmla="*/ 609600 h 3501081"/>
                <a:gd name="connsiteX10" fmla="*/ 2603157 w 3896497"/>
                <a:gd name="connsiteY10" fmla="*/ 650789 h 3501081"/>
                <a:gd name="connsiteX11" fmla="*/ 2594919 w 3896497"/>
                <a:gd name="connsiteY11" fmla="*/ 700216 h 3501081"/>
                <a:gd name="connsiteX12" fmla="*/ 2578443 w 3896497"/>
                <a:gd name="connsiteY12" fmla="*/ 741405 h 3501081"/>
                <a:gd name="connsiteX13" fmla="*/ 2570205 w 3896497"/>
                <a:gd name="connsiteY13" fmla="*/ 782595 h 3501081"/>
                <a:gd name="connsiteX14" fmla="*/ 2561968 w 3896497"/>
                <a:gd name="connsiteY14" fmla="*/ 832022 h 3501081"/>
                <a:gd name="connsiteX15" fmla="*/ 2537254 w 3896497"/>
                <a:gd name="connsiteY15" fmla="*/ 873211 h 3501081"/>
                <a:gd name="connsiteX16" fmla="*/ 2520778 w 3896497"/>
                <a:gd name="connsiteY16" fmla="*/ 922638 h 3501081"/>
                <a:gd name="connsiteX17" fmla="*/ 2487827 w 3896497"/>
                <a:gd name="connsiteY17" fmla="*/ 955589 h 3501081"/>
                <a:gd name="connsiteX18" fmla="*/ 2454876 w 3896497"/>
                <a:gd name="connsiteY18" fmla="*/ 996778 h 3501081"/>
                <a:gd name="connsiteX19" fmla="*/ 2372497 w 3896497"/>
                <a:gd name="connsiteY19" fmla="*/ 1070919 h 3501081"/>
                <a:gd name="connsiteX20" fmla="*/ 2290119 w 3896497"/>
                <a:gd name="connsiteY20" fmla="*/ 1112108 h 3501081"/>
                <a:gd name="connsiteX21" fmla="*/ 2257168 w 3896497"/>
                <a:gd name="connsiteY21" fmla="*/ 1120346 h 3501081"/>
                <a:gd name="connsiteX22" fmla="*/ 1886465 w 3896497"/>
                <a:gd name="connsiteY22" fmla="*/ 1128584 h 3501081"/>
                <a:gd name="connsiteX23" fmla="*/ 1787611 w 3896497"/>
                <a:gd name="connsiteY23" fmla="*/ 1145059 h 3501081"/>
                <a:gd name="connsiteX24" fmla="*/ 1655805 w 3896497"/>
                <a:gd name="connsiteY24" fmla="*/ 1202724 h 3501081"/>
                <a:gd name="connsiteX25" fmla="*/ 1614616 w 3896497"/>
                <a:gd name="connsiteY25" fmla="*/ 1227438 h 3501081"/>
                <a:gd name="connsiteX26" fmla="*/ 1581665 w 3896497"/>
                <a:gd name="connsiteY26" fmla="*/ 1268627 h 3501081"/>
                <a:gd name="connsiteX27" fmla="*/ 1556951 w 3896497"/>
                <a:gd name="connsiteY27" fmla="*/ 1293341 h 3501081"/>
                <a:gd name="connsiteX28" fmla="*/ 1524000 w 3896497"/>
                <a:gd name="connsiteY28" fmla="*/ 1375719 h 3501081"/>
                <a:gd name="connsiteX29" fmla="*/ 1507524 w 3896497"/>
                <a:gd name="connsiteY29" fmla="*/ 1466335 h 3501081"/>
                <a:gd name="connsiteX30" fmla="*/ 1491049 w 3896497"/>
                <a:gd name="connsiteY30" fmla="*/ 1556951 h 3501081"/>
                <a:gd name="connsiteX31" fmla="*/ 1458097 w 3896497"/>
                <a:gd name="connsiteY31" fmla="*/ 1639330 h 3501081"/>
                <a:gd name="connsiteX32" fmla="*/ 1441622 w 3896497"/>
                <a:gd name="connsiteY32" fmla="*/ 1680519 h 3501081"/>
                <a:gd name="connsiteX33" fmla="*/ 1425146 w 3896497"/>
                <a:gd name="connsiteY33" fmla="*/ 1705232 h 3501081"/>
                <a:gd name="connsiteX34" fmla="*/ 1318054 w 3896497"/>
                <a:gd name="connsiteY34" fmla="*/ 1795849 h 3501081"/>
                <a:gd name="connsiteX35" fmla="*/ 1268627 w 3896497"/>
                <a:gd name="connsiteY35" fmla="*/ 1828800 h 3501081"/>
                <a:gd name="connsiteX36" fmla="*/ 1243913 w 3896497"/>
                <a:gd name="connsiteY36" fmla="*/ 1853513 h 3501081"/>
                <a:gd name="connsiteX37" fmla="*/ 1202724 w 3896497"/>
                <a:gd name="connsiteY37" fmla="*/ 1869989 h 3501081"/>
                <a:gd name="connsiteX38" fmla="*/ 1169773 w 3896497"/>
                <a:gd name="connsiteY38" fmla="*/ 1886465 h 3501081"/>
                <a:gd name="connsiteX39" fmla="*/ 1112108 w 3896497"/>
                <a:gd name="connsiteY39" fmla="*/ 1902941 h 3501081"/>
                <a:gd name="connsiteX40" fmla="*/ 1087395 w 3896497"/>
                <a:gd name="connsiteY40" fmla="*/ 1911178 h 3501081"/>
                <a:gd name="connsiteX41" fmla="*/ 939113 w 3896497"/>
                <a:gd name="connsiteY41" fmla="*/ 1927654 h 3501081"/>
                <a:gd name="connsiteX42" fmla="*/ 914400 w 3896497"/>
                <a:gd name="connsiteY42" fmla="*/ 1935892 h 3501081"/>
                <a:gd name="connsiteX43" fmla="*/ 881449 w 3896497"/>
                <a:gd name="connsiteY43" fmla="*/ 1952368 h 3501081"/>
                <a:gd name="connsiteX44" fmla="*/ 848497 w 3896497"/>
                <a:gd name="connsiteY44" fmla="*/ 1960605 h 3501081"/>
                <a:gd name="connsiteX45" fmla="*/ 815546 w 3896497"/>
                <a:gd name="connsiteY45" fmla="*/ 1977081 h 3501081"/>
                <a:gd name="connsiteX46" fmla="*/ 799070 w 3896497"/>
                <a:gd name="connsiteY46" fmla="*/ 2001795 h 3501081"/>
                <a:gd name="connsiteX47" fmla="*/ 774357 w 3896497"/>
                <a:gd name="connsiteY47" fmla="*/ 2026508 h 3501081"/>
                <a:gd name="connsiteX48" fmla="*/ 749643 w 3896497"/>
                <a:gd name="connsiteY48" fmla="*/ 2059459 h 3501081"/>
                <a:gd name="connsiteX49" fmla="*/ 659027 w 3896497"/>
                <a:gd name="connsiteY49" fmla="*/ 2158313 h 3501081"/>
                <a:gd name="connsiteX50" fmla="*/ 617838 w 3896497"/>
                <a:gd name="connsiteY50" fmla="*/ 2207741 h 3501081"/>
                <a:gd name="connsiteX51" fmla="*/ 601362 w 3896497"/>
                <a:gd name="connsiteY51" fmla="*/ 2248930 h 3501081"/>
                <a:gd name="connsiteX52" fmla="*/ 593124 w 3896497"/>
                <a:gd name="connsiteY52" fmla="*/ 2281881 h 3501081"/>
                <a:gd name="connsiteX53" fmla="*/ 576649 w 3896497"/>
                <a:gd name="connsiteY53" fmla="*/ 2306595 h 3501081"/>
                <a:gd name="connsiteX54" fmla="*/ 560173 w 3896497"/>
                <a:gd name="connsiteY54" fmla="*/ 2339546 h 3501081"/>
                <a:gd name="connsiteX55" fmla="*/ 518984 w 3896497"/>
                <a:gd name="connsiteY55" fmla="*/ 2372497 h 3501081"/>
                <a:gd name="connsiteX56" fmla="*/ 486032 w 3896497"/>
                <a:gd name="connsiteY56" fmla="*/ 2413686 h 3501081"/>
                <a:gd name="connsiteX57" fmla="*/ 453081 w 3896497"/>
                <a:gd name="connsiteY57" fmla="*/ 2446638 h 3501081"/>
                <a:gd name="connsiteX58" fmla="*/ 436605 w 3896497"/>
                <a:gd name="connsiteY58" fmla="*/ 2471351 h 3501081"/>
                <a:gd name="connsiteX59" fmla="*/ 411892 w 3896497"/>
                <a:gd name="connsiteY59" fmla="*/ 2504303 h 3501081"/>
                <a:gd name="connsiteX60" fmla="*/ 395416 w 3896497"/>
                <a:gd name="connsiteY60" fmla="*/ 2537254 h 3501081"/>
                <a:gd name="connsiteX61" fmla="*/ 362465 w 3896497"/>
                <a:gd name="connsiteY61" fmla="*/ 2570205 h 3501081"/>
                <a:gd name="connsiteX62" fmla="*/ 345989 w 3896497"/>
                <a:gd name="connsiteY62" fmla="*/ 2603157 h 3501081"/>
                <a:gd name="connsiteX63" fmla="*/ 271849 w 3896497"/>
                <a:gd name="connsiteY63" fmla="*/ 2652584 h 3501081"/>
                <a:gd name="connsiteX64" fmla="*/ 247135 w 3896497"/>
                <a:gd name="connsiteY64" fmla="*/ 2685535 h 3501081"/>
                <a:gd name="connsiteX65" fmla="*/ 172995 w 3896497"/>
                <a:gd name="connsiteY65" fmla="*/ 2718486 h 3501081"/>
                <a:gd name="connsiteX66" fmla="*/ 123568 w 3896497"/>
                <a:gd name="connsiteY66" fmla="*/ 2734962 h 3501081"/>
                <a:gd name="connsiteX67" fmla="*/ 98854 w 3896497"/>
                <a:gd name="connsiteY67" fmla="*/ 2751438 h 3501081"/>
                <a:gd name="connsiteX68" fmla="*/ 49427 w 3896497"/>
                <a:gd name="connsiteY68" fmla="*/ 2776151 h 3501081"/>
                <a:gd name="connsiteX69" fmla="*/ 0 w 3896497"/>
                <a:gd name="connsiteY69" fmla="*/ 2792627 h 3501081"/>
                <a:gd name="connsiteX70" fmla="*/ 16476 w 3896497"/>
                <a:gd name="connsiteY70" fmla="*/ 2932670 h 3501081"/>
                <a:gd name="connsiteX71" fmla="*/ 32951 w 3896497"/>
                <a:gd name="connsiteY71" fmla="*/ 2982097 h 3501081"/>
                <a:gd name="connsiteX72" fmla="*/ 57665 w 3896497"/>
                <a:gd name="connsiteY72" fmla="*/ 2998573 h 3501081"/>
                <a:gd name="connsiteX73" fmla="*/ 90616 w 3896497"/>
                <a:gd name="connsiteY73" fmla="*/ 3039762 h 3501081"/>
                <a:gd name="connsiteX74" fmla="*/ 98854 w 3896497"/>
                <a:gd name="connsiteY74" fmla="*/ 3064476 h 3501081"/>
                <a:gd name="connsiteX75" fmla="*/ 123568 w 3896497"/>
                <a:gd name="connsiteY75" fmla="*/ 3080951 h 3501081"/>
                <a:gd name="connsiteX76" fmla="*/ 148281 w 3896497"/>
                <a:gd name="connsiteY76" fmla="*/ 3105665 h 3501081"/>
                <a:gd name="connsiteX77" fmla="*/ 247135 w 3896497"/>
                <a:gd name="connsiteY77" fmla="*/ 3138616 h 3501081"/>
                <a:gd name="connsiteX78" fmla="*/ 304800 w 3896497"/>
                <a:gd name="connsiteY78" fmla="*/ 3163330 h 3501081"/>
                <a:gd name="connsiteX79" fmla="*/ 387178 w 3896497"/>
                <a:gd name="connsiteY79" fmla="*/ 3196281 h 3501081"/>
                <a:gd name="connsiteX80" fmla="*/ 428368 w 3896497"/>
                <a:gd name="connsiteY80" fmla="*/ 3204519 h 3501081"/>
                <a:gd name="connsiteX81" fmla="*/ 453081 w 3896497"/>
                <a:gd name="connsiteY81" fmla="*/ 3212757 h 3501081"/>
                <a:gd name="connsiteX82" fmla="*/ 543697 w 3896497"/>
                <a:gd name="connsiteY82" fmla="*/ 3229232 h 3501081"/>
                <a:gd name="connsiteX83" fmla="*/ 708454 w 3896497"/>
                <a:gd name="connsiteY83" fmla="*/ 3237470 h 3501081"/>
                <a:gd name="connsiteX84" fmla="*/ 840259 w 3896497"/>
                <a:gd name="connsiteY84" fmla="*/ 3245708 h 3501081"/>
                <a:gd name="connsiteX85" fmla="*/ 1186249 w 3896497"/>
                <a:gd name="connsiteY85" fmla="*/ 3262184 h 3501081"/>
                <a:gd name="connsiteX86" fmla="*/ 1301578 w 3896497"/>
                <a:gd name="connsiteY86" fmla="*/ 3303373 h 3501081"/>
                <a:gd name="connsiteX87" fmla="*/ 1326292 w 3896497"/>
                <a:gd name="connsiteY87" fmla="*/ 3311611 h 3501081"/>
                <a:gd name="connsiteX88" fmla="*/ 1375719 w 3896497"/>
                <a:gd name="connsiteY88" fmla="*/ 3344562 h 3501081"/>
                <a:gd name="connsiteX89" fmla="*/ 1400432 w 3896497"/>
                <a:gd name="connsiteY89" fmla="*/ 3369276 h 3501081"/>
                <a:gd name="connsiteX90" fmla="*/ 1449859 w 3896497"/>
                <a:gd name="connsiteY90" fmla="*/ 3385751 h 3501081"/>
                <a:gd name="connsiteX91" fmla="*/ 1474573 w 3896497"/>
                <a:gd name="connsiteY91" fmla="*/ 3393989 h 3501081"/>
                <a:gd name="connsiteX92" fmla="*/ 1499286 w 3896497"/>
                <a:gd name="connsiteY92" fmla="*/ 3402227 h 3501081"/>
                <a:gd name="connsiteX93" fmla="*/ 1540476 w 3896497"/>
                <a:gd name="connsiteY93" fmla="*/ 3426941 h 3501081"/>
                <a:gd name="connsiteX94" fmla="*/ 1589903 w 3896497"/>
                <a:gd name="connsiteY94" fmla="*/ 3443416 h 3501081"/>
                <a:gd name="connsiteX95" fmla="*/ 1762897 w 3896497"/>
                <a:gd name="connsiteY95" fmla="*/ 3484605 h 3501081"/>
                <a:gd name="connsiteX96" fmla="*/ 1828800 w 3896497"/>
                <a:gd name="connsiteY96" fmla="*/ 3492843 h 3501081"/>
                <a:gd name="connsiteX97" fmla="*/ 1869989 w 3896497"/>
                <a:gd name="connsiteY97" fmla="*/ 3501081 h 3501081"/>
                <a:gd name="connsiteX98" fmla="*/ 2125362 w 3896497"/>
                <a:gd name="connsiteY98" fmla="*/ 3492843 h 3501081"/>
                <a:gd name="connsiteX99" fmla="*/ 2232454 w 3896497"/>
                <a:gd name="connsiteY99" fmla="*/ 3451654 h 3501081"/>
                <a:gd name="connsiteX100" fmla="*/ 2347784 w 3896497"/>
                <a:gd name="connsiteY100" fmla="*/ 3410465 h 3501081"/>
                <a:gd name="connsiteX101" fmla="*/ 2372497 w 3896497"/>
                <a:gd name="connsiteY101" fmla="*/ 3393989 h 3501081"/>
                <a:gd name="connsiteX102" fmla="*/ 2430162 w 3896497"/>
                <a:gd name="connsiteY102" fmla="*/ 3328086 h 3501081"/>
                <a:gd name="connsiteX103" fmla="*/ 2430162 w 3896497"/>
                <a:gd name="connsiteY103" fmla="*/ 2907957 h 3501081"/>
                <a:gd name="connsiteX104" fmla="*/ 2438400 w 3896497"/>
                <a:gd name="connsiteY104" fmla="*/ 2858530 h 3501081"/>
                <a:gd name="connsiteX105" fmla="*/ 2454876 w 3896497"/>
                <a:gd name="connsiteY105" fmla="*/ 2743200 h 3501081"/>
                <a:gd name="connsiteX106" fmla="*/ 2504303 w 3896497"/>
                <a:gd name="connsiteY106" fmla="*/ 2553730 h 3501081"/>
                <a:gd name="connsiteX107" fmla="*/ 2520778 w 3896497"/>
                <a:gd name="connsiteY107" fmla="*/ 2496065 h 3501081"/>
                <a:gd name="connsiteX108" fmla="*/ 2545492 w 3896497"/>
                <a:gd name="connsiteY108" fmla="*/ 2463113 h 3501081"/>
                <a:gd name="connsiteX109" fmla="*/ 2570205 w 3896497"/>
                <a:gd name="connsiteY109" fmla="*/ 2421924 h 3501081"/>
                <a:gd name="connsiteX110" fmla="*/ 2660822 w 3896497"/>
                <a:gd name="connsiteY110" fmla="*/ 2347784 h 3501081"/>
                <a:gd name="connsiteX111" fmla="*/ 2685535 w 3896497"/>
                <a:gd name="connsiteY111" fmla="*/ 2339546 h 3501081"/>
                <a:gd name="connsiteX112" fmla="*/ 2743200 w 3896497"/>
                <a:gd name="connsiteY112" fmla="*/ 2306595 h 3501081"/>
                <a:gd name="connsiteX113" fmla="*/ 2792627 w 3896497"/>
                <a:gd name="connsiteY113" fmla="*/ 2290119 h 3501081"/>
                <a:gd name="connsiteX114" fmla="*/ 2850292 w 3896497"/>
                <a:gd name="connsiteY114" fmla="*/ 2265405 h 3501081"/>
                <a:gd name="connsiteX115" fmla="*/ 2949146 w 3896497"/>
                <a:gd name="connsiteY115" fmla="*/ 2215978 h 3501081"/>
                <a:gd name="connsiteX116" fmla="*/ 2998573 w 3896497"/>
                <a:gd name="connsiteY116" fmla="*/ 2199503 h 3501081"/>
                <a:gd name="connsiteX117" fmla="*/ 3031524 w 3896497"/>
                <a:gd name="connsiteY117" fmla="*/ 2183027 h 3501081"/>
                <a:gd name="connsiteX118" fmla="*/ 3080951 w 3896497"/>
                <a:gd name="connsiteY118" fmla="*/ 2150076 h 3501081"/>
                <a:gd name="connsiteX119" fmla="*/ 3105665 w 3896497"/>
                <a:gd name="connsiteY119" fmla="*/ 2141838 h 3501081"/>
                <a:gd name="connsiteX120" fmla="*/ 3138616 w 3896497"/>
                <a:gd name="connsiteY120" fmla="*/ 2133600 h 3501081"/>
                <a:gd name="connsiteX121" fmla="*/ 3204519 w 3896497"/>
                <a:gd name="connsiteY121" fmla="*/ 2100649 h 3501081"/>
                <a:gd name="connsiteX122" fmla="*/ 3270422 w 3896497"/>
                <a:gd name="connsiteY122" fmla="*/ 2075935 h 3501081"/>
                <a:gd name="connsiteX123" fmla="*/ 3328086 w 3896497"/>
                <a:gd name="connsiteY123" fmla="*/ 2051222 h 3501081"/>
                <a:gd name="connsiteX124" fmla="*/ 3352800 w 3896497"/>
                <a:gd name="connsiteY124" fmla="*/ 2042984 h 3501081"/>
                <a:gd name="connsiteX125" fmla="*/ 3393989 w 3896497"/>
                <a:gd name="connsiteY125" fmla="*/ 2026508 h 3501081"/>
                <a:gd name="connsiteX126" fmla="*/ 3418703 w 3896497"/>
                <a:gd name="connsiteY126" fmla="*/ 2018270 h 3501081"/>
                <a:gd name="connsiteX127" fmla="*/ 3492843 w 3896497"/>
                <a:gd name="connsiteY127" fmla="*/ 1968843 h 3501081"/>
                <a:gd name="connsiteX128" fmla="*/ 3566984 w 3896497"/>
                <a:gd name="connsiteY128" fmla="*/ 1927654 h 3501081"/>
                <a:gd name="connsiteX129" fmla="*/ 3591697 w 3896497"/>
                <a:gd name="connsiteY129" fmla="*/ 1911178 h 3501081"/>
                <a:gd name="connsiteX130" fmla="*/ 3616411 w 3896497"/>
                <a:gd name="connsiteY130" fmla="*/ 1886465 h 3501081"/>
                <a:gd name="connsiteX131" fmla="*/ 3723503 w 3896497"/>
                <a:gd name="connsiteY131" fmla="*/ 1787611 h 3501081"/>
                <a:gd name="connsiteX132" fmla="*/ 3756454 w 3896497"/>
                <a:gd name="connsiteY132" fmla="*/ 1729946 h 3501081"/>
                <a:gd name="connsiteX133" fmla="*/ 3789405 w 3896497"/>
                <a:gd name="connsiteY133" fmla="*/ 1680519 h 3501081"/>
                <a:gd name="connsiteX134" fmla="*/ 3838832 w 3896497"/>
                <a:gd name="connsiteY134" fmla="*/ 1573427 h 3501081"/>
                <a:gd name="connsiteX135" fmla="*/ 3855308 w 3896497"/>
                <a:gd name="connsiteY135" fmla="*/ 1425146 h 3501081"/>
                <a:gd name="connsiteX136" fmla="*/ 3863546 w 3896497"/>
                <a:gd name="connsiteY136" fmla="*/ 1293341 h 3501081"/>
                <a:gd name="connsiteX137" fmla="*/ 3896497 w 3896497"/>
                <a:gd name="connsiteY137" fmla="*/ 1186249 h 3501081"/>
                <a:gd name="connsiteX138" fmla="*/ 3888259 w 3896497"/>
                <a:gd name="connsiteY138" fmla="*/ 963827 h 3501081"/>
                <a:gd name="connsiteX139" fmla="*/ 3880022 w 3896497"/>
                <a:gd name="connsiteY139" fmla="*/ 930876 h 3501081"/>
                <a:gd name="connsiteX140" fmla="*/ 3871784 w 3896497"/>
                <a:gd name="connsiteY140" fmla="*/ 387178 h 3501081"/>
                <a:gd name="connsiteX141" fmla="*/ 3863546 w 3896497"/>
                <a:gd name="connsiteY141" fmla="*/ 345989 h 3501081"/>
                <a:gd name="connsiteX142" fmla="*/ 3781168 w 3896497"/>
                <a:gd name="connsiteY142" fmla="*/ 238897 h 3501081"/>
                <a:gd name="connsiteX143" fmla="*/ 3739978 w 3896497"/>
                <a:gd name="connsiteY143" fmla="*/ 205946 h 3501081"/>
                <a:gd name="connsiteX144" fmla="*/ 3698789 w 3896497"/>
                <a:gd name="connsiteY144" fmla="*/ 156519 h 3501081"/>
                <a:gd name="connsiteX145" fmla="*/ 3657600 w 3896497"/>
                <a:gd name="connsiteY145" fmla="*/ 131805 h 3501081"/>
                <a:gd name="connsiteX146" fmla="*/ 3534032 w 3896497"/>
                <a:gd name="connsiteY146" fmla="*/ 49427 h 3501081"/>
                <a:gd name="connsiteX147" fmla="*/ 3509319 w 3896497"/>
                <a:gd name="connsiteY147" fmla="*/ 41189 h 3501081"/>
                <a:gd name="connsiteX148" fmla="*/ 3484605 w 3896497"/>
                <a:gd name="connsiteY148" fmla="*/ 24713 h 3501081"/>
                <a:gd name="connsiteX149" fmla="*/ 3426940 w 3896497"/>
                <a:gd name="connsiteY149" fmla="*/ 0 h 3501081"/>
                <a:gd name="connsiteX150" fmla="*/ 3237470 w 3896497"/>
                <a:gd name="connsiteY150" fmla="*/ 24713 h 3501081"/>
                <a:gd name="connsiteX151" fmla="*/ 3188043 w 3896497"/>
                <a:gd name="connsiteY151" fmla="*/ 41189 h 3501081"/>
                <a:gd name="connsiteX152" fmla="*/ 3163330 w 3896497"/>
                <a:gd name="connsiteY152" fmla="*/ 49427 h 3501081"/>
                <a:gd name="connsiteX153" fmla="*/ 3130378 w 3896497"/>
                <a:gd name="connsiteY153" fmla="*/ 57665 h 3501081"/>
                <a:gd name="connsiteX154" fmla="*/ 3056238 w 3896497"/>
                <a:gd name="connsiteY154" fmla="*/ 82378 h 3501081"/>
                <a:gd name="connsiteX155" fmla="*/ 3031524 w 3896497"/>
                <a:gd name="connsiteY155" fmla="*/ 90616 h 3501081"/>
                <a:gd name="connsiteX156" fmla="*/ 2940908 w 3896497"/>
                <a:gd name="connsiteY156" fmla="*/ 115330 h 3501081"/>
                <a:gd name="connsiteX157" fmla="*/ 2932670 w 3896497"/>
                <a:gd name="connsiteY157" fmla="*/ 164757 h 350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896497" h="3501081">
                  <a:moveTo>
                    <a:pt x="2932670" y="164757"/>
                  </a:moveTo>
                  <a:cubicBezTo>
                    <a:pt x="2906584" y="174368"/>
                    <a:pt x="2832931" y="163287"/>
                    <a:pt x="2784389" y="172995"/>
                  </a:cubicBezTo>
                  <a:cubicBezTo>
                    <a:pt x="2774681" y="174937"/>
                    <a:pt x="2774356" y="190191"/>
                    <a:pt x="2767913" y="197708"/>
                  </a:cubicBezTo>
                  <a:cubicBezTo>
                    <a:pt x="2757804" y="209502"/>
                    <a:pt x="2744666" y="218530"/>
                    <a:pt x="2734962" y="230659"/>
                  </a:cubicBezTo>
                  <a:cubicBezTo>
                    <a:pt x="2722592" y="246121"/>
                    <a:pt x="2711493" y="262703"/>
                    <a:pt x="2702011" y="280086"/>
                  </a:cubicBezTo>
                  <a:cubicBezTo>
                    <a:pt x="2692186" y="298098"/>
                    <a:pt x="2674825" y="353405"/>
                    <a:pt x="2669059" y="370703"/>
                  </a:cubicBezTo>
                  <a:cubicBezTo>
                    <a:pt x="2653277" y="481189"/>
                    <a:pt x="2668643" y="381234"/>
                    <a:pt x="2652584" y="469557"/>
                  </a:cubicBezTo>
                  <a:cubicBezTo>
                    <a:pt x="2649596" y="485991"/>
                    <a:pt x="2648741" y="502870"/>
                    <a:pt x="2644346" y="518984"/>
                  </a:cubicBezTo>
                  <a:cubicBezTo>
                    <a:pt x="2640455" y="533250"/>
                    <a:pt x="2632923" y="546276"/>
                    <a:pt x="2627870" y="560173"/>
                  </a:cubicBezTo>
                  <a:cubicBezTo>
                    <a:pt x="2621935" y="576494"/>
                    <a:pt x="2615964" y="592845"/>
                    <a:pt x="2611395" y="609600"/>
                  </a:cubicBezTo>
                  <a:cubicBezTo>
                    <a:pt x="2607711" y="623108"/>
                    <a:pt x="2605662" y="637013"/>
                    <a:pt x="2603157" y="650789"/>
                  </a:cubicBezTo>
                  <a:cubicBezTo>
                    <a:pt x="2600169" y="667223"/>
                    <a:pt x="2599314" y="684102"/>
                    <a:pt x="2594919" y="700216"/>
                  </a:cubicBezTo>
                  <a:cubicBezTo>
                    <a:pt x="2591028" y="714482"/>
                    <a:pt x="2583935" y="727675"/>
                    <a:pt x="2578443" y="741405"/>
                  </a:cubicBezTo>
                  <a:cubicBezTo>
                    <a:pt x="2575697" y="755135"/>
                    <a:pt x="2572710" y="768819"/>
                    <a:pt x="2570205" y="782595"/>
                  </a:cubicBezTo>
                  <a:cubicBezTo>
                    <a:pt x="2567217" y="799028"/>
                    <a:pt x="2567676" y="816325"/>
                    <a:pt x="2561968" y="832022"/>
                  </a:cubicBezTo>
                  <a:cubicBezTo>
                    <a:pt x="2556496" y="847070"/>
                    <a:pt x="2543880" y="858635"/>
                    <a:pt x="2537254" y="873211"/>
                  </a:cubicBezTo>
                  <a:cubicBezTo>
                    <a:pt x="2530067" y="889021"/>
                    <a:pt x="2529713" y="907746"/>
                    <a:pt x="2520778" y="922638"/>
                  </a:cubicBezTo>
                  <a:cubicBezTo>
                    <a:pt x="2512786" y="935958"/>
                    <a:pt x="2498147" y="943979"/>
                    <a:pt x="2487827" y="955589"/>
                  </a:cubicBezTo>
                  <a:cubicBezTo>
                    <a:pt x="2476146" y="968730"/>
                    <a:pt x="2466638" y="983709"/>
                    <a:pt x="2454876" y="996778"/>
                  </a:cubicBezTo>
                  <a:cubicBezTo>
                    <a:pt x="2430883" y="1023437"/>
                    <a:pt x="2402018" y="1050255"/>
                    <a:pt x="2372497" y="1070919"/>
                  </a:cubicBezTo>
                  <a:cubicBezTo>
                    <a:pt x="2344357" y="1090617"/>
                    <a:pt x="2322412" y="1101343"/>
                    <a:pt x="2290119" y="1112108"/>
                  </a:cubicBezTo>
                  <a:cubicBezTo>
                    <a:pt x="2279378" y="1115688"/>
                    <a:pt x="2268480" y="1119884"/>
                    <a:pt x="2257168" y="1120346"/>
                  </a:cubicBezTo>
                  <a:cubicBezTo>
                    <a:pt x="2133673" y="1125387"/>
                    <a:pt x="2010033" y="1125838"/>
                    <a:pt x="1886465" y="1128584"/>
                  </a:cubicBezTo>
                  <a:cubicBezTo>
                    <a:pt x="1853514" y="1134076"/>
                    <a:pt x="1818447" y="1132210"/>
                    <a:pt x="1787611" y="1145059"/>
                  </a:cubicBezTo>
                  <a:cubicBezTo>
                    <a:pt x="1752903" y="1159521"/>
                    <a:pt x="1694720" y="1181105"/>
                    <a:pt x="1655805" y="1202724"/>
                  </a:cubicBezTo>
                  <a:cubicBezTo>
                    <a:pt x="1641808" y="1210500"/>
                    <a:pt x="1628346" y="1219200"/>
                    <a:pt x="1614616" y="1227438"/>
                  </a:cubicBezTo>
                  <a:cubicBezTo>
                    <a:pt x="1603632" y="1241168"/>
                    <a:pt x="1593243" y="1255395"/>
                    <a:pt x="1581665" y="1268627"/>
                  </a:cubicBezTo>
                  <a:cubicBezTo>
                    <a:pt x="1573993" y="1277395"/>
                    <a:pt x="1562474" y="1283083"/>
                    <a:pt x="1556951" y="1293341"/>
                  </a:cubicBezTo>
                  <a:cubicBezTo>
                    <a:pt x="1542930" y="1319381"/>
                    <a:pt x="1524000" y="1375719"/>
                    <a:pt x="1524000" y="1375719"/>
                  </a:cubicBezTo>
                  <a:cubicBezTo>
                    <a:pt x="1499725" y="1521366"/>
                    <a:pt x="1530552" y="1339686"/>
                    <a:pt x="1507524" y="1466335"/>
                  </a:cubicBezTo>
                  <a:cubicBezTo>
                    <a:pt x="1505866" y="1475453"/>
                    <a:pt x="1495116" y="1544750"/>
                    <a:pt x="1491049" y="1556951"/>
                  </a:cubicBezTo>
                  <a:cubicBezTo>
                    <a:pt x="1481697" y="1585008"/>
                    <a:pt x="1469081" y="1611870"/>
                    <a:pt x="1458097" y="1639330"/>
                  </a:cubicBezTo>
                  <a:cubicBezTo>
                    <a:pt x="1452605" y="1653060"/>
                    <a:pt x="1449825" y="1668215"/>
                    <a:pt x="1441622" y="1680519"/>
                  </a:cubicBezTo>
                  <a:cubicBezTo>
                    <a:pt x="1436130" y="1688757"/>
                    <a:pt x="1431589" y="1697715"/>
                    <a:pt x="1425146" y="1705232"/>
                  </a:cubicBezTo>
                  <a:cubicBezTo>
                    <a:pt x="1397943" y="1736969"/>
                    <a:pt x="1348250" y="1775718"/>
                    <a:pt x="1318054" y="1795849"/>
                  </a:cubicBezTo>
                  <a:cubicBezTo>
                    <a:pt x="1301578" y="1806833"/>
                    <a:pt x="1284257" y="1816643"/>
                    <a:pt x="1268627" y="1828800"/>
                  </a:cubicBezTo>
                  <a:cubicBezTo>
                    <a:pt x="1259431" y="1835952"/>
                    <a:pt x="1253792" y="1847339"/>
                    <a:pt x="1243913" y="1853513"/>
                  </a:cubicBezTo>
                  <a:cubicBezTo>
                    <a:pt x="1231373" y="1861350"/>
                    <a:pt x="1216237" y="1863983"/>
                    <a:pt x="1202724" y="1869989"/>
                  </a:cubicBezTo>
                  <a:cubicBezTo>
                    <a:pt x="1191502" y="1874977"/>
                    <a:pt x="1181060" y="1881628"/>
                    <a:pt x="1169773" y="1886465"/>
                  </a:cubicBezTo>
                  <a:cubicBezTo>
                    <a:pt x="1150025" y="1894929"/>
                    <a:pt x="1133005" y="1896971"/>
                    <a:pt x="1112108" y="1902941"/>
                  </a:cubicBezTo>
                  <a:cubicBezTo>
                    <a:pt x="1103759" y="1905326"/>
                    <a:pt x="1095938" y="1909625"/>
                    <a:pt x="1087395" y="1911178"/>
                  </a:cubicBezTo>
                  <a:cubicBezTo>
                    <a:pt x="1058887" y="1916361"/>
                    <a:pt x="962772" y="1925288"/>
                    <a:pt x="939113" y="1927654"/>
                  </a:cubicBezTo>
                  <a:cubicBezTo>
                    <a:pt x="930875" y="1930400"/>
                    <a:pt x="922381" y="1932471"/>
                    <a:pt x="914400" y="1935892"/>
                  </a:cubicBezTo>
                  <a:cubicBezTo>
                    <a:pt x="903113" y="1940730"/>
                    <a:pt x="892947" y="1948056"/>
                    <a:pt x="881449" y="1952368"/>
                  </a:cubicBezTo>
                  <a:cubicBezTo>
                    <a:pt x="870848" y="1956343"/>
                    <a:pt x="859481" y="1957859"/>
                    <a:pt x="848497" y="1960605"/>
                  </a:cubicBezTo>
                  <a:cubicBezTo>
                    <a:pt x="837513" y="1966097"/>
                    <a:pt x="824980" y="1969219"/>
                    <a:pt x="815546" y="1977081"/>
                  </a:cubicBezTo>
                  <a:cubicBezTo>
                    <a:pt x="807940" y="1983419"/>
                    <a:pt x="805408" y="1994189"/>
                    <a:pt x="799070" y="2001795"/>
                  </a:cubicBezTo>
                  <a:cubicBezTo>
                    <a:pt x="791612" y="2010745"/>
                    <a:pt x="781939" y="2017663"/>
                    <a:pt x="774357" y="2026508"/>
                  </a:cubicBezTo>
                  <a:cubicBezTo>
                    <a:pt x="765422" y="2036932"/>
                    <a:pt x="758337" y="2048833"/>
                    <a:pt x="749643" y="2059459"/>
                  </a:cubicBezTo>
                  <a:cubicBezTo>
                    <a:pt x="652730" y="2177907"/>
                    <a:pt x="744846" y="2063911"/>
                    <a:pt x="659027" y="2158313"/>
                  </a:cubicBezTo>
                  <a:cubicBezTo>
                    <a:pt x="644600" y="2174182"/>
                    <a:pt x="631568" y="2191265"/>
                    <a:pt x="617838" y="2207741"/>
                  </a:cubicBezTo>
                  <a:cubicBezTo>
                    <a:pt x="612346" y="2221471"/>
                    <a:pt x="606038" y="2234902"/>
                    <a:pt x="601362" y="2248930"/>
                  </a:cubicBezTo>
                  <a:cubicBezTo>
                    <a:pt x="597782" y="2259671"/>
                    <a:pt x="597584" y="2271475"/>
                    <a:pt x="593124" y="2281881"/>
                  </a:cubicBezTo>
                  <a:cubicBezTo>
                    <a:pt x="589224" y="2290981"/>
                    <a:pt x="581561" y="2297999"/>
                    <a:pt x="576649" y="2306595"/>
                  </a:cubicBezTo>
                  <a:cubicBezTo>
                    <a:pt x="570556" y="2317257"/>
                    <a:pt x="568260" y="2330304"/>
                    <a:pt x="560173" y="2339546"/>
                  </a:cubicBezTo>
                  <a:cubicBezTo>
                    <a:pt x="548595" y="2352778"/>
                    <a:pt x="531417" y="2360064"/>
                    <a:pt x="518984" y="2372497"/>
                  </a:cubicBezTo>
                  <a:cubicBezTo>
                    <a:pt x="506551" y="2384930"/>
                    <a:pt x="497713" y="2400545"/>
                    <a:pt x="486032" y="2413686"/>
                  </a:cubicBezTo>
                  <a:cubicBezTo>
                    <a:pt x="475712" y="2425296"/>
                    <a:pt x="463190" y="2434844"/>
                    <a:pt x="453081" y="2446638"/>
                  </a:cubicBezTo>
                  <a:cubicBezTo>
                    <a:pt x="446638" y="2454155"/>
                    <a:pt x="442360" y="2463295"/>
                    <a:pt x="436605" y="2471351"/>
                  </a:cubicBezTo>
                  <a:cubicBezTo>
                    <a:pt x="428625" y="2482523"/>
                    <a:pt x="419169" y="2492660"/>
                    <a:pt x="411892" y="2504303"/>
                  </a:cubicBezTo>
                  <a:cubicBezTo>
                    <a:pt x="405384" y="2514717"/>
                    <a:pt x="402784" y="2527430"/>
                    <a:pt x="395416" y="2537254"/>
                  </a:cubicBezTo>
                  <a:cubicBezTo>
                    <a:pt x="386096" y="2549681"/>
                    <a:pt x="371785" y="2557778"/>
                    <a:pt x="362465" y="2570205"/>
                  </a:cubicBezTo>
                  <a:cubicBezTo>
                    <a:pt x="355097" y="2580029"/>
                    <a:pt x="353981" y="2593833"/>
                    <a:pt x="345989" y="2603157"/>
                  </a:cubicBezTo>
                  <a:cubicBezTo>
                    <a:pt x="333878" y="2617287"/>
                    <a:pt x="285569" y="2644352"/>
                    <a:pt x="271849" y="2652584"/>
                  </a:cubicBezTo>
                  <a:cubicBezTo>
                    <a:pt x="263611" y="2663568"/>
                    <a:pt x="256843" y="2675827"/>
                    <a:pt x="247135" y="2685535"/>
                  </a:cubicBezTo>
                  <a:cubicBezTo>
                    <a:pt x="227551" y="2705119"/>
                    <a:pt x="197470" y="2710328"/>
                    <a:pt x="172995" y="2718486"/>
                  </a:cubicBezTo>
                  <a:cubicBezTo>
                    <a:pt x="172994" y="2718486"/>
                    <a:pt x="123569" y="2734961"/>
                    <a:pt x="123568" y="2734962"/>
                  </a:cubicBezTo>
                  <a:cubicBezTo>
                    <a:pt x="115330" y="2740454"/>
                    <a:pt x="107509" y="2746630"/>
                    <a:pt x="98854" y="2751438"/>
                  </a:cubicBezTo>
                  <a:cubicBezTo>
                    <a:pt x="82752" y="2760384"/>
                    <a:pt x="66430" y="2769066"/>
                    <a:pt x="49427" y="2776151"/>
                  </a:cubicBezTo>
                  <a:cubicBezTo>
                    <a:pt x="33396" y="2782831"/>
                    <a:pt x="0" y="2792627"/>
                    <a:pt x="0" y="2792627"/>
                  </a:cubicBezTo>
                  <a:cubicBezTo>
                    <a:pt x="2050" y="2813128"/>
                    <a:pt x="10048" y="2904817"/>
                    <a:pt x="16476" y="2932670"/>
                  </a:cubicBezTo>
                  <a:cubicBezTo>
                    <a:pt x="20381" y="2949592"/>
                    <a:pt x="18501" y="2972464"/>
                    <a:pt x="32951" y="2982097"/>
                  </a:cubicBezTo>
                  <a:lnTo>
                    <a:pt x="57665" y="2998573"/>
                  </a:lnTo>
                  <a:cubicBezTo>
                    <a:pt x="78372" y="3060692"/>
                    <a:pt x="48031" y="2986529"/>
                    <a:pt x="90616" y="3039762"/>
                  </a:cubicBezTo>
                  <a:cubicBezTo>
                    <a:pt x="96041" y="3046543"/>
                    <a:pt x="93429" y="3057695"/>
                    <a:pt x="98854" y="3064476"/>
                  </a:cubicBezTo>
                  <a:cubicBezTo>
                    <a:pt x="105039" y="3072207"/>
                    <a:pt x="115962" y="3074613"/>
                    <a:pt x="123568" y="3080951"/>
                  </a:cubicBezTo>
                  <a:cubicBezTo>
                    <a:pt x="132518" y="3088409"/>
                    <a:pt x="138801" y="3098893"/>
                    <a:pt x="148281" y="3105665"/>
                  </a:cubicBezTo>
                  <a:cubicBezTo>
                    <a:pt x="176930" y="3126129"/>
                    <a:pt x="214596" y="3130482"/>
                    <a:pt x="247135" y="3138616"/>
                  </a:cubicBezTo>
                  <a:cubicBezTo>
                    <a:pt x="310704" y="3170402"/>
                    <a:pt x="252277" y="3143129"/>
                    <a:pt x="304800" y="3163330"/>
                  </a:cubicBezTo>
                  <a:cubicBezTo>
                    <a:pt x="332403" y="3173947"/>
                    <a:pt x="358178" y="3190481"/>
                    <a:pt x="387178" y="3196281"/>
                  </a:cubicBezTo>
                  <a:cubicBezTo>
                    <a:pt x="400908" y="3199027"/>
                    <a:pt x="414784" y="3201123"/>
                    <a:pt x="428368" y="3204519"/>
                  </a:cubicBezTo>
                  <a:cubicBezTo>
                    <a:pt x="436792" y="3206625"/>
                    <a:pt x="444657" y="3210651"/>
                    <a:pt x="453081" y="3212757"/>
                  </a:cubicBezTo>
                  <a:cubicBezTo>
                    <a:pt x="466537" y="3216121"/>
                    <a:pt x="533081" y="3228415"/>
                    <a:pt x="543697" y="3229232"/>
                  </a:cubicBezTo>
                  <a:cubicBezTo>
                    <a:pt x="598523" y="3233449"/>
                    <a:pt x="653551" y="3234420"/>
                    <a:pt x="708454" y="3237470"/>
                  </a:cubicBezTo>
                  <a:lnTo>
                    <a:pt x="840259" y="3245708"/>
                  </a:lnTo>
                  <a:cubicBezTo>
                    <a:pt x="1313846" y="3268810"/>
                    <a:pt x="827257" y="3241067"/>
                    <a:pt x="1186249" y="3262184"/>
                  </a:cubicBezTo>
                  <a:cubicBezTo>
                    <a:pt x="1280731" y="3293677"/>
                    <a:pt x="1188617" y="3262295"/>
                    <a:pt x="1301578" y="3303373"/>
                  </a:cubicBezTo>
                  <a:cubicBezTo>
                    <a:pt x="1309739" y="3306341"/>
                    <a:pt x="1318701" y="3307394"/>
                    <a:pt x="1326292" y="3311611"/>
                  </a:cubicBezTo>
                  <a:cubicBezTo>
                    <a:pt x="1343601" y="3321227"/>
                    <a:pt x="1361718" y="3330560"/>
                    <a:pt x="1375719" y="3344562"/>
                  </a:cubicBezTo>
                  <a:cubicBezTo>
                    <a:pt x="1383957" y="3352800"/>
                    <a:pt x="1390248" y="3363618"/>
                    <a:pt x="1400432" y="3369276"/>
                  </a:cubicBezTo>
                  <a:cubicBezTo>
                    <a:pt x="1415613" y="3377710"/>
                    <a:pt x="1433383" y="3380259"/>
                    <a:pt x="1449859" y="3385751"/>
                  </a:cubicBezTo>
                  <a:lnTo>
                    <a:pt x="1474573" y="3393989"/>
                  </a:lnTo>
                  <a:cubicBezTo>
                    <a:pt x="1482811" y="3396735"/>
                    <a:pt x="1491840" y="3397759"/>
                    <a:pt x="1499286" y="3402227"/>
                  </a:cubicBezTo>
                  <a:cubicBezTo>
                    <a:pt x="1513016" y="3410465"/>
                    <a:pt x="1525899" y="3420315"/>
                    <a:pt x="1540476" y="3426941"/>
                  </a:cubicBezTo>
                  <a:cubicBezTo>
                    <a:pt x="1556286" y="3434127"/>
                    <a:pt x="1573055" y="3439204"/>
                    <a:pt x="1589903" y="3443416"/>
                  </a:cubicBezTo>
                  <a:cubicBezTo>
                    <a:pt x="1623764" y="3451881"/>
                    <a:pt x="1722349" y="3477450"/>
                    <a:pt x="1762897" y="3484605"/>
                  </a:cubicBezTo>
                  <a:cubicBezTo>
                    <a:pt x="1784699" y="3488452"/>
                    <a:pt x="1806919" y="3489477"/>
                    <a:pt x="1828800" y="3492843"/>
                  </a:cubicBezTo>
                  <a:cubicBezTo>
                    <a:pt x="1842639" y="3494972"/>
                    <a:pt x="1856259" y="3498335"/>
                    <a:pt x="1869989" y="3501081"/>
                  </a:cubicBezTo>
                  <a:cubicBezTo>
                    <a:pt x="1955113" y="3498335"/>
                    <a:pt x="2040458" y="3499546"/>
                    <a:pt x="2125362" y="3492843"/>
                  </a:cubicBezTo>
                  <a:cubicBezTo>
                    <a:pt x="2174951" y="3488928"/>
                    <a:pt x="2188909" y="3469072"/>
                    <a:pt x="2232454" y="3451654"/>
                  </a:cubicBezTo>
                  <a:cubicBezTo>
                    <a:pt x="2270356" y="3436493"/>
                    <a:pt x="2310037" y="3426008"/>
                    <a:pt x="2347784" y="3410465"/>
                  </a:cubicBezTo>
                  <a:cubicBezTo>
                    <a:pt x="2356939" y="3406695"/>
                    <a:pt x="2364891" y="3400327"/>
                    <a:pt x="2372497" y="3393989"/>
                  </a:cubicBezTo>
                  <a:cubicBezTo>
                    <a:pt x="2394790" y="3375412"/>
                    <a:pt x="2412352" y="3350349"/>
                    <a:pt x="2430162" y="3328086"/>
                  </a:cubicBezTo>
                  <a:cubicBezTo>
                    <a:pt x="2413218" y="3141707"/>
                    <a:pt x="2416668" y="3218313"/>
                    <a:pt x="2430162" y="2907957"/>
                  </a:cubicBezTo>
                  <a:cubicBezTo>
                    <a:pt x="2430888" y="2891270"/>
                    <a:pt x="2435922" y="2875048"/>
                    <a:pt x="2438400" y="2858530"/>
                  </a:cubicBezTo>
                  <a:cubicBezTo>
                    <a:pt x="2444161" y="2820126"/>
                    <a:pt x="2450059" y="2781734"/>
                    <a:pt x="2454876" y="2743200"/>
                  </a:cubicBezTo>
                  <a:cubicBezTo>
                    <a:pt x="2474097" y="2589427"/>
                    <a:pt x="2449383" y="2649838"/>
                    <a:pt x="2504303" y="2553730"/>
                  </a:cubicBezTo>
                  <a:cubicBezTo>
                    <a:pt x="2509795" y="2534508"/>
                    <a:pt x="2512506" y="2514264"/>
                    <a:pt x="2520778" y="2496065"/>
                  </a:cubicBezTo>
                  <a:cubicBezTo>
                    <a:pt x="2526459" y="2483566"/>
                    <a:pt x="2537876" y="2474537"/>
                    <a:pt x="2545492" y="2463113"/>
                  </a:cubicBezTo>
                  <a:cubicBezTo>
                    <a:pt x="2554373" y="2449791"/>
                    <a:pt x="2560375" y="2434563"/>
                    <a:pt x="2570205" y="2421924"/>
                  </a:cubicBezTo>
                  <a:cubicBezTo>
                    <a:pt x="2591464" y="2394592"/>
                    <a:pt x="2633699" y="2364058"/>
                    <a:pt x="2660822" y="2347784"/>
                  </a:cubicBezTo>
                  <a:cubicBezTo>
                    <a:pt x="2668268" y="2343316"/>
                    <a:pt x="2677768" y="2343429"/>
                    <a:pt x="2685535" y="2339546"/>
                  </a:cubicBezTo>
                  <a:cubicBezTo>
                    <a:pt x="2744977" y="2309824"/>
                    <a:pt x="2670993" y="2335478"/>
                    <a:pt x="2743200" y="2306595"/>
                  </a:cubicBezTo>
                  <a:cubicBezTo>
                    <a:pt x="2759325" y="2300145"/>
                    <a:pt x="2776418" y="2296353"/>
                    <a:pt x="2792627" y="2290119"/>
                  </a:cubicBezTo>
                  <a:cubicBezTo>
                    <a:pt x="2812146" y="2282612"/>
                    <a:pt x="2831393" y="2274357"/>
                    <a:pt x="2850292" y="2265405"/>
                  </a:cubicBezTo>
                  <a:cubicBezTo>
                    <a:pt x="2883586" y="2249634"/>
                    <a:pt x="2914196" y="2227628"/>
                    <a:pt x="2949146" y="2215978"/>
                  </a:cubicBezTo>
                  <a:cubicBezTo>
                    <a:pt x="2965622" y="2210486"/>
                    <a:pt x="2982448" y="2205953"/>
                    <a:pt x="2998573" y="2199503"/>
                  </a:cubicBezTo>
                  <a:cubicBezTo>
                    <a:pt x="3009975" y="2194942"/>
                    <a:pt x="3020994" y="2189345"/>
                    <a:pt x="3031524" y="2183027"/>
                  </a:cubicBezTo>
                  <a:cubicBezTo>
                    <a:pt x="3048503" y="2172839"/>
                    <a:pt x="3062166" y="2156338"/>
                    <a:pt x="3080951" y="2150076"/>
                  </a:cubicBezTo>
                  <a:cubicBezTo>
                    <a:pt x="3089189" y="2147330"/>
                    <a:pt x="3097316" y="2144224"/>
                    <a:pt x="3105665" y="2141838"/>
                  </a:cubicBezTo>
                  <a:cubicBezTo>
                    <a:pt x="3116551" y="2138728"/>
                    <a:pt x="3128165" y="2137954"/>
                    <a:pt x="3138616" y="2133600"/>
                  </a:cubicBezTo>
                  <a:cubicBezTo>
                    <a:pt x="3161287" y="2124154"/>
                    <a:pt x="3182018" y="2110493"/>
                    <a:pt x="3204519" y="2100649"/>
                  </a:cubicBezTo>
                  <a:cubicBezTo>
                    <a:pt x="3226013" y="2091245"/>
                    <a:pt x="3248639" y="2084648"/>
                    <a:pt x="3270422" y="2075935"/>
                  </a:cubicBezTo>
                  <a:cubicBezTo>
                    <a:pt x="3289838" y="2068168"/>
                    <a:pt x="3308670" y="2058989"/>
                    <a:pt x="3328086" y="2051222"/>
                  </a:cubicBezTo>
                  <a:cubicBezTo>
                    <a:pt x="3336149" y="2047997"/>
                    <a:pt x="3344669" y="2046033"/>
                    <a:pt x="3352800" y="2042984"/>
                  </a:cubicBezTo>
                  <a:cubicBezTo>
                    <a:pt x="3366646" y="2037792"/>
                    <a:pt x="3380143" y="2031700"/>
                    <a:pt x="3393989" y="2026508"/>
                  </a:cubicBezTo>
                  <a:cubicBezTo>
                    <a:pt x="3402120" y="2023459"/>
                    <a:pt x="3411202" y="2022645"/>
                    <a:pt x="3418703" y="2018270"/>
                  </a:cubicBezTo>
                  <a:cubicBezTo>
                    <a:pt x="3444359" y="2003304"/>
                    <a:pt x="3464665" y="1978236"/>
                    <a:pt x="3492843" y="1968843"/>
                  </a:cubicBezTo>
                  <a:cubicBezTo>
                    <a:pt x="3536341" y="1954344"/>
                    <a:pt x="3510334" y="1965421"/>
                    <a:pt x="3566984" y="1927654"/>
                  </a:cubicBezTo>
                  <a:cubicBezTo>
                    <a:pt x="3575222" y="1922162"/>
                    <a:pt x="3584696" y="1918179"/>
                    <a:pt x="3591697" y="1911178"/>
                  </a:cubicBezTo>
                  <a:cubicBezTo>
                    <a:pt x="3599935" y="1902940"/>
                    <a:pt x="3607791" y="1894302"/>
                    <a:pt x="3616411" y="1886465"/>
                  </a:cubicBezTo>
                  <a:cubicBezTo>
                    <a:pt x="3651850" y="1854248"/>
                    <a:pt x="3691657" y="1824007"/>
                    <a:pt x="3723503" y="1787611"/>
                  </a:cubicBezTo>
                  <a:cubicBezTo>
                    <a:pt x="3741631" y="1766893"/>
                    <a:pt x="3741948" y="1754123"/>
                    <a:pt x="3756454" y="1729946"/>
                  </a:cubicBezTo>
                  <a:cubicBezTo>
                    <a:pt x="3766642" y="1712967"/>
                    <a:pt x="3779428" y="1697623"/>
                    <a:pt x="3789405" y="1680519"/>
                  </a:cubicBezTo>
                  <a:cubicBezTo>
                    <a:pt x="3807752" y="1649067"/>
                    <a:pt x="3824709" y="1606381"/>
                    <a:pt x="3838832" y="1573427"/>
                  </a:cubicBezTo>
                  <a:cubicBezTo>
                    <a:pt x="3851291" y="1498677"/>
                    <a:pt x="3848089" y="1526208"/>
                    <a:pt x="3855308" y="1425146"/>
                  </a:cubicBezTo>
                  <a:cubicBezTo>
                    <a:pt x="3858444" y="1381237"/>
                    <a:pt x="3857852" y="1336992"/>
                    <a:pt x="3863546" y="1293341"/>
                  </a:cubicBezTo>
                  <a:cubicBezTo>
                    <a:pt x="3865822" y="1275894"/>
                    <a:pt x="3890182" y="1205196"/>
                    <a:pt x="3896497" y="1186249"/>
                  </a:cubicBezTo>
                  <a:cubicBezTo>
                    <a:pt x="3893751" y="1112108"/>
                    <a:pt x="3893035" y="1037865"/>
                    <a:pt x="3888259" y="963827"/>
                  </a:cubicBezTo>
                  <a:cubicBezTo>
                    <a:pt x="3887530" y="952529"/>
                    <a:pt x="3880345" y="942193"/>
                    <a:pt x="3880022" y="930876"/>
                  </a:cubicBezTo>
                  <a:cubicBezTo>
                    <a:pt x="3874846" y="749696"/>
                    <a:pt x="3876888" y="568360"/>
                    <a:pt x="3871784" y="387178"/>
                  </a:cubicBezTo>
                  <a:cubicBezTo>
                    <a:pt x="3871390" y="373182"/>
                    <a:pt x="3869340" y="358736"/>
                    <a:pt x="3863546" y="345989"/>
                  </a:cubicBezTo>
                  <a:cubicBezTo>
                    <a:pt x="3850734" y="317803"/>
                    <a:pt x="3799779" y="257508"/>
                    <a:pt x="3781168" y="238897"/>
                  </a:cubicBezTo>
                  <a:cubicBezTo>
                    <a:pt x="3768735" y="226464"/>
                    <a:pt x="3752411" y="218379"/>
                    <a:pt x="3739978" y="205946"/>
                  </a:cubicBezTo>
                  <a:cubicBezTo>
                    <a:pt x="3724813" y="190781"/>
                    <a:pt x="3714730" y="170866"/>
                    <a:pt x="3698789" y="156519"/>
                  </a:cubicBezTo>
                  <a:cubicBezTo>
                    <a:pt x="3686888" y="145808"/>
                    <a:pt x="3670922" y="140687"/>
                    <a:pt x="3657600" y="131805"/>
                  </a:cubicBezTo>
                  <a:cubicBezTo>
                    <a:pt x="3599343" y="92967"/>
                    <a:pt x="3597497" y="84045"/>
                    <a:pt x="3534032" y="49427"/>
                  </a:cubicBezTo>
                  <a:cubicBezTo>
                    <a:pt x="3526409" y="45269"/>
                    <a:pt x="3517086" y="45072"/>
                    <a:pt x="3509319" y="41189"/>
                  </a:cubicBezTo>
                  <a:cubicBezTo>
                    <a:pt x="3500463" y="36761"/>
                    <a:pt x="3493201" y="29625"/>
                    <a:pt x="3484605" y="24713"/>
                  </a:cubicBezTo>
                  <a:cubicBezTo>
                    <a:pt x="3456104" y="8427"/>
                    <a:pt x="3454665" y="9242"/>
                    <a:pt x="3426940" y="0"/>
                  </a:cubicBezTo>
                  <a:cubicBezTo>
                    <a:pt x="3370044" y="4377"/>
                    <a:pt x="3293857" y="5917"/>
                    <a:pt x="3237470" y="24713"/>
                  </a:cubicBezTo>
                  <a:lnTo>
                    <a:pt x="3188043" y="41189"/>
                  </a:lnTo>
                  <a:cubicBezTo>
                    <a:pt x="3179805" y="43935"/>
                    <a:pt x="3171754" y="47321"/>
                    <a:pt x="3163330" y="49427"/>
                  </a:cubicBezTo>
                  <a:cubicBezTo>
                    <a:pt x="3152346" y="52173"/>
                    <a:pt x="3141223" y="54412"/>
                    <a:pt x="3130378" y="57665"/>
                  </a:cubicBezTo>
                  <a:cubicBezTo>
                    <a:pt x="3105427" y="65151"/>
                    <a:pt x="3080951" y="74141"/>
                    <a:pt x="3056238" y="82378"/>
                  </a:cubicBezTo>
                  <a:cubicBezTo>
                    <a:pt x="3048000" y="85124"/>
                    <a:pt x="3040039" y="88913"/>
                    <a:pt x="3031524" y="90616"/>
                  </a:cubicBezTo>
                  <a:cubicBezTo>
                    <a:pt x="3009418" y="95037"/>
                    <a:pt x="2958826" y="103385"/>
                    <a:pt x="2940908" y="115330"/>
                  </a:cubicBezTo>
                  <a:cubicBezTo>
                    <a:pt x="2909733" y="136113"/>
                    <a:pt x="2958756" y="155146"/>
                    <a:pt x="2932670" y="16475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자유형 419"/>
            <p:cNvSpPr/>
            <p:nvPr/>
          </p:nvSpPr>
          <p:spPr>
            <a:xfrm>
              <a:off x="7659106" y="1269753"/>
              <a:ext cx="3896497" cy="3501081"/>
            </a:xfrm>
            <a:custGeom>
              <a:avLst/>
              <a:gdLst>
                <a:gd name="connsiteX0" fmla="*/ 2932670 w 3896497"/>
                <a:gd name="connsiteY0" fmla="*/ 164757 h 3501081"/>
                <a:gd name="connsiteX1" fmla="*/ 2784389 w 3896497"/>
                <a:gd name="connsiteY1" fmla="*/ 172995 h 3501081"/>
                <a:gd name="connsiteX2" fmla="*/ 2767913 w 3896497"/>
                <a:gd name="connsiteY2" fmla="*/ 197708 h 3501081"/>
                <a:gd name="connsiteX3" fmla="*/ 2734962 w 3896497"/>
                <a:gd name="connsiteY3" fmla="*/ 230659 h 3501081"/>
                <a:gd name="connsiteX4" fmla="*/ 2702011 w 3896497"/>
                <a:gd name="connsiteY4" fmla="*/ 280086 h 3501081"/>
                <a:gd name="connsiteX5" fmla="*/ 2669059 w 3896497"/>
                <a:gd name="connsiteY5" fmla="*/ 370703 h 3501081"/>
                <a:gd name="connsiteX6" fmla="*/ 2652584 w 3896497"/>
                <a:gd name="connsiteY6" fmla="*/ 469557 h 3501081"/>
                <a:gd name="connsiteX7" fmla="*/ 2644346 w 3896497"/>
                <a:gd name="connsiteY7" fmla="*/ 518984 h 3501081"/>
                <a:gd name="connsiteX8" fmla="*/ 2627870 w 3896497"/>
                <a:gd name="connsiteY8" fmla="*/ 560173 h 3501081"/>
                <a:gd name="connsiteX9" fmla="*/ 2611395 w 3896497"/>
                <a:gd name="connsiteY9" fmla="*/ 609600 h 3501081"/>
                <a:gd name="connsiteX10" fmla="*/ 2603157 w 3896497"/>
                <a:gd name="connsiteY10" fmla="*/ 650789 h 3501081"/>
                <a:gd name="connsiteX11" fmla="*/ 2594919 w 3896497"/>
                <a:gd name="connsiteY11" fmla="*/ 700216 h 3501081"/>
                <a:gd name="connsiteX12" fmla="*/ 2578443 w 3896497"/>
                <a:gd name="connsiteY12" fmla="*/ 741405 h 3501081"/>
                <a:gd name="connsiteX13" fmla="*/ 2570205 w 3896497"/>
                <a:gd name="connsiteY13" fmla="*/ 782595 h 3501081"/>
                <a:gd name="connsiteX14" fmla="*/ 2561968 w 3896497"/>
                <a:gd name="connsiteY14" fmla="*/ 832022 h 3501081"/>
                <a:gd name="connsiteX15" fmla="*/ 2537254 w 3896497"/>
                <a:gd name="connsiteY15" fmla="*/ 873211 h 3501081"/>
                <a:gd name="connsiteX16" fmla="*/ 2520778 w 3896497"/>
                <a:gd name="connsiteY16" fmla="*/ 922638 h 3501081"/>
                <a:gd name="connsiteX17" fmla="*/ 2487827 w 3896497"/>
                <a:gd name="connsiteY17" fmla="*/ 955589 h 3501081"/>
                <a:gd name="connsiteX18" fmla="*/ 2454876 w 3896497"/>
                <a:gd name="connsiteY18" fmla="*/ 996778 h 3501081"/>
                <a:gd name="connsiteX19" fmla="*/ 2372497 w 3896497"/>
                <a:gd name="connsiteY19" fmla="*/ 1070919 h 3501081"/>
                <a:gd name="connsiteX20" fmla="*/ 2290119 w 3896497"/>
                <a:gd name="connsiteY20" fmla="*/ 1112108 h 3501081"/>
                <a:gd name="connsiteX21" fmla="*/ 2257168 w 3896497"/>
                <a:gd name="connsiteY21" fmla="*/ 1120346 h 3501081"/>
                <a:gd name="connsiteX22" fmla="*/ 1886465 w 3896497"/>
                <a:gd name="connsiteY22" fmla="*/ 1128584 h 3501081"/>
                <a:gd name="connsiteX23" fmla="*/ 1787611 w 3896497"/>
                <a:gd name="connsiteY23" fmla="*/ 1145059 h 3501081"/>
                <a:gd name="connsiteX24" fmla="*/ 1655805 w 3896497"/>
                <a:gd name="connsiteY24" fmla="*/ 1202724 h 3501081"/>
                <a:gd name="connsiteX25" fmla="*/ 1614616 w 3896497"/>
                <a:gd name="connsiteY25" fmla="*/ 1227438 h 3501081"/>
                <a:gd name="connsiteX26" fmla="*/ 1581665 w 3896497"/>
                <a:gd name="connsiteY26" fmla="*/ 1268627 h 3501081"/>
                <a:gd name="connsiteX27" fmla="*/ 1556951 w 3896497"/>
                <a:gd name="connsiteY27" fmla="*/ 1293341 h 3501081"/>
                <a:gd name="connsiteX28" fmla="*/ 1524000 w 3896497"/>
                <a:gd name="connsiteY28" fmla="*/ 1375719 h 3501081"/>
                <a:gd name="connsiteX29" fmla="*/ 1507524 w 3896497"/>
                <a:gd name="connsiteY29" fmla="*/ 1466335 h 3501081"/>
                <a:gd name="connsiteX30" fmla="*/ 1491049 w 3896497"/>
                <a:gd name="connsiteY30" fmla="*/ 1556951 h 3501081"/>
                <a:gd name="connsiteX31" fmla="*/ 1458097 w 3896497"/>
                <a:gd name="connsiteY31" fmla="*/ 1639330 h 3501081"/>
                <a:gd name="connsiteX32" fmla="*/ 1441622 w 3896497"/>
                <a:gd name="connsiteY32" fmla="*/ 1680519 h 3501081"/>
                <a:gd name="connsiteX33" fmla="*/ 1425146 w 3896497"/>
                <a:gd name="connsiteY33" fmla="*/ 1705232 h 3501081"/>
                <a:gd name="connsiteX34" fmla="*/ 1318054 w 3896497"/>
                <a:gd name="connsiteY34" fmla="*/ 1795849 h 3501081"/>
                <a:gd name="connsiteX35" fmla="*/ 1268627 w 3896497"/>
                <a:gd name="connsiteY35" fmla="*/ 1828800 h 3501081"/>
                <a:gd name="connsiteX36" fmla="*/ 1243913 w 3896497"/>
                <a:gd name="connsiteY36" fmla="*/ 1853513 h 3501081"/>
                <a:gd name="connsiteX37" fmla="*/ 1202724 w 3896497"/>
                <a:gd name="connsiteY37" fmla="*/ 1869989 h 3501081"/>
                <a:gd name="connsiteX38" fmla="*/ 1169773 w 3896497"/>
                <a:gd name="connsiteY38" fmla="*/ 1886465 h 3501081"/>
                <a:gd name="connsiteX39" fmla="*/ 1112108 w 3896497"/>
                <a:gd name="connsiteY39" fmla="*/ 1902941 h 3501081"/>
                <a:gd name="connsiteX40" fmla="*/ 1087395 w 3896497"/>
                <a:gd name="connsiteY40" fmla="*/ 1911178 h 3501081"/>
                <a:gd name="connsiteX41" fmla="*/ 939113 w 3896497"/>
                <a:gd name="connsiteY41" fmla="*/ 1927654 h 3501081"/>
                <a:gd name="connsiteX42" fmla="*/ 914400 w 3896497"/>
                <a:gd name="connsiteY42" fmla="*/ 1935892 h 3501081"/>
                <a:gd name="connsiteX43" fmla="*/ 881449 w 3896497"/>
                <a:gd name="connsiteY43" fmla="*/ 1952368 h 3501081"/>
                <a:gd name="connsiteX44" fmla="*/ 848497 w 3896497"/>
                <a:gd name="connsiteY44" fmla="*/ 1960605 h 3501081"/>
                <a:gd name="connsiteX45" fmla="*/ 815546 w 3896497"/>
                <a:gd name="connsiteY45" fmla="*/ 1977081 h 3501081"/>
                <a:gd name="connsiteX46" fmla="*/ 799070 w 3896497"/>
                <a:gd name="connsiteY46" fmla="*/ 2001795 h 3501081"/>
                <a:gd name="connsiteX47" fmla="*/ 774357 w 3896497"/>
                <a:gd name="connsiteY47" fmla="*/ 2026508 h 3501081"/>
                <a:gd name="connsiteX48" fmla="*/ 749643 w 3896497"/>
                <a:gd name="connsiteY48" fmla="*/ 2059459 h 3501081"/>
                <a:gd name="connsiteX49" fmla="*/ 659027 w 3896497"/>
                <a:gd name="connsiteY49" fmla="*/ 2158313 h 3501081"/>
                <a:gd name="connsiteX50" fmla="*/ 617838 w 3896497"/>
                <a:gd name="connsiteY50" fmla="*/ 2207741 h 3501081"/>
                <a:gd name="connsiteX51" fmla="*/ 601362 w 3896497"/>
                <a:gd name="connsiteY51" fmla="*/ 2248930 h 3501081"/>
                <a:gd name="connsiteX52" fmla="*/ 593124 w 3896497"/>
                <a:gd name="connsiteY52" fmla="*/ 2281881 h 3501081"/>
                <a:gd name="connsiteX53" fmla="*/ 576649 w 3896497"/>
                <a:gd name="connsiteY53" fmla="*/ 2306595 h 3501081"/>
                <a:gd name="connsiteX54" fmla="*/ 560173 w 3896497"/>
                <a:gd name="connsiteY54" fmla="*/ 2339546 h 3501081"/>
                <a:gd name="connsiteX55" fmla="*/ 518984 w 3896497"/>
                <a:gd name="connsiteY55" fmla="*/ 2372497 h 3501081"/>
                <a:gd name="connsiteX56" fmla="*/ 486032 w 3896497"/>
                <a:gd name="connsiteY56" fmla="*/ 2413686 h 3501081"/>
                <a:gd name="connsiteX57" fmla="*/ 453081 w 3896497"/>
                <a:gd name="connsiteY57" fmla="*/ 2446638 h 3501081"/>
                <a:gd name="connsiteX58" fmla="*/ 436605 w 3896497"/>
                <a:gd name="connsiteY58" fmla="*/ 2471351 h 3501081"/>
                <a:gd name="connsiteX59" fmla="*/ 411892 w 3896497"/>
                <a:gd name="connsiteY59" fmla="*/ 2504303 h 3501081"/>
                <a:gd name="connsiteX60" fmla="*/ 395416 w 3896497"/>
                <a:gd name="connsiteY60" fmla="*/ 2537254 h 3501081"/>
                <a:gd name="connsiteX61" fmla="*/ 362465 w 3896497"/>
                <a:gd name="connsiteY61" fmla="*/ 2570205 h 3501081"/>
                <a:gd name="connsiteX62" fmla="*/ 345989 w 3896497"/>
                <a:gd name="connsiteY62" fmla="*/ 2603157 h 3501081"/>
                <a:gd name="connsiteX63" fmla="*/ 271849 w 3896497"/>
                <a:gd name="connsiteY63" fmla="*/ 2652584 h 3501081"/>
                <a:gd name="connsiteX64" fmla="*/ 247135 w 3896497"/>
                <a:gd name="connsiteY64" fmla="*/ 2685535 h 3501081"/>
                <a:gd name="connsiteX65" fmla="*/ 172995 w 3896497"/>
                <a:gd name="connsiteY65" fmla="*/ 2718486 h 3501081"/>
                <a:gd name="connsiteX66" fmla="*/ 123568 w 3896497"/>
                <a:gd name="connsiteY66" fmla="*/ 2734962 h 3501081"/>
                <a:gd name="connsiteX67" fmla="*/ 98854 w 3896497"/>
                <a:gd name="connsiteY67" fmla="*/ 2751438 h 3501081"/>
                <a:gd name="connsiteX68" fmla="*/ 49427 w 3896497"/>
                <a:gd name="connsiteY68" fmla="*/ 2776151 h 3501081"/>
                <a:gd name="connsiteX69" fmla="*/ 0 w 3896497"/>
                <a:gd name="connsiteY69" fmla="*/ 2792627 h 3501081"/>
                <a:gd name="connsiteX70" fmla="*/ 16476 w 3896497"/>
                <a:gd name="connsiteY70" fmla="*/ 2932670 h 3501081"/>
                <a:gd name="connsiteX71" fmla="*/ 32951 w 3896497"/>
                <a:gd name="connsiteY71" fmla="*/ 2982097 h 3501081"/>
                <a:gd name="connsiteX72" fmla="*/ 57665 w 3896497"/>
                <a:gd name="connsiteY72" fmla="*/ 2998573 h 3501081"/>
                <a:gd name="connsiteX73" fmla="*/ 90616 w 3896497"/>
                <a:gd name="connsiteY73" fmla="*/ 3039762 h 3501081"/>
                <a:gd name="connsiteX74" fmla="*/ 98854 w 3896497"/>
                <a:gd name="connsiteY74" fmla="*/ 3064476 h 3501081"/>
                <a:gd name="connsiteX75" fmla="*/ 123568 w 3896497"/>
                <a:gd name="connsiteY75" fmla="*/ 3080951 h 3501081"/>
                <a:gd name="connsiteX76" fmla="*/ 148281 w 3896497"/>
                <a:gd name="connsiteY76" fmla="*/ 3105665 h 3501081"/>
                <a:gd name="connsiteX77" fmla="*/ 247135 w 3896497"/>
                <a:gd name="connsiteY77" fmla="*/ 3138616 h 3501081"/>
                <a:gd name="connsiteX78" fmla="*/ 304800 w 3896497"/>
                <a:gd name="connsiteY78" fmla="*/ 3163330 h 3501081"/>
                <a:gd name="connsiteX79" fmla="*/ 387178 w 3896497"/>
                <a:gd name="connsiteY79" fmla="*/ 3196281 h 3501081"/>
                <a:gd name="connsiteX80" fmla="*/ 428368 w 3896497"/>
                <a:gd name="connsiteY80" fmla="*/ 3204519 h 3501081"/>
                <a:gd name="connsiteX81" fmla="*/ 453081 w 3896497"/>
                <a:gd name="connsiteY81" fmla="*/ 3212757 h 3501081"/>
                <a:gd name="connsiteX82" fmla="*/ 543697 w 3896497"/>
                <a:gd name="connsiteY82" fmla="*/ 3229232 h 3501081"/>
                <a:gd name="connsiteX83" fmla="*/ 708454 w 3896497"/>
                <a:gd name="connsiteY83" fmla="*/ 3237470 h 3501081"/>
                <a:gd name="connsiteX84" fmla="*/ 840259 w 3896497"/>
                <a:gd name="connsiteY84" fmla="*/ 3245708 h 3501081"/>
                <a:gd name="connsiteX85" fmla="*/ 1186249 w 3896497"/>
                <a:gd name="connsiteY85" fmla="*/ 3262184 h 3501081"/>
                <a:gd name="connsiteX86" fmla="*/ 1301578 w 3896497"/>
                <a:gd name="connsiteY86" fmla="*/ 3303373 h 3501081"/>
                <a:gd name="connsiteX87" fmla="*/ 1326292 w 3896497"/>
                <a:gd name="connsiteY87" fmla="*/ 3311611 h 3501081"/>
                <a:gd name="connsiteX88" fmla="*/ 1375719 w 3896497"/>
                <a:gd name="connsiteY88" fmla="*/ 3344562 h 3501081"/>
                <a:gd name="connsiteX89" fmla="*/ 1400432 w 3896497"/>
                <a:gd name="connsiteY89" fmla="*/ 3369276 h 3501081"/>
                <a:gd name="connsiteX90" fmla="*/ 1449859 w 3896497"/>
                <a:gd name="connsiteY90" fmla="*/ 3385751 h 3501081"/>
                <a:gd name="connsiteX91" fmla="*/ 1474573 w 3896497"/>
                <a:gd name="connsiteY91" fmla="*/ 3393989 h 3501081"/>
                <a:gd name="connsiteX92" fmla="*/ 1499286 w 3896497"/>
                <a:gd name="connsiteY92" fmla="*/ 3402227 h 3501081"/>
                <a:gd name="connsiteX93" fmla="*/ 1540476 w 3896497"/>
                <a:gd name="connsiteY93" fmla="*/ 3426941 h 3501081"/>
                <a:gd name="connsiteX94" fmla="*/ 1589903 w 3896497"/>
                <a:gd name="connsiteY94" fmla="*/ 3443416 h 3501081"/>
                <a:gd name="connsiteX95" fmla="*/ 1762897 w 3896497"/>
                <a:gd name="connsiteY95" fmla="*/ 3484605 h 3501081"/>
                <a:gd name="connsiteX96" fmla="*/ 1828800 w 3896497"/>
                <a:gd name="connsiteY96" fmla="*/ 3492843 h 3501081"/>
                <a:gd name="connsiteX97" fmla="*/ 1869989 w 3896497"/>
                <a:gd name="connsiteY97" fmla="*/ 3501081 h 3501081"/>
                <a:gd name="connsiteX98" fmla="*/ 2125362 w 3896497"/>
                <a:gd name="connsiteY98" fmla="*/ 3492843 h 3501081"/>
                <a:gd name="connsiteX99" fmla="*/ 2232454 w 3896497"/>
                <a:gd name="connsiteY99" fmla="*/ 3451654 h 3501081"/>
                <a:gd name="connsiteX100" fmla="*/ 2347784 w 3896497"/>
                <a:gd name="connsiteY100" fmla="*/ 3410465 h 3501081"/>
                <a:gd name="connsiteX101" fmla="*/ 2372497 w 3896497"/>
                <a:gd name="connsiteY101" fmla="*/ 3393989 h 3501081"/>
                <a:gd name="connsiteX102" fmla="*/ 2430162 w 3896497"/>
                <a:gd name="connsiteY102" fmla="*/ 3328086 h 3501081"/>
                <a:gd name="connsiteX103" fmla="*/ 2430162 w 3896497"/>
                <a:gd name="connsiteY103" fmla="*/ 2907957 h 3501081"/>
                <a:gd name="connsiteX104" fmla="*/ 2438400 w 3896497"/>
                <a:gd name="connsiteY104" fmla="*/ 2858530 h 3501081"/>
                <a:gd name="connsiteX105" fmla="*/ 2454876 w 3896497"/>
                <a:gd name="connsiteY105" fmla="*/ 2743200 h 3501081"/>
                <a:gd name="connsiteX106" fmla="*/ 2504303 w 3896497"/>
                <a:gd name="connsiteY106" fmla="*/ 2553730 h 3501081"/>
                <a:gd name="connsiteX107" fmla="*/ 2520778 w 3896497"/>
                <a:gd name="connsiteY107" fmla="*/ 2496065 h 3501081"/>
                <a:gd name="connsiteX108" fmla="*/ 2545492 w 3896497"/>
                <a:gd name="connsiteY108" fmla="*/ 2463113 h 3501081"/>
                <a:gd name="connsiteX109" fmla="*/ 2570205 w 3896497"/>
                <a:gd name="connsiteY109" fmla="*/ 2421924 h 3501081"/>
                <a:gd name="connsiteX110" fmla="*/ 2660822 w 3896497"/>
                <a:gd name="connsiteY110" fmla="*/ 2347784 h 3501081"/>
                <a:gd name="connsiteX111" fmla="*/ 2685535 w 3896497"/>
                <a:gd name="connsiteY111" fmla="*/ 2339546 h 3501081"/>
                <a:gd name="connsiteX112" fmla="*/ 2743200 w 3896497"/>
                <a:gd name="connsiteY112" fmla="*/ 2306595 h 3501081"/>
                <a:gd name="connsiteX113" fmla="*/ 2792627 w 3896497"/>
                <a:gd name="connsiteY113" fmla="*/ 2290119 h 3501081"/>
                <a:gd name="connsiteX114" fmla="*/ 2850292 w 3896497"/>
                <a:gd name="connsiteY114" fmla="*/ 2265405 h 3501081"/>
                <a:gd name="connsiteX115" fmla="*/ 2949146 w 3896497"/>
                <a:gd name="connsiteY115" fmla="*/ 2215978 h 3501081"/>
                <a:gd name="connsiteX116" fmla="*/ 2998573 w 3896497"/>
                <a:gd name="connsiteY116" fmla="*/ 2199503 h 3501081"/>
                <a:gd name="connsiteX117" fmla="*/ 3031524 w 3896497"/>
                <a:gd name="connsiteY117" fmla="*/ 2183027 h 3501081"/>
                <a:gd name="connsiteX118" fmla="*/ 3080951 w 3896497"/>
                <a:gd name="connsiteY118" fmla="*/ 2150076 h 3501081"/>
                <a:gd name="connsiteX119" fmla="*/ 3105665 w 3896497"/>
                <a:gd name="connsiteY119" fmla="*/ 2141838 h 3501081"/>
                <a:gd name="connsiteX120" fmla="*/ 3138616 w 3896497"/>
                <a:gd name="connsiteY120" fmla="*/ 2133600 h 3501081"/>
                <a:gd name="connsiteX121" fmla="*/ 3204519 w 3896497"/>
                <a:gd name="connsiteY121" fmla="*/ 2100649 h 3501081"/>
                <a:gd name="connsiteX122" fmla="*/ 3270422 w 3896497"/>
                <a:gd name="connsiteY122" fmla="*/ 2075935 h 3501081"/>
                <a:gd name="connsiteX123" fmla="*/ 3328086 w 3896497"/>
                <a:gd name="connsiteY123" fmla="*/ 2051222 h 3501081"/>
                <a:gd name="connsiteX124" fmla="*/ 3352800 w 3896497"/>
                <a:gd name="connsiteY124" fmla="*/ 2042984 h 3501081"/>
                <a:gd name="connsiteX125" fmla="*/ 3393989 w 3896497"/>
                <a:gd name="connsiteY125" fmla="*/ 2026508 h 3501081"/>
                <a:gd name="connsiteX126" fmla="*/ 3418703 w 3896497"/>
                <a:gd name="connsiteY126" fmla="*/ 2018270 h 3501081"/>
                <a:gd name="connsiteX127" fmla="*/ 3492843 w 3896497"/>
                <a:gd name="connsiteY127" fmla="*/ 1968843 h 3501081"/>
                <a:gd name="connsiteX128" fmla="*/ 3566984 w 3896497"/>
                <a:gd name="connsiteY128" fmla="*/ 1927654 h 3501081"/>
                <a:gd name="connsiteX129" fmla="*/ 3591697 w 3896497"/>
                <a:gd name="connsiteY129" fmla="*/ 1911178 h 3501081"/>
                <a:gd name="connsiteX130" fmla="*/ 3616411 w 3896497"/>
                <a:gd name="connsiteY130" fmla="*/ 1886465 h 3501081"/>
                <a:gd name="connsiteX131" fmla="*/ 3723503 w 3896497"/>
                <a:gd name="connsiteY131" fmla="*/ 1787611 h 3501081"/>
                <a:gd name="connsiteX132" fmla="*/ 3756454 w 3896497"/>
                <a:gd name="connsiteY132" fmla="*/ 1729946 h 3501081"/>
                <a:gd name="connsiteX133" fmla="*/ 3789405 w 3896497"/>
                <a:gd name="connsiteY133" fmla="*/ 1680519 h 3501081"/>
                <a:gd name="connsiteX134" fmla="*/ 3838832 w 3896497"/>
                <a:gd name="connsiteY134" fmla="*/ 1573427 h 3501081"/>
                <a:gd name="connsiteX135" fmla="*/ 3855308 w 3896497"/>
                <a:gd name="connsiteY135" fmla="*/ 1425146 h 3501081"/>
                <a:gd name="connsiteX136" fmla="*/ 3863546 w 3896497"/>
                <a:gd name="connsiteY136" fmla="*/ 1293341 h 3501081"/>
                <a:gd name="connsiteX137" fmla="*/ 3896497 w 3896497"/>
                <a:gd name="connsiteY137" fmla="*/ 1186249 h 3501081"/>
                <a:gd name="connsiteX138" fmla="*/ 3888259 w 3896497"/>
                <a:gd name="connsiteY138" fmla="*/ 963827 h 3501081"/>
                <a:gd name="connsiteX139" fmla="*/ 3880022 w 3896497"/>
                <a:gd name="connsiteY139" fmla="*/ 930876 h 3501081"/>
                <a:gd name="connsiteX140" fmla="*/ 3871784 w 3896497"/>
                <a:gd name="connsiteY140" fmla="*/ 387178 h 3501081"/>
                <a:gd name="connsiteX141" fmla="*/ 3863546 w 3896497"/>
                <a:gd name="connsiteY141" fmla="*/ 345989 h 3501081"/>
                <a:gd name="connsiteX142" fmla="*/ 3781168 w 3896497"/>
                <a:gd name="connsiteY142" fmla="*/ 238897 h 3501081"/>
                <a:gd name="connsiteX143" fmla="*/ 3739978 w 3896497"/>
                <a:gd name="connsiteY143" fmla="*/ 205946 h 3501081"/>
                <a:gd name="connsiteX144" fmla="*/ 3698789 w 3896497"/>
                <a:gd name="connsiteY144" fmla="*/ 156519 h 3501081"/>
                <a:gd name="connsiteX145" fmla="*/ 3657600 w 3896497"/>
                <a:gd name="connsiteY145" fmla="*/ 131805 h 3501081"/>
                <a:gd name="connsiteX146" fmla="*/ 3534032 w 3896497"/>
                <a:gd name="connsiteY146" fmla="*/ 49427 h 3501081"/>
                <a:gd name="connsiteX147" fmla="*/ 3509319 w 3896497"/>
                <a:gd name="connsiteY147" fmla="*/ 41189 h 3501081"/>
                <a:gd name="connsiteX148" fmla="*/ 3484605 w 3896497"/>
                <a:gd name="connsiteY148" fmla="*/ 24713 h 3501081"/>
                <a:gd name="connsiteX149" fmla="*/ 3426940 w 3896497"/>
                <a:gd name="connsiteY149" fmla="*/ 0 h 3501081"/>
                <a:gd name="connsiteX150" fmla="*/ 3237470 w 3896497"/>
                <a:gd name="connsiteY150" fmla="*/ 24713 h 3501081"/>
                <a:gd name="connsiteX151" fmla="*/ 3188043 w 3896497"/>
                <a:gd name="connsiteY151" fmla="*/ 41189 h 3501081"/>
                <a:gd name="connsiteX152" fmla="*/ 3163330 w 3896497"/>
                <a:gd name="connsiteY152" fmla="*/ 49427 h 3501081"/>
                <a:gd name="connsiteX153" fmla="*/ 3130378 w 3896497"/>
                <a:gd name="connsiteY153" fmla="*/ 57665 h 3501081"/>
                <a:gd name="connsiteX154" fmla="*/ 3056238 w 3896497"/>
                <a:gd name="connsiteY154" fmla="*/ 82378 h 3501081"/>
                <a:gd name="connsiteX155" fmla="*/ 3031524 w 3896497"/>
                <a:gd name="connsiteY155" fmla="*/ 90616 h 3501081"/>
                <a:gd name="connsiteX156" fmla="*/ 2940908 w 3896497"/>
                <a:gd name="connsiteY156" fmla="*/ 115330 h 3501081"/>
                <a:gd name="connsiteX157" fmla="*/ 2932670 w 3896497"/>
                <a:gd name="connsiteY157" fmla="*/ 164757 h 350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896497" h="3501081">
                  <a:moveTo>
                    <a:pt x="2932670" y="164757"/>
                  </a:moveTo>
                  <a:cubicBezTo>
                    <a:pt x="2906584" y="174368"/>
                    <a:pt x="2832931" y="163287"/>
                    <a:pt x="2784389" y="172995"/>
                  </a:cubicBezTo>
                  <a:cubicBezTo>
                    <a:pt x="2774681" y="174937"/>
                    <a:pt x="2774356" y="190191"/>
                    <a:pt x="2767913" y="197708"/>
                  </a:cubicBezTo>
                  <a:cubicBezTo>
                    <a:pt x="2757804" y="209502"/>
                    <a:pt x="2744666" y="218530"/>
                    <a:pt x="2734962" y="230659"/>
                  </a:cubicBezTo>
                  <a:cubicBezTo>
                    <a:pt x="2722592" y="246121"/>
                    <a:pt x="2711493" y="262703"/>
                    <a:pt x="2702011" y="280086"/>
                  </a:cubicBezTo>
                  <a:cubicBezTo>
                    <a:pt x="2692186" y="298098"/>
                    <a:pt x="2674825" y="353405"/>
                    <a:pt x="2669059" y="370703"/>
                  </a:cubicBezTo>
                  <a:cubicBezTo>
                    <a:pt x="2653277" y="481189"/>
                    <a:pt x="2668643" y="381234"/>
                    <a:pt x="2652584" y="469557"/>
                  </a:cubicBezTo>
                  <a:cubicBezTo>
                    <a:pt x="2649596" y="485991"/>
                    <a:pt x="2648741" y="502870"/>
                    <a:pt x="2644346" y="518984"/>
                  </a:cubicBezTo>
                  <a:cubicBezTo>
                    <a:pt x="2640455" y="533250"/>
                    <a:pt x="2632923" y="546276"/>
                    <a:pt x="2627870" y="560173"/>
                  </a:cubicBezTo>
                  <a:cubicBezTo>
                    <a:pt x="2621935" y="576494"/>
                    <a:pt x="2615964" y="592845"/>
                    <a:pt x="2611395" y="609600"/>
                  </a:cubicBezTo>
                  <a:cubicBezTo>
                    <a:pt x="2607711" y="623108"/>
                    <a:pt x="2605662" y="637013"/>
                    <a:pt x="2603157" y="650789"/>
                  </a:cubicBezTo>
                  <a:cubicBezTo>
                    <a:pt x="2600169" y="667223"/>
                    <a:pt x="2599314" y="684102"/>
                    <a:pt x="2594919" y="700216"/>
                  </a:cubicBezTo>
                  <a:cubicBezTo>
                    <a:pt x="2591028" y="714482"/>
                    <a:pt x="2583935" y="727675"/>
                    <a:pt x="2578443" y="741405"/>
                  </a:cubicBezTo>
                  <a:cubicBezTo>
                    <a:pt x="2575697" y="755135"/>
                    <a:pt x="2572710" y="768819"/>
                    <a:pt x="2570205" y="782595"/>
                  </a:cubicBezTo>
                  <a:cubicBezTo>
                    <a:pt x="2567217" y="799028"/>
                    <a:pt x="2567676" y="816325"/>
                    <a:pt x="2561968" y="832022"/>
                  </a:cubicBezTo>
                  <a:cubicBezTo>
                    <a:pt x="2556496" y="847070"/>
                    <a:pt x="2543880" y="858635"/>
                    <a:pt x="2537254" y="873211"/>
                  </a:cubicBezTo>
                  <a:cubicBezTo>
                    <a:pt x="2530067" y="889021"/>
                    <a:pt x="2529713" y="907746"/>
                    <a:pt x="2520778" y="922638"/>
                  </a:cubicBezTo>
                  <a:cubicBezTo>
                    <a:pt x="2512786" y="935958"/>
                    <a:pt x="2498147" y="943979"/>
                    <a:pt x="2487827" y="955589"/>
                  </a:cubicBezTo>
                  <a:cubicBezTo>
                    <a:pt x="2476146" y="968730"/>
                    <a:pt x="2466638" y="983709"/>
                    <a:pt x="2454876" y="996778"/>
                  </a:cubicBezTo>
                  <a:cubicBezTo>
                    <a:pt x="2430883" y="1023437"/>
                    <a:pt x="2402018" y="1050255"/>
                    <a:pt x="2372497" y="1070919"/>
                  </a:cubicBezTo>
                  <a:cubicBezTo>
                    <a:pt x="2344357" y="1090617"/>
                    <a:pt x="2322412" y="1101343"/>
                    <a:pt x="2290119" y="1112108"/>
                  </a:cubicBezTo>
                  <a:cubicBezTo>
                    <a:pt x="2279378" y="1115688"/>
                    <a:pt x="2268480" y="1119884"/>
                    <a:pt x="2257168" y="1120346"/>
                  </a:cubicBezTo>
                  <a:cubicBezTo>
                    <a:pt x="2133673" y="1125387"/>
                    <a:pt x="2010033" y="1125838"/>
                    <a:pt x="1886465" y="1128584"/>
                  </a:cubicBezTo>
                  <a:cubicBezTo>
                    <a:pt x="1853514" y="1134076"/>
                    <a:pt x="1818447" y="1132210"/>
                    <a:pt x="1787611" y="1145059"/>
                  </a:cubicBezTo>
                  <a:cubicBezTo>
                    <a:pt x="1752903" y="1159521"/>
                    <a:pt x="1694720" y="1181105"/>
                    <a:pt x="1655805" y="1202724"/>
                  </a:cubicBezTo>
                  <a:cubicBezTo>
                    <a:pt x="1641808" y="1210500"/>
                    <a:pt x="1628346" y="1219200"/>
                    <a:pt x="1614616" y="1227438"/>
                  </a:cubicBezTo>
                  <a:cubicBezTo>
                    <a:pt x="1603632" y="1241168"/>
                    <a:pt x="1593243" y="1255395"/>
                    <a:pt x="1581665" y="1268627"/>
                  </a:cubicBezTo>
                  <a:cubicBezTo>
                    <a:pt x="1573993" y="1277395"/>
                    <a:pt x="1562474" y="1283083"/>
                    <a:pt x="1556951" y="1293341"/>
                  </a:cubicBezTo>
                  <a:cubicBezTo>
                    <a:pt x="1542930" y="1319381"/>
                    <a:pt x="1524000" y="1375719"/>
                    <a:pt x="1524000" y="1375719"/>
                  </a:cubicBezTo>
                  <a:cubicBezTo>
                    <a:pt x="1499725" y="1521366"/>
                    <a:pt x="1530552" y="1339686"/>
                    <a:pt x="1507524" y="1466335"/>
                  </a:cubicBezTo>
                  <a:cubicBezTo>
                    <a:pt x="1505866" y="1475453"/>
                    <a:pt x="1495116" y="1544750"/>
                    <a:pt x="1491049" y="1556951"/>
                  </a:cubicBezTo>
                  <a:cubicBezTo>
                    <a:pt x="1481697" y="1585008"/>
                    <a:pt x="1469081" y="1611870"/>
                    <a:pt x="1458097" y="1639330"/>
                  </a:cubicBezTo>
                  <a:cubicBezTo>
                    <a:pt x="1452605" y="1653060"/>
                    <a:pt x="1449825" y="1668215"/>
                    <a:pt x="1441622" y="1680519"/>
                  </a:cubicBezTo>
                  <a:cubicBezTo>
                    <a:pt x="1436130" y="1688757"/>
                    <a:pt x="1431589" y="1697715"/>
                    <a:pt x="1425146" y="1705232"/>
                  </a:cubicBezTo>
                  <a:cubicBezTo>
                    <a:pt x="1397943" y="1736969"/>
                    <a:pt x="1348250" y="1775718"/>
                    <a:pt x="1318054" y="1795849"/>
                  </a:cubicBezTo>
                  <a:cubicBezTo>
                    <a:pt x="1301578" y="1806833"/>
                    <a:pt x="1284257" y="1816643"/>
                    <a:pt x="1268627" y="1828800"/>
                  </a:cubicBezTo>
                  <a:cubicBezTo>
                    <a:pt x="1259431" y="1835952"/>
                    <a:pt x="1253792" y="1847339"/>
                    <a:pt x="1243913" y="1853513"/>
                  </a:cubicBezTo>
                  <a:cubicBezTo>
                    <a:pt x="1231373" y="1861350"/>
                    <a:pt x="1216237" y="1863983"/>
                    <a:pt x="1202724" y="1869989"/>
                  </a:cubicBezTo>
                  <a:cubicBezTo>
                    <a:pt x="1191502" y="1874977"/>
                    <a:pt x="1181060" y="1881628"/>
                    <a:pt x="1169773" y="1886465"/>
                  </a:cubicBezTo>
                  <a:cubicBezTo>
                    <a:pt x="1150025" y="1894929"/>
                    <a:pt x="1133005" y="1896971"/>
                    <a:pt x="1112108" y="1902941"/>
                  </a:cubicBezTo>
                  <a:cubicBezTo>
                    <a:pt x="1103759" y="1905326"/>
                    <a:pt x="1095938" y="1909625"/>
                    <a:pt x="1087395" y="1911178"/>
                  </a:cubicBezTo>
                  <a:cubicBezTo>
                    <a:pt x="1058887" y="1916361"/>
                    <a:pt x="962772" y="1925288"/>
                    <a:pt x="939113" y="1927654"/>
                  </a:cubicBezTo>
                  <a:cubicBezTo>
                    <a:pt x="930875" y="1930400"/>
                    <a:pt x="922381" y="1932471"/>
                    <a:pt x="914400" y="1935892"/>
                  </a:cubicBezTo>
                  <a:cubicBezTo>
                    <a:pt x="903113" y="1940730"/>
                    <a:pt x="892947" y="1948056"/>
                    <a:pt x="881449" y="1952368"/>
                  </a:cubicBezTo>
                  <a:cubicBezTo>
                    <a:pt x="870848" y="1956343"/>
                    <a:pt x="859481" y="1957859"/>
                    <a:pt x="848497" y="1960605"/>
                  </a:cubicBezTo>
                  <a:cubicBezTo>
                    <a:pt x="837513" y="1966097"/>
                    <a:pt x="824980" y="1969219"/>
                    <a:pt x="815546" y="1977081"/>
                  </a:cubicBezTo>
                  <a:cubicBezTo>
                    <a:pt x="807940" y="1983419"/>
                    <a:pt x="805408" y="1994189"/>
                    <a:pt x="799070" y="2001795"/>
                  </a:cubicBezTo>
                  <a:cubicBezTo>
                    <a:pt x="791612" y="2010745"/>
                    <a:pt x="781939" y="2017663"/>
                    <a:pt x="774357" y="2026508"/>
                  </a:cubicBezTo>
                  <a:cubicBezTo>
                    <a:pt x="765422" y="2036932"/>
                    <a:pt x="758337" y="2048833"/>
                    <a:pt x="749643" y="2059459"/>
                  </a:cubicBezTo>
                  <a:cubicBezTo>
                    <a:pt x="652730" y="2177907"/>
                    <a:pt x="744846" y="2063911"/>
                    <a:pt x="659027" y="2158313"/>
                  </a:cubicBezTo>
                  <a:cubicBezTo>
                    <a:pt x="644600" y="2174182"/>
                    <a:pt x="631568" y="2191265"/>
                    <a:pt x="617838" y="2207741"/>
                  </a:cubicBezTo>
                  <a:cubicBezTo>
                    <a:pt x="612346" y="2221471"/>
                    <a:pt x="606038" y="2234902"/>
                    <a:pt x="601362" y="2248930"/>
                  </a:cubicBezTo>
                  <a:cubicBezTo>
                    <a:pt x="597782" y="2259671"/>
                    <a:pt x="597584" y="2271475"/>
                    <a:pt x="593124" y="2281881"/>
                  </a:cubicBezTo>
                  <a:cubicBezTo>
                    <a:pt x="589224" y="2290981"/>
                    <a:pt x="581561" y="2297999"/>
                    <a:pt x="576649" y="2306595"/>
                  </a:cubicBezTo>
                  <a:cubicBezTo>
                    <a:pt x="570556" y="2317257"/>
                    <a:pt x="568260" y="2330304"/>
                    <a:pt x="560173" y="2339546"/>
                  </a:cubicBezTo>
                  <a:cubicBezTo>
                    <a:pt x="548595" y="2352778"/>
                    <a:pt x="531417" y="2360064"/>
                    <a:pt x="518984" y="2372497"/>
                  </a:cubicBezTo>
                  <a:cubicBezTo>
                    <a:pt x="506551" y="2384930"/>
                    <a:pt x="497713" y="2400545"/>
                    <a:pt x="486032" y="2413686"/>
                  </a:cubicBezTo>
                  <a:cubicBezTo>
                    <a:pt x="475712" y="2425296"/>
                    <a:pt x="463190" y="2434844"/>
                    <a:pt x="453081" y="2446638"/>
                  </a:cubicBezTo>
                  <a:cubicBezTo>
                    <a:pt x="446638" y="2454155"/>
                    <a:pt x="442360" y="2463295"/>
                    <a:pt x="436605" y="2471351"/>
                  </a:cubicBezTo>
                  <a:cubicBezTo>
                    <a:pt x="428625" y="2482523"/>
                    <a:pt x="419169" y="2492660"/>
                    <a:pt x="411892" y="2504303"/>
                  </a:cubicBezTo>
                  <a:cubicBezTo>
                    <a:pt x="405384" y="2514717"/>
                    <a:pt x="402784" y="2527430"/>
                    <a:pt x="395416" y="2537254"/>
                  </a:cubicBezTo>
                  <a:cubicBezTo>
                    <a:pt x="386096" y="2549681"/>
                    <a:pt x="371785" y="2557778"/>
                    <a:pt x="362465" y="2570205"/>
                  </a:cubicBezTo>
                  <a:cubicBezTo>
                    <a:pt x="355097" y="2580029"/>
                    <a:pt x="353981" y="2593833"/>
                    <a:pt x="345989" y="2603157"/>
                  </a:cubicBezTo>
                  <a:cubicBezTo>
                    <a:pt x="333878" y="2617287"/>
                    <a:pt x="285569" y="2644352"/>
                    <a:pt x="271849" y="2652584"/>
                  </a:cubicBezTo>
                  <a:cubicBezTo>
                    <a:pt x="263611" y="2663568"/>
                    <a:pt x="256843" y="2675827"/>
                    <a:pt x="247135" y="2685535"/>
                  </a:cubicBezTo>
                  <a:cubicBezTo>
                    <a:pt x="227551" y="2705119"/>
                    <a:pt x="197470" y="2710328"/>
                    <a:pt x="172995" y="2718486"/>
                  </a:cubicBezTo>
                  <a:cubicBezTo>
                    <a:pt x="172994" y="2718486"/>
                    <a:pt x="123569" y="2734961"/>
                    <a:pt x="123568" y="2734962"/>
                  </a:cubicBezTo>
                  <a:cubicBezTo>
                    <a:pt x="115330" y="2740454"/>
                    <a:pt x="107509" y="2746630"/>
                    <a:pt x="98854" y="2751438"/>
                  </a:cubicBezTo>
                  <a:cubicBezTo>
                    <a:pt x="82752" y="2760384"/>
                    <a:pt x="66430" y="2769066"/>
                    <a:pt x="49427" y="2776151"/>
                  </a:cubicBezTo>
                  <a:cubicBezTo>
                    <a:pt x="33396" y="2782831"/>
                    <a:pt x="0" y="2792627"/>
                    <a:pt x="0" y="2792627"/>
                  </a:cubicBezTo>
                  <a:cubicBezTo>
                    <a:pt x="2050" y="2813128"/>
                    <a:pt x="10048" y="2904817"/>
                    <a:pt x="16476" y="2932670"/>
                  </a:cubicBezTo>
                  <a:cubicBezTo>
                    <a:pt x="20381" y="2949592"/>
                    <a:pt x="18501" y="2972464"/>
                    <a:pt x="32951" y="2982097"/>
                  </a:cubicBezTo>
                  <a:lnTo>
                    <a:pt x="57665" y="2998573"/>
                  </a:lnTo>
                  <a:cubicBezTo>
                    <a:pt x="78372" y="3060692"/>
                    <a:pt x="48031" y="2986529"/>
                    <a:pt x="90616" y="3039762"/>
                  </a:cubicBezTo>
                  <a:cubicBezTo>
                    <a:pt x="96041" y="3046543"/>
                    <a:pt x="93429" y="3057695"/>
                    <a:pt x="98854" y="3064476"/>
                  </a:cubicBezTo>
                  <a:cubicBezTo>
                    <a:pt x="105039" y="3072207"/>
                    <a:pt x="115962" y="3074613"/>
                    <a:pt x="123568" y="3080951"/>
                  </a:cubicBezTo>
                  <a:cubicBezTo>
                    <a:pt x="132518" y="3088409"/>
                    <a:pt x="138801" y="3098893"/>
                    <a:pt x="148281" y="3105665"/>
                  </a:cubicBezTo>
                  <a:cubicBezTo>
                    <a:pt x="176930" y="3126129"/>
                    <a:pt x="214596" y="3130482"/>
                    <a:pt x="247135" y="3138616"/>
                  </a:cubicBezTo>
                  <a:cubicBezTo>
                    <a:pt x="310704" y="3170402"/>
                    <a:pt x="252277" y="3143129"/>
                    <a:pt x="304800" y="3163330"/>
                  </a:cubicBezTo>
                  <a:cubicBezTo>
                    <a:pt x="332403" y="3173947"/>
                    <a:pt x="358178" y="3190481"/>
                    <a:pt x="387178" y="3196281"/>
                  </a:cubicBezTo>
                  <a:cubicBezTo>
                    <a:pt x="400908" y="3199027"/>
                    <a:pt x="414784" y="3201123"/>
                    <a:pt x="428368" y="3204519"/>
                  </a:cubicBezTo>
                  <a:cubicBezTo>
                    <a:pt x="436792" y="3206625"/>
                    <a:pt x="444657" y="3210651"/>
                    <a:pt x="453081" y="3212757"/>
                  </a:cubicBezTo>
                  <a:cubicBezTo>
                    <a:pt x="466537" y="3216121"/>
                    <a:pt x="533081" y="3228415"/>
                    <a:pt x="543697" y="3229232"/>
                  </a:cubicBezTo>
                  <a:cubicBezTo>
                    <a:pt x="598523" y="3233449"/>
                    <a:pt x="653551" y="3234420"/>
                    <a:pt x="708454" y="3237470"/>
                  </a:cubicBezTo>
                  <a:lnTo>
                    <a:pt x="840259" y="3245708"/>
                  </a:lnTo>
                  <a:cubicBezTo>
                    <a:pt x="1313846" y="3268810"/>
                    <a:pt x="827257" y="3241067"/>
                    <a:pt x="1186249" y="3262184"/>
                  </a:cubicBezTo>
                  <a:cubicBezTo>
                    <a:pt x="1280731" y="3293677"/>
                    <a:pt x="1188617" y="3262295"/>
                    <a:pt x="1301578" y="3303373"/>
                  </a:cubicBezTo>
                  <a:cubicBezTo>
                    <a:pt x="1309739" y="3306341"/>
                    <a:pt x="1318701" y="3307394"/>
                    <a:pt x="1326292" y="3311611"/>
                  </a:cubicBezTo>
                  <a:cubicBezTo>
                    <a:pt x="1343601" y="3321227"/>
                    <a:pt x="1361718" y="3330560"/>
                    <a:pt x="1375719" y="3344562"/>
                  </a:cubicBezTo>
                  <a:cubicBezTo>
                    <a:pt x="1383957" y="3352800"/>
                    <a:pt x="1390248" y="3363618"/>
                    <a:pt x="1400432" y="3369276"/>
                  </a:cubicBezTo>
                  <a:cubicBezTo>
                    <a:pt x="1415613" y="3377710"/>
                    <a:pt x="1433383" y="3380259"/>
                    <a:pt x="1449859" y="3385751"/>
                  </a:cubicBezTo>
                  <a:lnTo>
                    <a:pt x="1474573" y="3393989"/>
                  </a:lnTo>
                  <a:cubicBezTo>
                    <a:pt x="1482811" y="3396735"/>
                    <a:pt x="1491840" y="3397759"/>
                    <a:pt x="1499286" y="3402227"/>
                  </a:cubicBezTo>
                  <a:cubicBezTo>
                    <a:pt x="1513016" y="3410465"/>
                    <a:pt x="1525899" y="3420315"/>
                    <a:pt x="1540476" y="3426941"/>
                  </a:cubicBezTo>
                  <a:cubicBezTo>
                    <a:pt x="1556286" y="3434127"/>
                    <a:pt x="1573055" y="3439204"/>
                    <a:pt x="1589903" y="3443416"/>
                  </a:cubicBezTo>
                  <a:cubicBezTo>
                    <a:pt x="1623764" y="3451881"/>
                    <a:pt x="1722349" y="3477450"/>
                    <a:pt x="1762897" y="3484605"/>
                  </a:cubicBezTo>
                  <a:cubicBezTo>
                    <a:pt x="1784699" y="3488452"/>
                    <a:pt x="1806919" y="3489477"/>
                    <a:pt x="1828800" y="3492843"/>
                  </a:cubicBezTo>
                  <a:cubicBezTo>
                    <a:pt x="1842639" y="3494972"/>
                    <a:pt x="1856259" y="3498335"/>
                    <a:pt x="1869989" y="3501081"/>
                  </a:cubicBezTo>
                  <a:cubicBezTo>
                    <a:pt x="1955113" y="3498335"/>
                    <a:pt x="2040458" y="3499546"/>
                    <a:pt x="2125362" y="3492843"/>
                  </a:cubicBezTo>
                  <a:cubicBezTo>
                    <a:pt x="2174951" y="3488928"/>
                    <a:pt x="2188909" y="3469072"/>
                    <a:pt x="2232454" y="3451654"/>
                  </a:cubicBezTo>
                  <a:cubicBezTo>
                    <a:pt x="2270356" y="3436493"/>
                    <a:pt x="2310037" y="3426008"/>
                    <a:pt x="2347784" y="3410465"/>
                  </a:cubicBezTo>
                  <a:cubicBezTo>
                    <a:pt x="2356939" y="3406695"/>
                    <a:pt x="2364891" y="3400327"/>
                    <a:pt x="2372497" y="3393989"/>
                  </a:cubicBezTo>
                  <a:cubicBezTo>
                    <a:pt x="2394790" y="3375412"/>
                    <a:pt x="2412352" y="3350349"/>
                    <a:pt x="2430162" y="3328086"/>
                  </a:cubicBezTo>
                  <a:cubicBezTo>
                    <a:pt x="2413218" y="3141707"/>
                    <a:pt x="2416668" y="3218313"/>
                    <a:pt x="2430162" y="2907957"/>
                  </a:cubicBezTo>
                  <a:cubicBezTo>
                    <a:pt x="2430888" y="2891270"/>
                    <a:pt x="2435922" y="2875048"/>
                    <a:pt x="2438400" y="2858530"/>
                  </a:cubicBezTo>
                  <a:cubicBezTo>
                    <a:pt x="2444161" y="2820126"/>
                    <a:pt x="2450059" y="2781734"/>
                    <a:pt x="2454876" y="2743200"/>
                  </a:cubicBezTo>
                  <a:cubicBezTo>
                    <a:pt x="2474097" y="2589427"/>
                    <a:pt x="2449383" y="2649838"/>
                    <a:pt x="2504303" y="2553730"/>
                  </a:cubicBezTo>
                  <a:cubicBezTo>
                    <a:pt x="2509795" y="2534508"/>
                    <a:pt x="2512506" y="2514264"/>
                    <a:pt x="2520778" y="2496065"/>
                  </a:cubicBezTo>
                  <a:cubicBezTo>
                    <a:pt x="2526459" y="2483566"/>
                    <a:pt x="2537876" y="2474537"/>
                    <a:pt x="2545492" y="2463113"/>
                  </a:cubicBezTo>
                  <a:cubicBezTo>
                    <a:pt x="2554373" y="2449791"/>
                    <a:pt x="2560375" y="2434563"/>
                    <a:pt x="2570205" y="2421924"/>
                  </a:cubicBezTo>
                  <a:cubicBezTo>
                    <a:pt x="2591464" y="2394592"/>
                    <a:pt x="2633699" y="2364058"/>
                    <a:pt x="2660822" y="2347784"/>
                  </a:cubicBezTo>
                  <a:cubicBezTo>
                    <a:pt x="2668268" y="2343316"/>
                    <a:pt x="2677768" y="2343429"/>
                    <a:pt x="2685535" y="2339546"/>
                  </a:cubicBezTo>
                  <a:cubicBezTo>
                    <a:pt x="2744977" y="2309824"/>
                    <a:pt x="2670993" y="2335478"/>
                    <a:pt x="2743200" y="2306595"/>
                  </a:cubicBezTo>
                  <a:cubicBezTo>
                    <a:pt x="2759325" y="2300145"/>
                    <a:pt x="2776418" y="2296353"/>
                    <a:pt x="2792627" y="2290119"/>
                  </a:cubicBezTo>
                  <a:cubicBezTo>
                    <a:pt x="2812146" y="2282612"/>
                    <a:pt x="2831393" y="2274357"/>
                    <a:pt x="2850292" y="2265405"/>
                  </a:cubicBezTo>
                  <a:cubicBezTo>
                    <a:pt x="2883586" y="2249634"/>
                    <a:pt x="2914196" y="2227628"/>
                    <a:pt x="2949146" y="2215978"/>
                  </a:cubicBezTo>
                  <a:cubicBezTo>
                    <a:pt x="2965622" y="2210486"/>
                    <a:pt x="2982448" y="2205953"/>
                    <a:pt x="2998573" y="2199503"/>
                  </a:cubicBezTo>
                  <a:cubicBezTo>
                    <a:pt x="3009975" y="2194942"/>
                    <a:pt x="3020994" y="2189345"/>
                    <a:pt x="3031524" y="2183027"/>
                  </a:cubicBezTo>
                  <a:cubicBezTo>
                    <a:pt x="3048503" y="2172839"/>
                    <a:pt x="3062166" y="2156338"/>
                    <a:pt x="3080951" y="2150076"/>
                  </a:cubicBezTo>
                  <a:cubicBezTo>
                    <a:pt x="3089189" y="2147330"/>
                    <a:pt x="3097316" y="2144224"/>
                    <a:pt x="3105665" y="2141838"/>
                  </a:cubicBezTo>
                  <a:cubicBezTo>
                    <a:pt x="3116551" y="2138728"/>
                    <a:pt x="3128165" y="2137954"/>
                    <a:pt x="3138616" y="2133600"/>
                  </a:cubicBezTo>
                  <a:cubicBezTo>
                    <a:pt x="3161287" y="2124154"/>
                    <a:pt x="3182018" y="2110493"/>
                    <a:pt x="3204519" y="2100649"/>
                  </a:cubicBezTo>
                  <a:cubicBezTo>
                    <a:pt x="3226013" y="2091245"/>
                    <a:pt x="3248639" y="2084648"/>
                    <a:pt x="3270422" y="2075935"/>
                  </a:cubicBezTo>
                  <a:cubicBezTo>
                    <a:pt x="3289838" y="2068168"/>
                    <a:pt x="3308670" y="2058989"/>
                    <a:pt x="3328086" y="2051222"/>
                  </a:cubicBezTo>
                  <a:cubicBezTo>
                    <a:pt x="3336149" y="2047997"/>
                    <a:pt x="3344669" y="2046033"/>
                    <a:pt x="3352800" y="2042984"/>
                  </a:cubicBezTo>
                  <a:cubicBezTo>
                    <a:pt x="3366646" y="2037792"/>
                    <a:pt x="3380143" y="2031700"/>
                    <a:pt x="3393989" y="2026508"/>
                  </a:cubicBezTo>
                  <a:cubicBezTo>
                    <a:pt x="3402120" y="2023459"/>
                    <a:pt x="3411202" y="2022645"/>
                    <a:pt x="3418703" y="2018270"/>
                  </a:cubicBezTo>
                  <a:cubicBezTo>
                    <a:pt x="3444359" y="2003304"/>
                    <a:pt x="3464665" y="1978236"/>
                    <a:pt x="3492843" y="1968843"/>
                  </a:cubicBezTo>
                  <a:cubicBezTo>
                    <a:pt x="3536341" y="1954344"/>
                    <a:pt x="3510334" y="1965421"/>
                    <a:pt x="3566984" y="1927654"/>
                  </a:cubicBezTo>
                  <a:cubicBezTo>
                    <a:pt x="3575222" y="1922162"/>
                    <a:pt x="3584696" y="1918179"/>
                    <a:pt x="3591697" y="1911178"/>
                  </a:cubicBezTo>
                  <a:cubicBezTo>
                    <a:pt x="3599935" y="1902940"/>
                    <a:pt x="3607791" y="1894302"/>
                    <a:pt x="3616411" y="1886465"/>
                  </a:cubicBezTo>
                  <a:cubicBezTo>
                    <a:pt x="3651850" y="1854248"/>
                    <a:pt x="3691657" y="1824007"/>
                    <a:pt x="3723503" y="1787611"/>
                  </a:cubicBezTo>
                  <a:cubicBezTo>
                    <a:pt x="3741631" y="1766893"/>
                    <a:pt x="3741948" y="1754123"/>
                    <a:pt x="3756454" y="1729946"/>
                  </a:cubicBezTo>
                  <a:cubicBezTo>
                    <a:pt x="3766642" y="1712967"/>
                    <a:pt x="3779428" y="1697623"/>
                    <a:pt x="3789405" y="1680519"/>
                  </a:cubicBezTo>
                  <a:cubicBezTo>
                    <a:pt x="3807752" y="1649067"/>
                    <a:pt x="3824709" y="1606381"/>
                    <a:pt x="3838832" y="1573427"/>
                  </a:cubicBezTo>
                  <a:cubicBezTo>
                    <a:pt x="3851291" y="1498677"/>
                    <a:pt x="3848089" y="1526208"/>
                    <a:pt x="3855308" y="1425146"/>
                  </a:cubicBezTo>
                  <a:cubicBezTo>
                    <a:pt x="3858444" y="1381237"/>
                    <a:pt x="3857852" y="1336992"/>
                    <a:pt x="3863546" y="1293341"/>
                  </a:cubicBezTo>
                  <a:cubicBezTo>
                    <a:pt x="3865822" y="1275894"/>
                    <a:pt x="3890182" y="1205196"/>
                    <a:pt x="3896497" y="1186249"/>
                  </a:cubicBezTo>
                  <a:cubicBezTo>
                    <a:pt x="3893751" y="1112108"/>
                    <a:pt x="3893035" y="1037865"/>
                    <a:pt x="3888259" y="963827"/>
                  </a:cubicBezTo>
                  <a:cubicBezTo>
                    <a:pt x="3887530" y="952529"/>
                    <a:pt x="3880345" y="942193"/>
                    <a:pt x="3880022" y="930876"/>
                  </a:cubicBezTo>
                  <a:cubicBezTo>
                    <a:pt x="3874846" y="749696"/>
                    <a:pt x="3876888" y="568360"/>
                    <a:pt x="3871784" y="387178"/>
                  </a:cubicBezTo>
                  <a:cubicBezTo>
                    <a:pt x="3871390" y="373182"/>
                    <a:pt x="3869340" y="358736"/>
                    <a:pt x="3863546" y="345989"/>
                  </a:cubicBezTo>
                  <a:cubicBezTo>
                    <a:pt x="3850734" y="317803"/>
                    <a:pt x="3799779" y="257508"/>
                    <a:pt x="3781168" y="238897"/>
                  </a:cubicBezTo>
                  <a:cubicBezTo>
                    <a:pt x="3768735" y="226464"/>
                    <a:pt x="3752411" y="218379"/>
                    <a:pt x="3739978" y="205946"/>
                  </a:cubicBezTo>
                  <a:cubicBezTo>
                    <a:pt x="3724813" y="190781"/>
                    <a:pt x="3714730" y="170866"/>
                    <a:pt x="3698789" y="156519"/>
                  </a:cubicBezTo>
                  <a:cubicBezTo>
                    <a:pt x="3686888" y="145808"/>
                    <a:pt x="3670922" y="140687"/>
                    <a:pt x="3657600" y="131805"/>
                  </a:cubicBezTo>
                  <a:cubicBezTo>
                    <a:pt x="3599343" y="92967"/>
                    <a:pt x="3597497" y="84045"/>
                    <a:pt x="3534032" y="49427"/>
                  </a:cubicBezTo>
                  <a:cubicBezTo>
                    <a:pt x="3526409" y="45269"/>
                    <a:pt x="3517086" y="45072"/>
                    <a:pt x="3509319" y="41189"/>
                  </a:cubicBezTo>
                  <a:cubicBezTo>
                    <a:pt x="3500463" y="36761"/>
                    <a:pt x="3493201" y="29625"/>
                    <a:pt x="3484605" y="24713"/>
                  </a:cubicBezTo>
                  <a:cubicBezTo>
                    <a:pt x="3456104" y="8427"/>
                    <a:pt x="3454665" y="9242"/>
                    <a:pt x="3426940" y="0"/>
                  </a:cubicBezTo>
                  <a:cubicBezTo>
                    <a:pt x="3370044" y="4377"/>
                    <a:pt x="3293857" y="5917"/>
                    <a:pt x="3237470" y="24713"/>
                  </a:cubicBezTo>
                  <a:lnTo>
                    <a:pt x="3188043" y="41189"/>
                  </a:lnTo>
                  <a:cubicBezTo>
                    <a:pt x="3179805" y="43935"/>
                    <a:pt x="3171754" y="47321"/>
                    <a:pt x="3163330" y="49427"/>
                  </a:cubicBezTo>
                  <a:cubicBezTo>
                    <a:pt x="3152346" y="52173"/>
                    <a:pt x="3141223" y="54412"/>
                    <a:pt x="3130378" y="57665"/>
                  </a:cubicBezTo>
                  <a:cubicBezTo>
                    <a:pt x="3105427" y="65151"/>
                    <a:pt x="3080951" y="74141"/>
                    <a:pt x="3056238" y="82378"/>
                  </a:cubicBezTo>
                  <a:cubicBezTo>
                    <a:pt x="3048000" y="85124"/>
                    <a:pt x="3040039" y="88913"/>
                    <a:pt x="3031524" y="90616"/>
                  </a:cubicBezTo>
                  <a:cubicBezTo>
                    <a:pt x="3009418" y="95037"/>
                    <a:pt x="2958826" y="103385"/>
                    <a:pt x="2940908" y="115330"/>
                  </a:cubicBezTo>
                  <a:cubicBezTo>
                    <a:pt x="2909733" y="136113"/>
                    <a:pt x="2958756" y="155146"/>
                    <a:pt x="2932670" y="16475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251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914296" y="-142310"/>
            <a:ext cx="7923611" cy="5222310"/>
            <a:chOff x="1914296" y="-142310"/>
            <a:chExt cx="7923611" cy="5222310"/>
          </a:xfrm>
        </p:grpSpPr>
        <p:pic>
          <p:nvPicPr>
            <p:cNvPr id="4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631" y="48196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96" y="2470725"/>
              <a:ext cx="2593168" cy="26092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96" y="-142310"/>
              <a:ext cx="2596905" cy="2613035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2266949" y="523875"/>
              <a:ext cx="1514475" cy="158115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90724" y="2581275"/>
              <a:ext cx="2676526" cy="206692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>
              <a:stCxn id="7" idx="6"/>
              <a:endCxn id="4" idx="1"/>
            </p:cNvCxnSpPr>
            <p:nvPr/>
          </p:nvCxnSpPr>
          <p:spPr>
            <a:xfrm>
              <a:off x="3781424" y="1314450"/>
              <a:ext cx="2172207" cy="13636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8" idx="6"/>
              <a:endCxn id="4" idx="1"/>
            </p:cNvCxnSpPr>
            <p:nvPr/>
          </p:nvCxnSpPr>
          <p:spPr>
            <a:xfrm flipV="1">
              <a:off x="4667250" y="2678080"/>
              <a:ext cx="1286381" cy="9366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868033" y="3483932"/>
              <a:ext cx="1462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꽃 부분에 </a:t>
              </a:r>
              <a:r>
                <a:rPr lang="ko-KR" altLang="en-US" sz="1100" smtClean="0"/>
                <a:t>중점을 </a:t>
              </a:r>
              <a:r>
                <a:rPr lang="ko-KR" altLang="en-US" sz="1100"/>
                <a:t>둠</a:t>
              </a:r>
            </a:p>
          </p:txBody>
        </p:sp>
      </p:grpSp>
      <p:pic>
        <p:nvPicPr>
          <p:cNvPr id="16" name="Picture 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711" y="3137722"/>
            <a:ext cx="2315290" cy="17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3338559" y="4354766"/>
            <a:ext cx="2905447" cy="2803013"/>
            <a:chOff x="3299174" y="990600"/>
            <a:chExt cx="4679252" cy="4514279"/>
          </a:xfrm>
        </p:grpSpPr>
        <p:sp>
          <p:nvSpPr>
            <p:cNvPr id="19" name="자유형 18"/>
            <p:cNvSpPr/>
            <p:nvPr/>
          </p:nvSpPr>
          <p:spPr>
            <a:xfrm>
              <a:off x="3299174" y="990600"/>
              <a:ext cx="4679252" cy="4514279"/>
            </a:xfrm>
            <a:custGeom>
              <a:avLst/>
              <a:gdLst>
                <a:gd name="connsiteX0" fmla="*/ 1143000 w 3867150"/>
                <a:gd name="connsiteY0" fmla="*/ 209550 h 4076700"/>
                <a:gd name="connsiteX1" fmla="*/ 1076325 w 3867150"/>
                <a:gd name="connsiteY1" fmla="*/ 200025 h 4076700"/>
                <a:gd name="connsiteX2" fmla="*/ 838200 w 3867150"/>
                <a:gd name="connsiteY2" fmla="*/ 228600 h 4076700"/>
                <a:gd name="connsiteX3" fmla="*/ 723900 w 3867150"/>
                <a:gd name="connsiteY3" fmla="*/ 285750 h 4076700"/>
                <a:gd name="connsiteX4" fmla="*/ 676275 w 3867150"/>
                <a:gd name="connsiteY4" fmla="*/ 371475 h 4076700"/>
                <a:gd name="connsiteX5" fmla="*/ 666750 w 3867150"/>
                <a:gd name="connsiteY5" fmla="*/ 409575 h 4076700"/>
                <a:gd name="connsiteX6" fmla="*/ 676275 w 3867150"/>
                <a:gd name="connsiteY6" fmla="*/ 476250 h 4076700"/>
                <a:gd name="connsiteX7" fmla="*/ 695325 w 3867150"/>
                <a:gd name="connsiteY7" fmla="*/ 533400 h 4076700"/>
                <a:gd name="connsiteX8" fmla="*/ 676275 w 3867150"/>
                <a:gd name="connsiteY8" fmla="*/ 628650 h 4076700"/>
                <a:gd name="connsiteX9" fmla="*/ 647700 w 3867150"/>
                <a:gd name="connsiteY9" fmla="*/ 666750 h 4076700"/>
                <a:gd name="connsiteX10" fmla="*/ 581025 w 3867150"/>
                <a:gd name="connsiteY10" fmla="*/ 752475 h 4076700"/>
                <a:gd name="connsiteX11" fmla="*/ 447675 w 3867150"/>
                <a:gd name="connsiteY11" fmla="*/ 809625 h 4076700"/>
                <a:gd name="connsiteX12" fmla="*/ 390525 w 3867150"/>
                <a:gd name="connsiteY12" fmla="*/ 866775 h 4076700"/>
                <a:gd name="connsiteX13" fmla="*/ 400050 w 3867150"/>
                <a:gd name="connsiteY13" fmla="*/ 1009650 h 4076700"/>
                <a:gd name="connsiteX14" fmla="*/ 409575 w 3867150"/>
                <a:gd name="connsiteY14" fmla="*/ 1057275 h 4076700"/>
                <a:gd name="connsiteX15" fmla="*/ 419100 w 3867150"/>
                <a:gd name="connsiteY15" fmla="*/ 1123950 h 4076700"/>
                <a:gd name="connsiteX16" fmla="*/ 409575 w 3867150"/>
                <a:gd name="connsiteY16" fmla="*/ 1152525 h 4076700"/>
                <a:gd name="connsiteX17" fmla="*/ 314325 w 3867150"/>
                <a:gd name="connsiteY17" fmla="*/ 1228725 h 4076700"/>
                <a:gd name="connsiteX18" fmla="*/ 257175 w 3867150"/>
                <a:gd name="connsiteY18" fmla="*/ 1257300 h 4076700"/>
                <a:gd name="connsiteX19" fmla="*/ 209550 w 3867150"/>
                <a:gd name="connsiteY19" fmla="*/ 1304925 h 4076700"/>
                <a:gd name="connsiteX20" fmla="*/ 123825 w 3867150"/>
                <a:gd name="connsiteY20" fmla="*/ 1371600 h 4076700"/>
                <a:gd name="connsiteX21" fmla="*/ 114300 w 3867150"/>
                <a:gd name="connsiteY21" fmla="*/ 1409700 h 4076700"/>
                <a:gd name="connsiteX22" fmla="*/ 104775 w 3867150"/>
                <a:gd name="connsiteY22" fmla="*/ 1438275 h 4076700"/>
                <a:gd name="connsiteX23" fmla="*/ 114300 w 3867150"/>
                <a:gd name="connsiteY23" fmla="*/ 1533525 h 4076700"/>
                <a:gd name="connsiteX24" fmla="*/ 133350 w 3867150"/>
                <a:gd name="connsiteY24" fmla="*/ 1562100 h 4076700"/>
                <a:gd name="connsiteX25" fmla="*/ 161925 w 3867150"/>
                <a:gd name="connsiteY25" fmla="*/ 1666875 h 4076700"/>
                <a:gd name="connsiteX26" fmla="*/ 152400 w 3867150"/>
                <a:gd name="connsiteY26" fmla="*/ 1762125 h 4076700"/>
                <a:gd name="connsiteX27" fmla="*/ 133350 w 3867150"/>
                <a:gd name="connsiteY27" fmla="*/ 1819275 h 4076700"/>
                <a:gd name="connsiteX28" fmla="*/ 123825 w 3867150"/>
                <a:gd name="connsiteY28" fmla="*/ 1866900 h 4076700"/>
                <a:gd name="connsiteX29" fmla="*/ 133350 w 3867150"/>
                <a:gd name="connsiteY29" fmla="*/ 2095500 h 4076700"/>
                <a:gd name="connsiteX30" fmla="*/ 152400 w 3867150"/>
                <a:gd name="connsiteY30" fmla="*/ 2124075 h 4076700"/>
                <a:gd name="connsiteX31" fmla="*/ 161925 w 3867150"/>
                <a:gd name="connsiteY31" fmla="*/ 2171700 h 4076700"/>
                <a:gd name="connsiteX32" fmla="*/ 152400 w 3867150"/>
                <a:gd name="connsiteY32" fmla="*/ 2295525 h 4076700"/>
                <a:gd name="connsiteX33" fmla="*/ 123825 w 3867150"/>
                <a:gd name="connsiteY33" fmla="*/ 2343150 h 4076700"/>
                <a:gd name="connsiteX34" fmla="*/ 95250 w 3867150"/>
                <a:gd name="connsiteY34" fmla="*/ 2400300 h 4076700"/>
                <a:gd name="connsiteX35" fmla="*/ 66675 w 3867150"/>
                <a:gd name="connsiteY35" fmla="*/ 2476500 h 4076700"/>
                <a:gd name="connsiteX36" fmla="*/ 38100 w 3867150"/>
                <a:gd name="connsiteY36" fmla="*/ 2533650 h 4076700"/>
                <a:gd name="connsiteX37" fmla="*/ 9525 w 3867150"/>
                <a:gd name="connsiteY37" fmla="*/ 2638425 h 4076700"/>
                <a:gd name="connsiteX38" fmla="*/ 0 w 3867150"/>
                <a:gd name="connsiteY38" fmla="*/ 2667000 h 4076700"/>
                <a:gd name="connsiteX39" fmla="*/ 19050 w 3867150"/>
                <a:gd name="connsiteY39" fmla="*/ 2752725 h 4076700"/>
                <a:gd name="connsiteX40" fmla="*/ 57150 w 3867150"/>
                <a:gd name="connsiteY40" fmla="*/ 2800350 h 4076700"/>
                <a:gd name="connsiteX41" fmla="*/ 104775 w 3867150"/>
                <a:gd name="connsiteY41" fmla="*/ 2886075 h 4076700"/>
                <a:gd name="connsiteX42" fmla="*/ 95250 w 3867150"/>
                <a:gd name="connsiteY42" fmla="*/ 2981325 h 4076700"/>
                <a:gd name="connsiteX43" fmla="*/ 85725 w 3867150"/>
                <a:gd name="connsiteY43" fmla="*/ 3009900 h 4076700"/>
                <a:gd name="connsiteX44" fmla="*/ 47625 w 3867150"/>
                <a:gd name="connsiteY44" fmla="*/ 3095625 h 4076700"/>
                <a:gd name="connsiteX45" fmla="*/ 38100 w 3867150"/>
                <a:gd name="connsiteY45" fmla="*/ 3171825 h 4076700"/>
                <a:gd name="connsiteX46" fmla="*/ 38100 w 3867150"/>
                <a:gd name="connsiteY46" fmla="*/ 3371850 h 4076700"/>
                <a:gd name="connsiteX47" fmla="*/ 76200 w 3867150"/>
                <a:gd name="connsiteY47" fmla="*/ 3400425 h 4076700"/>
                <a:gd name="connsiteX48" fmla="*/ 171450 w 3867150"/>
                <a:gd name="connsiteY48" fmla="*/ 3438525 h 4076700"/>
                <a:gd name="connsiteX49" fmla="*/ 276225 w 3867150"/>
                <a:gd name="connsiteY49" fmla="*/ 3476625 h 4076700"/>
                <a:gd name="connsiteX50" fmla="*/ 295275 w 3867150"/>
                <a:gd name="connsiteY50" fmla="*/ 3514725 h 4076700"/>
                <a:gd name="connsiteX51" fmla="*/ 314325 w 3867150"/>
                <a:gd name="connsiteY51" fmla="*/ 3667125 h 4076700"/>
                <a:gd name="connsiteX52" fmla="*/ 361950 w 3867150"/>
                <a:gd name="connsiteY52" fmla="*/ 3714750 h 4076700"/>
                <a:gd name="connsiteX53" fmla="*/ 400050 w 3867150"/>
                <a:gd name="connsiteY53" fmla="*/ 3743325 h 4076700"/>
                <a:gd name="connsiteX54" fmla="*/ 600075 w 3867150"/>
                <a:gd name="connsiteY54" fmla="*/ 3810000 h 4076700"/>
                <a:gd name="connsiteX55" fmla="*/ 676275 w 3867150"/>
                <a:gd name="connsiteY55" fmla="*/ 3819525 h 4076700"/>
                <a:gd name="connsiteX56" fmla="*/ 771525 w 3867150"/>
                <a:gd name="connsiteY56" fmla="*/ 3829050 h 4076700"/>
                <a:gd name="connsiteX57" fmla="*/ 866775 w 3867150"/>
                <a:gd name="connsiteY57" fmla="*/ 3886200 h 4076700"/>
                <a:gd name="connsiteX58" fmla="*/ 971550 w 3867150"/>
                <a:gd name="connsiteY58" fmla="*/ 3952875 h 4076700"/>
                <a:gd name="connsiteX59" fmla="*/ 1009650 w 3867150"/>
                <a:gd name="connsiteY59" fmla="*/ 3981450 h 4076700"/>
                <a:gd name="connsiteX60" fmla="*/ 1104900 w 3867150"/>
                <a:gd name="connsiteY60" fmla="*/ 4010025 h 4076700"/>
                <a:gd name="connsiteX61" fmla="*/ 1228725 w 3867150"/>
                <a:gd name="connsiteY61" fmla="*/ 4000500 h 4076700"/>
                <a:gd name="connsiteX62" fmla="*/ 1295400 w 3867150"/>
                <a:gd name="connsiteY62" fmla="*/ 3981450 h 4076700"/>
                <a:gd name="connsiteX63" fmla="*/ 1362075 w 3867150"/>
                <a:gd name="connsiteY63" fmla="*/ 3971925 h 4076700"/>
                <a:gd name="connsiteX64" fmla="*/ 1619250 w 3867150"/>
                <a:gd name="connsiteY64" fmla="*/ 3990975 h 4076700"/>
                <a:gd name="connsiteX65" fmla="*/ 1800225 w 3867150"/>
                <a:gd name="connsiteY65" fmla="*/ 4048125 h 4076700"/>
                <a:gd name="connsiteX66" fmla="*/ 1876425 w 3867150"/>
                <a:gd name="connsiteY66" fmla="*/ 4057650 h 4076700"/>
                <a:gd name="connsiteX67" fmla="*/ 1943100 w 3867150"/>
                <a:gd name="connsiteY67" fmla="*/ 4067175 h 4076700"/>
                <a:gd name="connsiteX68" fmla="*/ 2095500 w 3867150"/>
                <a:gd name="connsiteY68" fmla="*/ 4076700 h 4076700"/>
                <a:gd name="connsiteX69" fmla="*/ 2200275 w 3867150"/>
                <a:gd name="connsiteY69" fmla="*/ 4057650 h 4076700"/>
                <a:gd name="connsiteX70" fmla="*/ 2219325 w 3867150"/>
                <a:gd name="connsiteY70" fmla="*/ 4029075 h 4076700"/>
                <a:gd name="connsiteX71" fmla="*/ 2247900 w 3867150"/>
                <a:gd name="connsiteY71" fmla="*/ 3990975 h 4076700"/>
                <a:gd name="connsiteX72" fmla="*/ 2314575 w 3867150"/>
                <a:gd name="connsiteY72" fmla="*/ 3952875 h 4076700"/>
                <a:gd name="connsiteX73" fmla="*/ 2476500 w 3867150"/>
                <a:gd name="connsiteY73" fmla="*/ 3971925 h 4076700"/>
                <a:gd name="connsiteX74" fmla="*/ 2552700 w 3867150"/>
                <a:gd name="connsiteY74" fmla="*/ 3990975 h 4076700"/>
                <a:gd name="connsiteX75" fmla="*/ 2667000 w 3867150"/>
                <a:gd name="connsiteY75" fmla="*/ 4000500 h 4076700"/>
                <a:gd name="connsiteX76" fmla="*/ 3114675 w 3867150"/>
                <a:gd name="connsiteY76" fmla="*/ 3952875 h 4076700"/>
                <a:gd name="connsiteX77" fmla="*/ 3133725 w 3867150"/>
                <a:gd name="connsiteY77" fmla="*/ 3924300 h 4076700"/>
                <a:gd name="connsiteX78" fmla="*/ 3133725 w 3867150"/>
                <a:gd name="connsiteY78" fmla="*/ 3705225 h 4076700"/>
                <a:gd name="connsiteX79" fmla="*/ 3190875 w 3867150"/>
                <a:gd name="connsiteY79" fmla="*/ 3667125 h 4076700"/>
                <a:gd name="connsiteX80" fmla="*/ 3305175 w 3867150"/>
                <a:gd name="connsiteY80" fmla="*/ 3552825 h 4076700"/>
                <a:gd name="connsiteX81" fmla="*/ 3457575 w 3867150"/>
                <a:gd name="connsiteY81" fmla="*/ 3438525 h 4076700"/>
                <a:gd name="connsiteX82" fmla="*/ 3505200 w 3867150"/>
                <a:gd name="connsiteY82" fmla="*/ 3409950 h 4076700"/>
                <a:gd name="connsiteX83" fmla="*/ 3571875 w 3867150"/>
                <a:gd name="connsiteY83" fmla="*/ 3333750 h 4076700"/>
                <a:gd name="connsiteX84" fmla="*/ 3581400 w 3867150"/>
                <a:gd name="connsiteY84" fmla="*/ 3305175 h 4076700"/>
                <a:gd name="connsiteX85" fmla="*/ 3590925 w 3867150"/>
                <a:gd name="connsiteY85" fmla="*/ 3143250 h 4076700"/>
                <a:gd name="connsiteX86" fmla="*/ 3629025 w 3867150"/>
                <a:gd name="connsiteY86" fmla="*/ 3028950 h 4076700"/>
                <a:gd name="connsiteX87" fmla="*/ 3657600 w 3867150"/>
                <a:gd name="connsiteY87" fmla="*/ 3000375 h 4076700"/>
                <a:gd name="connsiteX88" fmla="*/ 3695700 w 3867150"/>
                <a:gd name="connsiteY88" fmla="*/ 2952750 h 4076700"/>
                <a:gd name="connsiteX89" fmla="*/ 3762375 w 3867150"/>
                <a:gd name="connsiteY89" fmla="*/ 2886075 h 4076700"/>
                <a:gd name="connsiteX90" fmla="*/ 3762375 w 3867150"/>
                <a:gd name="connsiteY90" fmla="*/ 2562225 h 4076700"/>
                <a:gd name="connsiteX91" fmla="*/ 3724275 w 3867150"/>
                <a:gd name="connsiteY91" fmla="*/ 2466975 h 4076700"/>
                <a:gd name="connsiteX92" fmla="*/ 3752850 w 3867150"/>
                <a:gd name="connsiteY92" fmla="*/ 2390775 h 4076700"/>
                <a:gd name="connsiteX93" fmla="*/ 3800475 w 3867150"/>
                <a:gd name="connsiteY93" fmla="*/ 2295525 h 4076700"/>
                <a:gd name="connsiteX94" fmla="*/ 3790950 w 3867150"/>
                <a:gd name="connsiteY94" fmla="*/ 2190750 h 4076700"/>
                <a:gd name="connsiteX95" fmla="*/ 3752850 w 3867150"/>
                <a:gd name="connsiteY95" fmla="*/ 2162175 h 4076700"/>
                <a:gd name="connsiteX96" fmla="*/ 3724275 w 3867150"/>
                <a:gd name="connsiteY96" fmla="*/ 2133600 h 4076700"/>
                <a:gd name="connsiteX97" fmla="*/ 3714750 w 3867150"/>
                <a:gd name="connsiteY97" fmla="*/ 2095500 h 4076700"/>
                <a:gd name="connsiteX98" fmla="*/ 3762375 w 3867150"/>
                <a:gd name="connsiteY98" fmla="*/ 1971675 h 4076700"/>
                <a:gd name="connsiteX99" fmla="*/ 3771900 w 3867150"/>
                <a:gd name="connsiteY99" fmla="*/ 1933575 h 4076700"/>
                <a:gd name="connsiteX100" fmla="*/ 3829050 w 3867150"/>
                <a:gd name="connsiteY100" fmla="*/ 1838325 h 4076700"/>
                <a:gd name="connsiteX101" fmla="*/ 3848100 w 3867150"/>
                <a:gd name="connsiteY101" fmla="*/ 1781175 h 4076700"/>
                <a:gd name="connsiteX102" fmla="*/ 3867150 w 3867150"/>
                <a:gd name="connsiteY102" fmla="*/ 1676400 h 4076700"/>
                <a:gd name="connsiteX103" fmla="*/ 3829050 w 3867150"/>
                <a:gd name="connsiteY103" fmla="*/ 1485900 h 4076700"/>
                <a:gd name="connsiteX104" fmla="*/ 3781425 w 3867150"/>
                <a:gd name="connsiteY104" fmla="*/ 1390650 h 4076700"/>
                <a:gd name="connsiteX105" fmla="*/ 3733800 w 3867150"/>
                <a:gd name="connsiteY105" fmla="*/ 1362075 h 4076700"/>
                <a:gd name="connsiteX106" fmla="*/ 3686175 w 3867150"/>
                <a:gd name="connsiteY106" fmla="*/ 1304925 h 4076700"/>
                <a:gd name="connsiteX107" fmla="*/ 3705225 w 3867150"/>
                <a:gd name="connsiteY107" fmla="*/ 1190625 h 4076700"/>
                <a:gd name="connsiteX108" fmla="*/ 3724275 w 3867150"/>
                <a:gd name="connsiteY108" fmla="*/ 1152525 h 4076700"/>
                <a:gd name="connsiteX109" fmla="*/ 3733800 w 3867150"/>
                <a:gd name="connsiteY109" fmla="*/ 1095375 h 4076700"/>
                <a:gd name="connsiteX110" fmla="*/ 3714750 w 3867150"/>
                <a:gd name="connsiteY110" fmla="*/ 866775 h 4076700"/>
                <a:gd name="connsiteX111" fmla="*/ 3695700 w 3867150"/>
                <a:gd name="connsiteY111" fmla="*/ 819150 h 4076700"/>
                <a:gd name="connsiteX112" fmla="*/ 3686175 w 3867150"/>
                <a:gd name="connsiteY112" fmla="*/ 771525 h 4076700"/>
                <a:gd name="connsiteX113" fmla="*/ 3667125 w 3867150"/>
                <a:gd name="connsiteY113" fmla="*/ 733425 h 4076700"/>
                <a:gd name="connsiteX114" fmla="*/ 3657600 w 3867150"/>
                <a:gd name="connsiteY114" fmla="*/ 695325 h 4076700"/>
                <a:gd name="connsiteX115" fmla="*/ 3619500 w 3867150"/>
                <a:gd name="connsiteY115" fmla="*/ 619125 h 4076700"/>
                <a:gd name="connsiteX116" fmla="*/ 3609975 w 3867150"/>
                <a:gd name="connsiteY116" fmla="*/ 561975 h 4076700"/>
                <a:gd name="connsiteX117" fmla="*/ 3600450 w 3867150"/>
                <a:gd name="connsiteY117" fmla="*/ 514350 h 4076700"/>
                <a:gd name="connsiteX118" fmla="*/ 3590925 w 3867150"/>
                <a:gd name="connsiteY118" fmla="*/ 390525 h 4076700"/>
                <a:gd name="connsiteX119" fmla="*/ 3552825 w 3867150"/>
                <a:gd name="connsiteY119" fmla="*/ 257175 h 4076700"/>
                <a:gd name="connsiteX120" fmla="*/ 3505200 w 3867150"/>
                <a:gd name="connsiteY120" fmla="*/ 209550 h 4076700"/>
                <a:gd name="connsiteX121" fmla="*/ 3429000 w 3867150"/>
                <a:gd name="connsiteY121" fmla="*/ 133350 h 4076700"/>
                <a:gd name="connsiteX122" fmla="*/ 3400425 w 3867150"/>
                <a:gd name="connsiteY122" fmla="*/ 123825 h 4076700"/>
                <a:gd name="connsiteX123" fmla="*/ 3276600 w 3867150"/>
                <a:gd name="connsiteY123" fmla="*/ 104775 h 4076700"/>
                <a:gd name="connsiteX124" fmla="*/ 3219450 w 3867150"/>
                <a:gd name="connsiteY124" fmla="*/ 95250 h 4076700"/>
                <a:gd name="connsiteX125" fmla="*/ 3076575 w 3867150"/>
                <a:gd name="connsiteY125" fmla="*/ 104775 h 4076700"/>
                <a:gd name="connsiteX126" fmla="*/ 3048000 w 3867150"/>
                <a:gd name="connsiteY126" fmla="*/ 114300 h 4076700"/>
                <a:gd name="connsiteX127" fmla="*/ 2781300 w 3867150"/>
                <a:gd name="connsiteY127" fmla="*/ 95250 h 4076700"/>
                <a:gd name="connsiteX128" fmla="*/ 2657475 w 3867150"/>
                <a:gd name="connsiteY128" fmla="*/ 66675 h 4076700"/>
                <a:gd name="connsiteX129" fmla="*/ 2619375 w 3867150"/>
                <a:gd name="connsiteY129" fmla="*/ 57150 h 4076700"/>
                <a:gd name="connsiteX130" fmla="*/ 2581275 w 3867150"/>
                <a:gd name="connsiteY130" fmla="*/ 38100 h 4076700"/>
                <a:gd name="connsiteX131" fmla="*/ 2552700 w 3867150"/>
                <a:gd name="connsiteY131" fmla="*/ 28575 h 4076700"/>
                <a:gd name="connsiteX132" fmla="*/ 2486025 w 3867150"/>
                <a:gd name="connsiteY132" fmla="*/ 47625 h 4076700"/>
                <a:gd name="connsiteX133" fmla="*/ 2343150 w 3867150"/>
                <a:gd name="connsiteY133" fmla="*/ 123825 h 4076700"/>
                <a:gd name="connsiteX134" fmla="*/ 2200275 w 3867150"/>
                <a:gd name="connsiteY134" fmla="*/ 104775 h 4076700"/>
                <a:gd name="connsiteX135" fmla="*/ 2124075 w 3867150"/>
                <a:gd name="connsiteY135" fmla="*/ 76200 h 4076700"/>
                <a:gd name="connsiteX136" fmla="*/ 2047875 w 3867150"/>
                <a:gd name="connsiteY136" fmla="*/ 57150 h 4076700"/>
                <a:gd name="connsiteX137" fmla="*/ 1981200 w 3867150"/>
                <a:gd name="connsiteY137" fmla="*/ 9525 h 4076700"/>
                <a:gd name="connsiteX138" fmla="*/ 1943100 w 3867150"/>
                <a:gd name="connsiteY138" fmla="*/ 0 h 4076700"/>
                <a:gd name="connsiteX139" fmla="*/ 1838325 w 3867150"/>
                <a:gd name="connsiteY139" fmla="*/ 19050 h 4076700"/>
                <a:gd name="connsiteX140" fmla="*/ 1809750 w 3867150"/>
                <a:gd name="connsiteY140" fmla="*/ 47625 h 4076700"/>
                <a:gd name="connsiteX141" fmla="*/ 1771650 w 3867150"/>
                <a:gd name="connsiteY141" fmla="*/ 76200 h 4076700"/>
                <a:gd name="connsiteX142" fmla="*/ 1685925 w 3867150"/>
                <a:gd name="connsiteY142" fmla="*/ 66675 h 4076700"/>
                <a:gd name="connsiteX143" fmla="*/ 1647825 w 3867150"/>
                <a:gd name="connsiteY143" fmla="*/ 47625 h 4076700"/>
                <a:gd name="connsiteX144" fmla="*/ 1590675 w 3867150"/>
                <a:gd name="connsiteY144" fmla="*/ 28575 h 4076700"/>
                <a:gd name="connsiteX145" fmla="*/ 1495425 w 3867150"/>
                <a:gd name="connsiteY145" fmla="*/ 47625 h 4076700"/>
                <a:gd name="connsiteX146" fmla="*/ 1390650 w 3867150"/>
                <a:gd name="connsiteY146" fmla="*/ 104775 h 4076700"/>
                <a:gd name="connsiteX147" fmla="*/ 1362075 w 3867150"/>
                <a:gd name="connsiteY147" fmla="*/ 114300 h 4076700"/>
                <a:gd name="connsiteX148" fmla="*/ 1257300 w 3867150"/>
                <a:gd name="connsiteY148" fmla="*/ 133350 h 4076700"/>
                <a:gd name="connsiteX149" fmla="*/ 1228725 w 3867150"/>
                <a:gd name="connsiteY149" fmla="*/ 142875 h 4076700"/>
                <a:gd name="connsiteX150" fmla="*/ 1209675 w 3867150"/>
                <a:gd name="connsiteY150" fmla="*/ 171450 h 4076700"/>
                <a:gd name="connsiteX151" fmla="*/ 1200150 w 3867150"/>
                <a:gd name="connsiteY151" fmla="*/ 200025 h 4076700"/>
                <a:gd name="connsiteX152" fmla="*/ 1143000 w 3867150"/>
                <a:gd name="connsiteY152" fmla="*/ 209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67150" h="4076700">
                  <a:moveTo>
                    <a:pt x="1143000" y="209550"/>
                  </a:moveTo>
                  <a:cubicBezTo>
                    <a:pt x="1122363" y="209550"/>
                    <a:pt x="1098776" y="200025"/>
                    <a:pt x="1076325" y="200025"/>
                  </a:cubicBezTo>
                  <a:cubicBezTo>
                    <a:pt x="985185" y="200025"/>
                    <a:pt x="916131" y="193964"/>
                    <a:pt x="838200" y="228600"/>
                  </a:cubicBezTo>
                  <a:cubicBezTo>
                    <a:pt x="799274" y="245900"/>
                    <a:pt x="723900" y="285750"/>
                    <a:pt x="723900" y="285750"/>
                  </a:cubicBezTo>
                  <a:cubicBezTo>
                    <a:pt x="711775" y="305958"/>
                    <a:pt x="685385" y="347182"/>
                    <a:pt x="676275" y="371475"/>
                  </a:cubicBezTo>
                  <a:cubicBezTo>
                    <a:pt x="671678" y="383732"/>
                    <a:pt x="669925" y="396875"/>
                    <a:pt x="666750" y="409575"/>
                  </a:cubicBezTo>
                  <a:cubicBezTo>
                    <a:pt x="669925" y="431800"/>
                    <a:pt x="671227" y="454374"/>
                    <a:pt x="676275" y="476250"/>
                  </a:cubicBezTo>
                  <a:cubicBezTo>
                    <a:pt x="680790" y="495816"/>
                    <a:pt x="695325" y="533400"/>
                    <a:pt x="695325" y="533400"/>
                  </a:cubicBezTo>
                  <a:cubicBezTo>
                    <a:pt x="688975" y="565150"/>
                    <a:pt x="687165" y="598158"/>
                    <a:pt x="676275" y="628650"/>
                  </a:cubicBezTo>
                  <a:cubicBezTo>
                    <a:pt x="670936" y="643600"/>
                    <a:pt x="656506" y="653541"/>
                    <a:pt x="647700" y="666750"/>
                  </a:cubicBezTo>
                  <a:cubicBezTo>
                    <a:pt x="628042" y="696237"/>
                    <a:pt x="614600" y="733822"/>
                    <a:pt x="581025" y="752475"/>
                  </a:cubicBezTo>
                  <a:cubicBezTo>
                    <a:pt x="538751" y="775961"/>
                    <a:pt x="447675" y="809625"/>
                    <a:pt x="447675" y="809625"/>
                  </a:cubicBezTo>
                  <a:cubicBezTo>
                    <a:pt x="428625" y="828675"/>
                    <a:pt x="388733" y="839894"/>
                    <a:pt x="390525" y="866775"/>
                  </a:cubicBezTo>
                  <a:cubicBezTo>
                    <a:pt x="393700" y="914400"/>
                    <a:pt x="395301" y="962156"/>
                    <a:pt x="400050" y="1009650"/>
                  </a:cubicBezTo>
                  <a:cubicBezTo>
                    <a:pt x="401661" y="1025759"/>
                    <a:pt x="406913" y="1041306"/>
                    <a:pt x="409575" y="1057275"/>
                  </a:cubicBezTo>
                  <a:cubicBezTo>
                    <a:pt x="413266" y="1079420"/>
                    <a:pt x="415925" y="1101725"/>
                    <a:pt x="419100" y="1123950"/>
                  </a:cubicBezTo>
                  <a:cubicBezTo>
                    <a:pt x="415925" y="1133475"/>
                    <a:pt x="415411" y="1144355"/>
                    <a:pt x="409575" y="1152525"/>
                  </a:cubicBezTo>
                  <a:cubicBezTo>
                    <a:pt x="387647" y="1183224"/>
                    <a:pt x="345166" y="1210734"/>
                    <a:pt x="314325" y="1228725"/>
                  </a:cubicBezTo>
                  <a:cubicBezTo>
                    <a:pt x="295928" y="1239457"/>
                    <a:pt x="274400" y="1244773"/>
                    <a:pt x="257175" y="1257300"/>
                  </a:cubicBezTo>
                  <a:cubicBezTo>
                    <a:pt x="239018" y="1270505"/>
                    <a:pt x="226596" y="1290314"/>
                    <a:pt x="209550" y="1304925"/>
                  </a:cubicBezTo>
                  <a:cubicBezTo>
                    <a:pt x="182064" y="1328484"/>
                    <a:pt x="123825" y="1371600"/>
                    <a:pt x="123825" y="1371600"/>
                  </a:cubicBezTo>
                  <a:cubicBezTo>
                    <a:pt x="120650" y="1384300"/>
                    <a:pt x="117896" y="1397113"/>
                    <a:pt x="114300" y="1409700"/>
                  </a:cubicBezTo>
                  <a:cubicBezTo>
                    <a:pt x="111542" y="1419354"/>
                    <a:pt x="104775" y="1428235"/>
                    <a:pt x="104775" y="1438275"/>
                  </a:cubicBezTo>
                  <a:cubicBezTo>
                    <a:pt x="104775" y="1470183"/>
                    <a:pt x="107125" y="1502434"/>
                    <a:pt x="114300" y="1533525"/>
                  </a:cubicBezTo>
                  <a:cubicBezTo>
                    <a:pt x="116874" y="1544679"/>
                    <a:pt x="128701" y="1551639"/>
                    <a:pt x="133350" y="1562100"/>
                  </a:cubicBezTo>
                  <a:cubicBezTo>
                    <a:pt x="150928" y="1601650"/>
                    <a:pt x="153776" y="1626131"/>
                    <a:pt x="161925" y="1666875"/>
                  </a:cubicBezTo>
                  <a:cubicBezTo>
                    <a:pt x="158750" y="1698625"/>
                    <a:pt x="158280" y="1730763"/>
                    <a:pt x="152400" y="1762125"/>
                  </a:cubicBezTo>
                  <a:cubicBezTo>
                    <a:pt x="148699" y="1781862"/>
                    <a:pt x="138634" y="1799902"/>
                    <a:pt x="133350" y="1819275"/>
                  </a:cubicBezTo>
                  <a:cubicBezTo>
                    <a:pt x="129090" y="1834894"/>
                    <a:pt x="127000" y="1851025"/>
                    <a:pt x="123825" y="1866900"/>
                  </a:cubicBezTo>
                  <a:cubicBezTo>
                    <a:pt x="127000" y="1943100"/>
                    <a:pt x="124928" y="2019700"/>
                    <a:pt x="133350" y="2095500"/>
                  </a:cubicBezTo>
                  <a:cubicBezTo>
                    <a:pt x="134614" y="2106878"/>
                    <a:pt x="148380" y="2113356"/>
                    <a:pt x="152400" y="2124075"/>
                  </a:cubicBezTo>
                  <a:cubicBezTo>
                    <a:pt x="158084" y="2139234"/>
                    <a:pt x="158750" y="2155825"/>
                    <a:pt x="161925" y="2171700"/>
                  </a:cubicBezTo>
                  <a:cubicBezTo>
                    <a:pt x="158750" y="2212975"/>
                    <a:pt x="161380" y="2255114"/>
                    <a:pt x="152400" y="2295525"/>
                  </a:cubicBezTo>
                  <a:cubicBezTo>
                    <a:pt x="148384" y="2313597"/>
                    <a:pt x="132690" y="2326897"/>
                    <a:pt x="123825" y="2343150"/>
                  </a:cubicBezTo>
                  <a:cubicBezTo>
                    <a:pt x="113626" y="2361848"/>
                    <a:pt x="103640" y="2380724"/>
                    <a:pt x="95250" y="2400300"/>
                  </a:cubicBezTo>
                  <a:cubicBezTo>
                    <a:pt x="84564" y="2425234"/>
                    <a:pt x="77361" y="2451566"/>
                    <a:pt x="66675" y="2476500"/>
                  </a:cubicBezTo>
                  <a:cubicBezTo>
                    <a:pt x="58285" y="2496076"/>
                    <a:pt x="46292" y="2513990"/>
                    <a:pt x="38100" y="2533650"/>
                  </a:cubicBezTo>
                  <a:cubicBezTo>
                    <a:pt x="12557" y="2594953"/>
                    <a:pt x="24095" y="2580144"/>
                    <a:pt x="9525" y="2638425"/>
                  </a:cubicBezTo>
                  <a:cubicBezTo>
                    <a:pt x="7090" y="2648165"/>
                    <a:pt x="3175" y="2657475"/>
                    <a:pt x="0" y="2667000"/>
                  </a:cubicBezTo>
                  <a:cubicBezTo>
                    <a:pt x="1608" y="2676649"/>
                    <a:pt x="8392" y="2735672"/>
                    <a:pt x="19050" y="2752725"/>
                  </a:cubicBezTo>
                  <a:cubicBezTo>
                    <a:pt x="29825" y="2769965"/>
                    <a:pt x="45492" y="2783695"/>
                    <a:pt x="57150" y="2800350"/>
                  </a:cubicBezTo>
                  <a:cubicBezTo>
                    <a:pt x="78080" y="2830250"/>
                    <a:pt x="88912" y="2854349"/>
                    <a:pt x="104775" y="2886075"/>
                  </a:cubicBezTo>
                  <a:cubicBezTo>
                    <a:pt x="101600" y="2917825"/>
                    <a:pt x="100102" y="2949788"/>
                    <a:pt x="95250" y="2981325"/>
                  </a:cubicBezTo>
                  <a:cubicBezTo>
                    <a:pt x="93723" y="2991248"/>
                    <a:pt x="89250" y="3000499"/>
                    <a:pt x="85725" y="3009900"/>
                  </a:cubicBezTo>
                  <a:cubicBezTo>
                    <a:pt x="67482" y="3058547"/>
                    <a:pt x="69272" y="3052332"/>
                    <a:pt x="47625" y="3095625"/>
                  </a:cubicBezTo>
                  <a:cubicBezTo>
                    <a:pt x="44450" y="3121025"/>
                    <a:pt x="41720" y="3146485"/>
                    <a:pt x="38100" y="3171825"/>
                  </a:cubicBezTo>
                  <a:cubicBezTo>
                    <a:pt x="27071" y="3249029"/>
                    <a:pt x="11614" y="3276502"/>
                    <a:pt x="38100" y="3371850"/>
                  </a:cubicBezTo>
                  <a:cubicBezTo>
                    <a:pt x="42349" y="3387146"/>
                    <a:pt x="62738" y="3392011"/>
                    <a:pt x="76200" y="3400425"/>
                  </a:cubicBezTo>
                  <a:cubicBezTo>
                    <a:pt x="113762" y="3423901"/>
                    <a:pt x="126990" y="3421425"/>
                    <a:pt x="171450" y="3438525"/>
                  </a:cubicBezTo>
                  <a:cubicBezTo>
                    <a:pt x="275858" y="3478682"/>
                    <a:pt x="200753" y="3457757"/>
                    <a:pt x="276225" y="3476625"/>
                  </a:cubicBezTo>
                  <a:cubicBezTo>
                    <a:pt x="282575" y="3489325"/>
                    <a:pt x="292490" y="3500802"/>
                    <a:pt x="295275" y="3514725"/>
                  </a:cubicBezTo>
                  <a:cubicBezTo>
                    <a:pt x="305315" y="3564926"/>
                    <a:pt x="285927" y="3624528"/>
                    <a:pt x="314325" y="3667125"/>
                  </a:cubicBezTo>
                  <a:cubicBezTo>
                    <a:pt x="342034" y="3708689"/>
                    <a:pt x="321541" y="3685886"/>
                    <a:pt x="361950" y="3714750"/>
                  </a:cubicBezTo>
                  <a:cubicBezTo>
                    <a:pt x="374868" y="3723977"/>
                    <a:pt x="385686" y="3736565"/>
                    <a:pt x="400050" y="3743325"/>
                  </a:cubicBezTo>
                  <a:cubicBezTo>
                    <a:pt x="458871" y="3771005"/>
                    <a:pt x="533926" y="3797597"/>
                    <a:pt x="600075" y="3810000"/>
                  </a:cubicBezTo>
                  <a:cubicBezTo>
                    <a:pt x="625234" y="3814717"/>
                    <a:pt x="650834" y="3816698"/>
                    <a:pt x="676275" y="3819525"/>
                  </a:cubicBezTo>
                  <a:cubicBezTo>
                    <a:pt x="707988" y="3823049"/>
                    <a:pt x="739775" y="3825875"/>
                    <a:pt x="771525" y="3829050"/>
                  </a:cubicBezTo>
                  <a:cubicBezTo>
                    <a:pt x="858093" y="3863677"/>
                    <a:pt x="781939" y="3827875"/>
                    <a:pt x="866775" y="3886200"/>
                  </a:cubicBezTo>
                  <a:cubicBezTo>
                    <a:pt x="900888" y="3909653"/>
                    <a:pt x="938432" y="3928037"/>
                    <a:pt x="971550" y="3952875"/>
                  </a:cubicBezTo>
                  <a:cubicBezTo>
                    <a:pt x="984250" y="3962400"/>
                    <a:pt x="995773" y="3973740"/>
                    <a:pt x="1009650" y="3981450"/>
                  </a:cubicBezTo>
                  <a:cubicBezTo>
                    <a:pt x="1044894" y="4001030"/>
                    <a:pt x="1066465" y="4002338"/>
                    <a:pt x="1104900" y="4010025"/>
                  </a:cubicBezTo>
                  <a:cubicBezTo>
                    <a:pt x="1146175" y="4006850"/>
                    <a:pt x="1187786" y="4006641"/>
                    <a:pt x="1228725" y="4000500"/>
                  </a:cubicBezTo>
                  <a:cubicBezTo>
                    <a:pt x="1251584" y="3997071"/>
                    <a:pt x="1272799" y="3986293"/>
                    <a:pt x="1295400" y="3981450"/>
                  </a:cubicBezTo>
                  <a:cubicBezTo>
                    <a:pt x="1317352" y="3976746"/>
                    <a:pt x="1339850" y="3975100"/>
                    <a:pt x="1362075" y="3971925"/>
                  </a:cubicBezTo>
                  <a:cubicBezTo>
                    <a:pt x="1447800" y="3978275"/>
                    <a:pt x="1534561" y="3976247"/>
                    <a:pt x="1619250" y="3990975"/>
                  </a:cubicBezTo>
                  <a:cubicBezTo>
                    <a:pt x="1681576" y="4001814"/>
                    <a:pt x="1737452" y="4040278"/>
                    <a:pt x="1800225" y="4048125"/>
                  </a:cubicBezTo>
                  <a:lnTo>
                    <a:pt x="1876425" y="4057650"/>
                  </a:lnTo>
                  <a:cubicBezTo>
                    <a:pt x="1898679" y="4060617"/>
                    <a:pt x="1920734" y="4065230"/>
                    <a:pt x="1943100" y="4067175"/>
                  </a:cubicBezTo>
                  <a:cubicBezTo>
                    <a:pt x="1993808" y="4071584"/>
                    <a:pt x="2044700" y="4073525"/>
                    <a:pt x="2095500" y="4076700"/>
                  </a:cubicBezTo>
                  <a:cubicBezTo>
                    <a:pt x="2130425" y="4070350"/>
                    <a:pt x="2167143" y="4070393"/>
                    <a:pt x="2200275" y="4057650"/>
                  </a:cubicBezTo>
                  <a:cubicBezTo>
                    <a:pt x="2210960" y="4053541"/>
                    <a:pt x="2212671" y="4038390"/>
                    <a:pt x="2219325" y="4029075"/>
                  </a:cubicBezTo>
                  <a:cubicBezTo>
                    <a:pt x="2228552" y="4016157"/>
                    <a:pt x="2236675" y="4002200"/>
                    <a:pt x="2247900" y="3990975"/>
                  </a:cubicBezTo>
                  <a:cubicBezTo>
                    <a:pt x="2276733" y="3962142"/>
                    <a:pt x="2281881" y="3963773"/>
                    <a:pt x="2314575" y="3952875"/>
                  </a:cubicBezTo>
                  <a:cubicBezTo>
                    <a:pt x="2352360" y="3956653"/>
                    <a:pt x="2434387" y="3963502"/>
                    <a:pt x="2476500" y="3971925"/>
                  </a:cubicBezTo>
                  <a:cubicBezTo>
                    <a:pt x="2502173" y="3977060"/>
                    <a:pt x="2526808" y="3987091"/>
                    <a:pt x="2552700" y="3990975"/>
                  </a:cubicBezTo>
                  <a:cubicBezTo>
                    <a:pt x="2590509" y="3996646"/>
                    <a:pt x="2628900" y="3997325"/>
                    <a:pt x="2667000" y="4000500"/>
                  </a:cubicBezTo>
                  <a:cubicBezTo>
                    <a:pt x="2714236" y="3998251"/>
                    <a:pt x="3004065" y="4047684"/>
                    <a:pt x="3114675" y="3952875"/>
                  </a:cubicBezTo>
                  <a:cubicBezTo>
                    <a:pt x="3123367" y="3945425"/>
                    <a:pt x="3127375" y="3933825"/>
                    <a:pt x="3133725" y="3924300"/>
                  </a:cubicBezTo>
                  <a:cubicBezTo>
                    <a:pt x="3133328" y="3918346"/>
                    <a:pt x="3112471" y="3741660"/>
                    <a:pt x="3133725" y="3705225"/>
                  </a:cubicBezTo>
                  <a:cubicBezTo>
                    <a:pt x="3145261" y="3685449"/>
                    <a:pt x="3173763" y="3682336"/>
                    <a:pt x="3190875" y="3667125"/>
                  </a:cubicBezTo>
                  <a:cubicBezTo>
                    <a:pt x="3231147" y="3631328"/>
                    <a:pt x="3259484" y="3581382"/>
                    <a:pt x="3305175" y="3552825"/>
                  </a:cubicBezTo>
                  <a:cubicBezTo>
                    <a:pt x="3474258" y="3447148"/>
                    <a:pt x="3286422" y="3570181"/>
                    <a:pt x="3457575" y="3438525"/>
                  </a:cubicBezTo>
                  <a:cubicBezTo>
                    <a:pt x="3472249" y="3427237"/>
                    <a:pt x="3490744" y="3421515"/>
                    <a:pt x="3505200" y="3409950"/>
                  </a:cubicBezTo>
                  <a:cubicBezTo>
                    <a:pt x="3525890" y="3393398"/>
                    <a:pt x="3558233" y="3361033"/>
                    <a:pt x="3571875" y="3333750"/>
                  </a:cubicBezTo>
                  <a:cubicBezTo>
                    <a:pt x="3576365" y="3324770"/>
                    <a:pt x="3578225" y="3314700"/>
                    <a:pt x="3581400" y="3305175"/>
                  </a:cubicBezTo>
                  <a:cubicBezTo>
                    <a:pt x="3584575" y="3251200"/>
                    <a:pt x="3584483" y="3196933"/>
                    <a:pt x="3590925" y="3143250"/>
                  </a:cubicBezTo>
                  <a:cubicBezTo>
                    <a:pt x="3594452" y="3113858"/>
                    <a:pt x="3608552" y="3057612"/>
                    <a:pt x="3629025" y="3028950"/>
                  </a:cubicBezTo>
                  <a:cubicBezTo>
                    <a:pt x="3636855" y="3017989"/>
                    <a:pt x="3648730" y="3010512"/>
                    <a:pt x="3657600" y="3000375"/>
                  </a:cubicBezTo>
                  <a:cubicBezTo>
                    <a:pt x="3670987" y="2985075"/>
                    <a:pt x="3681325" y="2967125"/>
                    <a:pt x="3695700" y="2952750"/>
                  </a:cubicBezTo>
                  <a:cubicBezTo>
                    <a:pt x="3784600" y="2863850"/>
                    <a:pt x="3686175" y="2987675"/>
                    <a:pt x="3762375" y="2886075"/>
                  </a:cubicBezTo>
                  <a:cubicBezTo>
                    <a:pt x="3792506" y="2765552"/>
                    <a:pt x="3790598" y="2788010"/>
                    <a:pt x="3762375" y="2562225"/>
                  </a:cubicBezTo>
                  <a:cubicBezTo>
                    <a:pt x="3758134" y="2528293"/>
                    <a:pt x="3724275" y="2466975"/>
                    <a:pt x="3724275" y="2466975"/>
                  </a:cubicBezTo>
                  <a:cubicBezTo>
                    <a:pt x="3733800" y="2441575"/>
                    <a:pt x="3741833" y="2415564"/>
                    <a:pt x="3752850" y="2390775"/>
                  </a:cubicBezTo>
                  <a:cubicBezTo>
                    <a:pt x="3767267" y="2358337"/>
                    <a:pt x="3800475" y="2295525"/>
                    <a:pt x="3800475" y="2295525"/>
                  </a:cubicBezTo>
                  <a:cubicBezTo>
                    <a:pt x="3797300" y="2260600"/>
                    <a:pt x="3802745" y="2223776"/>
                    <a:pt x="3790950" y="2190750"/>
                  </a:cubicBezTo>
                  <a:cubicBezTo>
                    <a:pt x="3785611" y="2175800"/>
                    <a:pt x="3764903" y="2172506"/>
                    <a:pt x="3752850" y="2162175"/>
                  </a:cubicBezTo>
                  <a:cubicBezTo>
                    <a:pt x="3742623" y="2153409"/>
                    <a:pt x="3733800" y="2143125"/>
                    <a:pt x="3724275" y="2133600"/>
                  </a:cubicBezTo>
                  <a:cubicBezTo>
                    <a:pt x="3721100" y="2120900"/>
                    <a:pt x="3713746" y="2108552"/>
                    <a:pt x="3714750" y="2095500"/>
                  </a:cubicBezTo>
                  <a:cubicBezTo>
                    <a:pt x="3720855" y="2016129"/>
                    <a:pt x="3725125" y="2021342"/>
                    <a:pt x="3762375" y="1971675"/>
                  </a:cubicBezTo>
                  <a:cubicBezTo>
                    <a:pt x="3765550" y="1958975"/>
                    <a:pt x="3766046" y="1945284"/>
                    <a:pt x="3771900" y="1933575"/>
                  </a:cubicBezTo>
                  <a:cubicBezTo>
                    <a:pt x="3788459" y="1900457"/>
                    <a:pt x="3817341" y="1873451"/>
                    <a:pt x="3829050" y="1838325"/>
                  </a:cubicBezTo>
                  <a:cubicBezTo>
                    <a:pt x="3835400" y="1819275"/>
                    <a:pt x="3842816" y="1800548"/>
                    <a:pt x="3848100" y="1781175"/>
                  </a:cubicBezTo>
                  <a:cubicBezTo>
                    <a:pt x="3853805" y="1760255"/>
                    <a:pt x="3864038" y="1695070"/>
                    <a:pt x="3867150" y="1676400"/>
                  </a:cubicBezTo>
                  <a:cubicBezTo>
                    <a:pt x="3854219" y="1482437"/>
                    <a:pt x="3883026" y="1587104"/>
                    <a:pt x="3829050" y="1485900"/>
                  </a:cubicBezTo>
                  <a:cubicBezTo>
                    <a:pt x="3812345" y="1454579"/>
                    <a:pt x="3811864" y="1408913"/>
                    <a:pt x="3781425" y="1390650"/>
                  </a:cubicBezTo>
                  <a:cubicBezTo>
                    <a:pt x="3765550" y="1381125"/>
                    <a:pt x="3748611" y="1373183"/>
                    <a:pt x="3733800" y="1362075"/>
                  </a:cubicBezTo>
                  <a:cubicBezTo>
                    <a:pt x="3709354" y="1343740"/>
                    <a:pt x="3702309" y="1329126"/>
                    <a:pt x="3686175" y="1304925"/>
                  </a:cubicBezTo>
                  <a:cubicBezTo>
                    <a:pt x="3692525" y="1266825"/>
                    <a:pt x="3695857" y="1228097"/>
                    <a:pt x="3705225" y="1190625"/>
                  </a:cubicBezTo>
                  <a:cubicBezTo>
                    <a:pt x="3708669" y="1176850"/>
                    <a:pt x="3720195" y="1166125"/>
                    <a:pt x="3724275" y="1152525"/>
                  </a:cubicBezTo>
                  <a:cubicBezTo>
                    <a:pt x="3729824" y="1134027"/>
                    <a:pt x="3730625" y="1114425"/>
                    <a:pt x="3733800" y="1095375"/>
                  </a:cubicBezTo>
                  <a:cubicBezTo>
                    <a:pt x="3727450" y="1019175"/>
                    <a:pt x="3725198" y="942522"/>
                    <a:pt x="3714750" y="866775"/>
                  </a:cubicBezTo>
                  <a:cubicBezTo>
                    <a:pt x="3712414" y="849837"/>
                    <a:pt x="3700613" y="835527"/>
                    <a:pt x="3695700" y="819150"/>
                  </a:cubicBezTo>
                  <a:cubicBezTo>
                    <a:pt x="3691048" y="803643"/>
                    <a:pt x="3691295" y="786884"/>
                    <a:pt x="3686175" y="771525"/>
                  </a:cubicBezTo>
                  <a:cubicBezTo>
                    <a:pt x="3681685" y="758055"/>
                    <a:pt x="3672111" y="746720"/>
                    <a:pt x="3667125" y="733425"/>
                  </a:cubicBezTo>
                  <a:cubicBezTo>
                    <a:pt x="3662528" y="721168"/>
                    <a:pt x="3662635" y="707409"/>
                    <a:pt x="3657600" y="695325"/>
                  </a:cubicBezTo>
                  <a:cubicBezTo>
                    <a:pt x="3646678" y="669111"/>
                    <a:pt x="3619500" y="619125"/>
                    <a:pt x="3619500" y="619125"/>
                  </a:cubicBezTo>
                  <a:cubicBezTo>
                    <a:pt x="3616325" y="600075"/>
                    <a:pt x="3613430" y="580976"/>
                    <a:pt x="3609975" y="561975"/>
                  </a:cubicBezTo>
                  <a:cubicBezTo>
                    <a:pt x="3607079" y="546047"/>
                    <a:pt x="3602238" y="530440"/>
                    <a:pt x="3600450" y="514350"/>
                  </a:cubicBezTo>
                  <a:cubicBezTo>
                    <a:pt x="3595878" y="473206"/>
                    <a:pt x="3595044" y="431716"/>
                    <a:pt x="3590925" y="390525"/>
                  </a:cubicBezTo>
                  <a:cubicBezTo>
                    <a:pt x="3585955" y="340827"/>
                    <a:pt x="3581655" y="300419"/>
                    <a:pt x="3552825" y="257175"/>
                  </a:cubicBezTo>
                  <a:cubicBezTo>
                    <a:pt x="3540372" y="238495"/>
                    <a:pt x="3518983" y="227271"/>
                    <a:pt x="3505200" y="209550"/>
                  </a:cubicBezTo>
                  <a:cubicBezTo>
                    <a:pt x="3468914" y="162896"/>
                    <a:pt x="3509247" y="160099"/>
                    <a:pt x="3429000" y="133350"/>
                  </a:cubicBezTo>
                  <a:cubicBezTo>
                    <a:pt x="3419475" y="130175"/>
                    <a:pt x="3410226" y="126003"/>
                    <a:pt x="3400425" y="123825"/>
                  </a:cubicBezTo>
                  <a:cubicBezTo>
                    <a:pt x="3373696" y="117885"/>
                    <a:pt x="3301287" y="108573"/>
                    <a:pt x="3276600" y="104775"/>
                  </a:cubicBezTo>
                  <a:cubicBezTo>
                    <a:pt x="3257512" y="101838"/>
                    <a:pt x="3238500" y="98425"/>
                    <a:pt x="3219450" y="95250"/>
                  </a:cubicBezTo>
                  <a:cubicBezTo>
                    <a:pt x="3171825" y="98425"/>
                    <a:pt x="3124014" y="99504"/>
                    <a:pt x="3076575" y="104775"/>
                  </a:cubicBezTo>
                  <a:cubicBezTo>
                    <a:pt x="3066596" y="105884"/>
                    <a:pt x="3058035" y="114624"/>
                    <a:pt x="3048000" y="114300"/>
                  </a:cubicBezTo>
                  <a:cubicBezTo>
                    <a:pt x="2958920" y="111426"/>
                    <a:pt x="2870200" y="101600"/>
                    <a:pt x="2781300" y="95250"/>
                  </a:cubicBezTo>
                  <a:cubicBezTo>
                    <a:pt x="2692629" y="80471"/>
                    <a:pt x="2753158" y="92770"/>
                    <a:pt x="2657475" y="66675"/>
                  </a:cubicBezTo>
                  <a:cubicBezTo>
                    <a:pt x="2644845" y="63231"/>
                    <a:pt x="2631632" y="61747"/>
                    <a:pt x="2619375" y="57150"/>
                  </a:cubicBezTo>
                  <a:cubicBezTo>
                    <a:pt x="2606080" y="52164"/>
                    <a:pt x="2594326" y="43693"/>
                    <a:pt x="2581275" y="38100"/>
                  </a:cubicBezTo>
                  <a:cubicBezTo>
                    <a:pt x="2572047" y="34145"/>
                    <a:pt x="2562225" y="31750"/>
                    <a:pt x="2552700" y="28575"/>
                  </a:cubicBezTo>
                  <a:cubicBezTo>
                    <a:pt x="2530475" y="34925"/>
                    <a:pt x="2506699" y="37288"/>
                    <a:pt x="2486025" y="47625"/>
                  </a:cubicBezTo>
                  <a:cubicBezTo>
                    <a:pt x="2307032" y="137122"/>
                    <a:pt x="2441388" y="99265"/>
                    <a:pt x="2343150" y="123825"/>
                  </a:cubicBezTo>
                  <a:cubicBezTo>
                    <a:pt x="2295525" y="117475"/>
                    <a:pt x="2247225" y="114981"/>
                    <a:pt x="2200275" y="104775"/>
                  </a:cubicBezTo>
                  <a:cubicBezTo>
                    <a:pt x="2173767" y="99012"/>
                    <a:pt x="2149967" y="84291"/>
                    <a:pt x="2124075" y="76200"/>
                  </a:cubicBezTo>
                  <a:cubicBezTo>
                    <a:pt x="2099085" y="68391"/>
                    <a:pt x="2073275" y="63500"/>
                    <a:pt x="2047875" y="57150"/>
                  </a:cubicBezTo>
                  <a:cubicBezTo>
                    <a:pt x="2043538" y="53897"/>
                    <a:pt x="1992033" y="14168"/>
                    <a:pt x="1981200" y="9525"/>
                  </a:cubicBezTo>
                  <a:cubicBezTo>
                    <a:pt x="1969168" y="4368"/>
                    <a:pt x="1955800" y="3175"/>
                    <a:pt x="1943100" y="0"/>
                  </a:cubicBezTo>
                  <a:cubicBezTo>
                    <a:pt x="1908175" y="6350"/>
                    <a:pt x="1871755" y="7111"/>
                    <a:pt x="1838325" y="19050"/>
                  </a:cubicBezTo>
                  <a:cubicBezTo>
                    <a:pt x="1825639" y="23581"/>
                    <a:pt x="1819977" y="38859"/>
                    <a:pt x="1809750" y="47625"/>
                  </a:cubicBezTo>
                  <a:cubicBezTo>
                    <a:pt x="1797697" y="57956"/>
                    <a:pt x="1784350" y="66675"/>
                    <a:pt x="1771650" y="76200"/>
                  </a:cubicBezTo>
                  <a:cubicBezTo>
                    <a:pt x="1743075" y="73025"/>
                    <a:pt x="1713940" y="73140"/>
                    <a:pt x="1685925" y="66675"/>
                  </a:cubicBezTo>
                  <a:cubicBezTo>
                    <a:pt x="1672090" y="63482"/>
                    <a:pt x="1661008" y="52898"/>
                    <a:pt x="1647825" y="47625"/>
                  </a:cubicBezTo>
                  <a:cubicBezTo>
                    <a:pt x="1629181" y="40167"/>
                    <a:pt x="1609725" y="34925"/>
                    <a:pt x="1590675" y="28575"/>
                  </a:cubicBezTo>
                  <a:cubicBezTo>
                    <a:pt x="1558925" y="34925"/>
                    <a:pt x="1526142" y="37386"/>
                    <a:pt x="1495425" y="47625"/>
                  </a:cubicBezTo>
                  <a:cubicBezTo>
                    <a:pt x="1365924" y="90792"/>
                    <a:pt x="1460213" y="69994"/>
                    <a:pt x="1390650" y="104775"/>
                  </a:cubicBezTo>
                  <a:cubicBezTo>
                    <a:pt x="1381670" y="109265"/>
                    <a:pt x="1371892" y="112196"/>
                    <a:pt x="1362075" y="114300"/>
                  </a:cubicBezTo>
                  <a:cubicBezTo>
                    <a:pt x="1327365" y="121738"/>
                    <a:pt x="1292010" y="125912"/>
                    <a:pt x="1257300" y="133350"/>
                  </a:cubicBezTo>
                  <a:cubicBezTo>
                    <a:pt x="1247483" y="135454"/>
                    <a:pt x="1238250" y="139700"/>
                    <a:pt x="1228725" y="142875"/>
                  </a:cubicBezTo>
                  <a:cubicBezTo>
                    <a:pt x="1222375" y="152400"/>
                    <a:pt x="1214795" y="161211"/>
                    <a:pt x="1209675" y="171450"/>
                  </a:cubicBezTo>
                  <a:cubicBezTo>
                    <a:pt x="1205185" y="180430"/>
                    <a:pt x="1207250" y="192925"/>
                    <a:pt x="1200150" y="200025"/>
                  </a:cubicBezTo>
                  <a:cubicBezTo>
                    <a:pt x="1193050" y="207125"/>
                    <a:pt x="1163637" y="209550"/>
                    <a:pt x="1143000" y="209550"/>
                  </a:cubicBezTo>
                  <a:close/>
                </a:path>
              </a:pathLst>
            </a:custGeom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131382" y="1656857"/>
              <a:ext cx="3323186" cy="3234648"/>
              <a:chOff x="2931232" y="1018682"/>
              <a:chExt cx="3323186" cy="3234648"/>
            </a:xfrm>
            <a:solidFill>
              <a:srgbClr val="FFFF00"/>
            </a:solidFill>
          </p:grpSpPr>
          <p:grpSp>
            <p:nvGrpSpPr>
              <p:cNvPr id="22" name="그룹 21"/>
              <p:cNvGrpSpPr/>
              <p:nvPr/>
            </p:nvGrpSpPr>
            <p:grpSpPr>
              <a:xfrm>
                <a:off x="2931232" y="1018682"/>
                <a:ext cx="3137449" cy="3234648"/>
                <a:chOff x="2968057" y="970650"/>
                <a:chExt cx="3137449" cy="3234648"/>
              </a:xfrm>
              <a:grpFill/>
            </p:grpSpPr>
            <p:sp>
              <p:nvSpPr>
                <p:cNvPr id="30" name="타원 29"/>
                <p:cNvSpPr/>
                <p:nvPr/>
              </p:nvSpPr>
              <p:spPr>
                <a:xfrm>
                  <a:off x="3345714" y="23264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4975238" y="285913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3667070" y="230624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타원 32"/>
                <p:cNvSpPr/>
                <p:nvPr/>
              </p:nvSpPr>
              <p:spPr>
                <a:xfrm>
                  <a:off x="4265420" y="278904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3304462" y="309030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/>
                <p:cNvSpPr/>
                <p:nvPr/>
              </p:nvSpPr>
              <p:spPr>
                <a:xfrm>
                  <a:off x="3304462" y="27083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3625818" y="307011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 rot="5400000">
                  <a:off x="4083844" y="37937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타원 37"/>
                <p:cNvSpPr/>
                <p:nvPr/>
              </p:nvSpPr>
              <p:spPr>
                <a:xfrm rot="5400000">
                  <a:off x="3929812" y="32428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타원 38"/>
                <p:cNvSpPr/>
                <p:nvPr/>
              </p:nvSpPr>
              <p:spPr>
                <a:xfrm rot="5400000">
                  <a:off x="4476739" y="37251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 rot="5400000">
                  <a:off x="4414312" y="32836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 rot="5400000">
                  <a:off x="4853338" y="36482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 rot="10800000">
                  <a:off x="5632270" y="2617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 rot="10800000">
                  <a:off x="5301467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 rot="10800000">
                  <a:off x="4653718" y="21484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 rot="10800000">
                  <a:off x="5665549" y="2002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/>
                <p:cNvSpPr/>
                <p:nvPr/>
              </p:nvSpPr>
              <p:spPr>
                <a:xfrm rot="10800000">
                  <a:off x="5068416" y="18480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/>
                <p:cNvSpPr/>
                <p:nvPr/>
              </p:nvSpPr>
              <p:spPr>
                <a:xfrm rot="10800000">
                  <a:off x="5665549" y="2384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 rot="16200000">
                  <a:off x="3296215" y="3626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 rot="16200000">
                  <a:off x="3633726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 rot="16200000">
                  <a:off x="3251792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/>
                <p:cNvSpPr/>
                <p:nvPr/>
              </p:nvSpPr>
              <p:spPr>
                <a:xfrm rot="16200000">
                  <a:off x="3613533" y="36482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 rot="16200000">
                  <a:off x="3394872" y="3441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 rot="5400000">
                  <a:off x="4774770" y="391895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 rot="5400000">
                  <a:off x="4457454" y="38970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 rot="5400000">
                  <a:off x="4676113" y="41041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 rot="5400000">
                  <a:off x="5631736" y="39106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 rot="5400000">
                  <a:off x="5140185" y="41644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 rot="5400000">
                  <a:off x="4147446" y="306606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 rot="5400000">
                  <a:off x="5314421" y="3888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 rot="5400000">
                  <a:off x="5533080" y="40958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 rot="10800000">
                  <a:off x="5193501" y="354106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 rot="10800000">
                  <a:off x="5492269" y="30380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/>
                <p:cNvSpPr/>
                <p:nvPr/>
              </p:nvSpPr>
              <p:spPr>
                <a:xfrm>
                  <a:off x="3922044" y="16259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/>
                <p:cNvSpPr/>
                <p:nvPr/>
              </p:nvSpPr>
              <p:spPr>
                <a:xfrm>
                  <a:off x="3578765" y="15815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107242" y="17245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3880792" y="23897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3582479" y="2575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>
                  <a:off x="4040857" y="22139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 rot="5400000">
                  <a:off x="4555021" y="29685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/>
                <p:cNvSpPr/>
                <p:nvPr/>
              </p:nvSpPr>
              <p:spPr>
                <a:xfrm rot="5400000">
                  <a:off x="5665414" y="31686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 rot="5400000">
                  <a:off x="4712911" y="27287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타원 71"/>
                <p:cNvSpPr/>
                <p:nvPr/>
              </p:nvSpPr>
              <p:spPr>
                <a:xfrm rot="5400000">
                  <a:off x="5339058" y="345484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 rot="10800000">
                  <a:off x="5328938" y="25536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 rot="10800000">
                  <a:off x="5865321" y="2254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 rot="10800000">
                  <a:off x="5865321" y="263669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 rot="10800000">
                  <a:off x="5543966" y="22749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 rot="10800000">
                  <a:off x="4975074" y="15974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/>
                <p:cNvSpPr/>
                <p:nvPr/>
              </p:nvSpPr>
              <p:spPr>
                <a:xfrm rot="10800000">
                  <a:off x="4473191" y="1286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 rot="10800000">
                  <a:off x="4653718" y="16176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 rot="10800000">
                  <a:off x="4446598" y="18363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 rot="10800000">
                  <a:off x="4729363" y="24085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 rot="10800000">
                  <a:off x="5898600" y="1639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 rot="10800000">
                  <a:off x="5396717" y="132787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 rot="10800000">
                  <a:off x="5898600" y="2021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 rot="10800000">
                  <a:off x="5577245" y="16592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/>
                <p:cNvSpPr/>
                <p:nvPr/>
              </p:nvSpPr>
              <p:spPr>
                <a:xfrm rot="10800000">
                  <a:off x="5370124" y="1877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/>
                <p:cNvSpPr/>
                <p:nvPr/>
              </p:nvSpPr>
              <p:spPr>
                <a:xfrm rot="16200000">
                  <a:off x="3529267" y="3263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 rot="16200000">
                  <a:off x="3866778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/>
                <p:cNvSpPr/>
                <p:nvPr/>
              </p:nvSpPr>
              <p:spPr>
                <a:xfrm rot="16200000">
                  <a:off x="3484843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 rot="16200000">
                  <a:off x="3627924" y="3078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/>
                <p:cNvSpPr/>
                <p:nvPr/>
              </p:nvSpPr>
              <p:spPr>
                <a:xfrm rot="5400000">
                  <a:off x="5057130" y="3898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/>
                <p:cNvSpPr/>
                <p:nvPr/>
              </p:nvSpPr>
              <p:spPr>
                <a:xfrm rot="5400000">
                  <a:off x="5864788" y="354763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 rot="5400000">
                  <a:off x="4980246" y="309848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타원 93"/>
                <p:cNvSpPr/>
                <p:nvPr/>
              </p:nvSpPr>
              <p:spPr>
                <a:xfrm rot="5400000">
                  <a:off x="5277949" y="31913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 rot="5400000">
                  <a:off x="5909213" y="32043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/>
                <p:cNvSpPr/>
                <p:nvPr/>
              </p:nvSpPr>
              <p:spPr>
                <a:xfrm rot="5400000">
                  <a:off x="5547473" y="3525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/>
                <p:cNvSpPr/>
                <p:nvPr/>
              </p:nvSpPr>
              <p:spPr>
                <a:xfrm rot="5400000">
                  <a:off x="5766131" y="37328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 rot="10800000">
                  <a:off x="5721415" y="297130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 rot="10800000">
                  <a:off x="6064696" y="30157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/>
                <p:cNvSpPr/>
                <p:nvPr/>
              </p:nvSpPr>
              <p:spPr>
                <a:xfrm rot="10800000">
                  <a:off x="4173721" y="25963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/>
                <p:cNvSpPr/>
                <p:nvPr/>
              </p:nvSpPr>
              <p:spPr>
                <a:xfrm>
                  <a:off x="3405258" y="15397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3061980" y="187730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3061980" y="14953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3383336" y="18571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타원 104"/>
                <p:cNvSpPr/>
                <p:nvPr/>
              </p:nvSpPr>
              <p:spPr>
                <a:xfrm>
                  <a:off x="4954669" y="240441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/>
                <p:nvPr/>
              </p:nvSpPr>
              <p:spPr>
                <a:xfrm>
                  <a:off x="3713212" y="2053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/>
                <p:cNvSpPr/>
                <p:nvPr/>
              </p:nvSpPr>
              <p:spPr>
                <a:xfrm>
                  <a:off x="3020729" y="26411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/>
                <p:cNvSpPr/>
                <p:nvPr/>
              </p:nvSpPr>
              <p:spPr>
                <a:xfrm>
                  <a:off x="3617861" y="27952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/>
                <p:cNvSpPr/>
                <p:nvPr/>
              </p:nvSpPr>
              <p:spPr>
                <a:xfrm>
                  <a:off x="3020729" y="22592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/>
                <p:cNvSpPr/>
                <p:nvPr/>
              </p:nvSpPr>
              <p:spPr>
                <a:xfrm>
                  <a:off x="3342084" y="26209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/>
                <p:cNvSpPr/>
                <p:nvPr/>
              </p:nvSpPr>
              <p:spPr>
                <a:xfrm>
                  <a:off x="3544251" y="218930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 rot="10800000">
                  <a:off x="4296629" y="19144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/>
                <p:cNvSpPr/>
                <p:nvPr/>
              </p:nvSpPr>
              <p:spPr>
                <a:xfrm rot="10800000">
                  <a:off x="4553539" y="135418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 rot="10800000">
                  <a:off x="3861155" y="13573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 rot="10800000">
                  <a:off x="4434718" y="23501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타원 115"/>
                <p:cNvSpPr/>
                <p:nvPr/>
              </p:nvSpPr>
              <p:spPr>
                <a:xfrm rot="10800000">
                  <a:off x="4136933" y="153153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 rot="10800000">
                  <a:off x="3929812" y="175019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 rot="10800000">
                  <a:off x="5038579" y="2235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 rot="10800000">
                  <a:off x="5381815" y="155294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/>
                <p:cNvSpPr/>
                <p:nvPr/>
              </p:nvSpPr>
              <p:spPr>
                <a:xfrm rot="10800000">
                  <a:off x="4879932" y="12417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 rot="10800000">
                  <a:off x="5072151" y="25898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 rot="10800000">
                  <a:off x="5120490" y="138001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 rot="10800000">
                  <a:off x="4853339" y="179180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/>
                <p:cNvSpPr/>
                <p:nvPr/>
              </p:nvSpPr>
              <p:spPr>
                <a:xfrm rot="16200000">
                  <a:off x="3012481" y="31771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/>
                <p:cNvSpPr/>
                <p:nvPr/>
              </p:nvSpPr>
              <p:spPr>
                <a:xfrm rot="16200000">
                  <a:off x="3963019" y="280944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 rot="16200000">
                  <a:off x="3504034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 rot="16200000">
                  <a:off x="2968058" y="35204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 rot="16200000">
                  <a:off x="3329799" y="31990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 rot="16200000">
                  <a:off x="3111138" y="299195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 rot="5400000">
                  <a:off x="4173720" y="34478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 rot="5400000">
                  <a:off x="4805087" y="34138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/>
                <p:cNvSpPr/>
                <p:nvPr/>
              </p:nvSpPr>
              <p:spPr>
                <a:xfrm rot="10800000">
                  <a:off x="4245015" y="207151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3763287" y="99105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 rot="10800000">
                  <a:off x="4549060" y="11719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/>
                <p:cNvSpPr/>
                <p:nvPr/>
              </p:nvSpPr>
              <p:spPr>
                <a:xfrm>
                  <a:off x="3977009" y="107460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/>
                <p:cNvSpPr/>
                <p:nvPr/>
              </p:nvSpPr>
              <p:spPr>
                <a:xfrm>
                  <a:off x="5022365" y="9706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/>
                <p:cNvSpPr/>
                <p:nvPr/>
              </p:nvSpPr>
              <p:spPr>
                <a:xfrm>
                  <a:off x="3936199" y="123744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137"/>
                <p:cNvSpPr/>
                <p:nvPr/>
              </p:nvSpPr>
              <p:spPr>
                <a:xfrm rot="5400000">
                  <a:off x="5614372" y="11808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/>
                <p:cNvSpPr/>
                <p:nvPr/>
              </p:nvSpPr>
              <p:spPr>
                <a:xfrm rot="10800000">
                  <a:off x="5048568" y="1143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/>
                <p:cNvSpPr/>
                <p:nvPr/>
              </p:nvSpPr>
              <p:spPr>
                <a:xfrm rot="10800000">
                  <a:off x="5508213" y="1013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/>
                <p:cNvSpPr/>
                <p:nvPr/>
              </p:nvSpPr>
              <p:spPr>
                <a:xfrm>
                  <a:off x="5273874" y="11398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/>
                <p:cNvSpPr/>
                <p:nvPr/>
              </p:nvSpPr>
              <p:spPr>
                <a:xfrm>
                  <a:off x="3608554" y="10767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/>
                <p:cNvSpPr/>
                <p:nvPr/>
              </p:nvSpPr>
              <p:spPr>
                <a:xfrm rot="10800000">
                  <a:off x="4340462" y="10260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 rot="10800000">
                  <a:off x="4753923" y="10856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 rot="10800000">
                  <a:off x="4933921" y="125904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 rot="10800000">
                  <a:off x="5973612" y="10419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 rot="10800000">
                  <a:off x="4140357" y="10950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 rot="10800000">
                <a:off x="6025810" y="1321329"/>
                <a:ext cx="228608" cy="1224156"/>
                <a:chOff x="6784727" y="2216679"/>
                <a:chExt cx="228608" cy="1224156"/>
              </a:xfrm>
              <a:grpFill/>
            </p:grpSpPr>
            <p:sp>
              <p:nvSpPr>
                <p:cNvPr id="24" name="타원 23"/>
                <p:cNvSpPr/>
                <p:nvPr/>
              </p:nvSpPr>
              <p:spPr>
                <a:xfrm rot="10800000">
                  <a:off x="6928633" y="24504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 rot="10800000">
                  <a:off x="6928633" y="283236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 rot="10800000">
                  <a:off x="6961912" y="221667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 rot="5400000">
                  <a:off x="6972525" y="340002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 rot="10800000">
                  <a:off x="6784727" y="31669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 rot="10800000">
                  <a:off x="6972524" y="315754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1" name="정육면체 20"/>
            <p:cNvSpPr/>
            <p:nvPr/>
          </p:nvSpPr>
          <p:spPr>
            <a:xfrm>
              <a:off x="3918932" y="1530387"/>
              <a:ext cx="3562350" cy="3487588"/>
            </a:xfrm>
            <a:prstGeom prst="cub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903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21574" y="-1613641"/>
            <a:ext cx="9998410" cy="8779316"/>
            <a:chOff x="2712274" y="-673841"/>
            <a:chExt cx="9998410" cy="8779316"/>
          </a:xfrm>
        </p:grpSpPr>
        <p:grpSp>
          <p:nvGrpSpPr>
            <p:cNvPr id="26" name="그룹 25"/>
            <p:cNvGrpSpPr/>
            <p:nvPr/>
          </p:nvGrpSpPr>
          <p:grpSpPr>
            <a:xfrm>
              <a:off x="2712274" y="-673841"/>
              <a:ext cx="9998410" cy="8779316"/>
              <a:chOff x="2712274" y="-673841"/>
              <a:chExt cx="9998410" cy="8779316"/>
            </a:xfrm>
          </p:grpSpPr>
          <p:sp>
            <p:nvSpPr>
              <p:cNvPr id="9" name="자유형 8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3031" y="1193169"/>
                <a:ext cx="3884276" cy="4392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포인트가 4개인 별 9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4178107" y="5014612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4개인 별 11"/>
              <p:cNvSpPr/>
              <p:nvPr/>
            </p:nvSpPr>
            <p:spPr>
              <a:xfrm>
                <a:off x="6934947" y="4860764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4개인 별 12"/>
              <p:cNvSpPr/>
              <p:nvPr/>
            </p:nvSpPr>
            <p:spPr>
              <a:xfrm>
                <a:off x="7138147" y="1800064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4개인 별 13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Picture 2" descr="ì±ë¨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4011" y="4845469"/>
                <a:ext cx="4346673" cy="3260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직선 화살표 연결선 23"/>
              <p:cNvCxnSpPr>
                <a:stCxn id="16" idx="1"/>
              </p:cNvCxnSpPr>
              <p:nvPr/>
            </p:nvCxnSpPr>
            <p:spPr>
              <a:xfrm flipH="1" flipV="1">
                <a:off x="6616250" y="5634277"/>
                <a:ext cx="1747761" cy="841195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988789" y="6257924"/>
                <a:ext cx="21948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꽃 행성을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안개 느낌의 성운이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둘러싸고 있다</a:t>
                </a:r>
                <a:r>
                  <a:rPr lang="en-US" altLang="ko-KR" dirty="0" smtClean="0"/>
                  <a:t>.</a:t>
                </a:r>
                <a:endParaRPr lang="ko-KR" altLang="en-US" smtClean="0"/>
              </a:p>
            </p:txBody>
          </p:sp>
        </p:grpSp>
        <p:pic>
          <p:nvPicPr>
            <p:cNvPr id="23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384" y="1278651"/>
              <a:ext cx="2927316" cy="358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249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seasonalwonderment:Seed Pods ~ Wi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7362" y="-3492681"/>
            <a:ext cx="2941806" cy="36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0" descr="Blueb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2282" y="-3754263"/>
            <a:ext cx="310821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-1081630" y="-3042632"/>
            <a:ext cx="18251597" cy="15438614"/>
            <a:chOff x="-1081630" y="-3042632"/>
            <a:chExt cx="18251597" cy="15438614"/>
          </a:xfrm>
        </p:grpSpPr>
        <p:sp>
          <p:nvSpPr>
            <p:cNvPr id="52" name="자유형 51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4개인 별 56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4개인 별 57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2564616" y="3653973"/>
              <a:ext cx="1818609" cy="4354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H="1">
              <a:off x="7758857" y="3482711"/>
              <a:ext cx="2767534" cy="1603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8529848" y="3581733"/>
              <a:ext cx="21948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긴 줄기에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동그란 꽃 봉우리가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매달려 있는 형태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1330" y="4107747"/>
              <a:ext cx="32287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주변에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잎이 </a:t>
              </a:r>
              <a:r>
                <a:rPr lang="ko-KR" altLang="en-US" dirty="0" smtClean="0"/>
                <a:t>장식되어 있으나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3</a:t>
              </a:r>
              <a:r>
                <a:rPr lang="ko-KR" altLang="en-US" smtClean="0"/>
                <a:t>단계 작물에 비해 수가 적다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65" name="포인트가 4개인 별 64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포인트가 4개인 별 65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포인트가 4개인 별 66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4개인 별 67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4개인 별 68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4개인 별 69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포인트가 4개인 별 70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4개인 별 71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3538" y1="62993" x2="36769" y2="79320"/>
                          <a14:foregroundMark x1="81077" y1="10748" x2="86923" y2="36327"/>
                          <a14:backgroundMark x1="56000" y1="6122" x2="17692" y2="47347"/>
                          <a14:backgroundMark x1="68769" y1="13061" x2="20769" y2="48163"/>
                          <a14:backgroundMark x1="18154" y1="50204" x2="25538" y2="52109"/>
                          <a14:backgroundMark x1="54615" y1="38095" x2="79846" y2="72517"/>
                          <a14:backgroundMark x1="67538" y1="37687" x2="92308" y2="59728"/>
                          <a14:backgroundMark x1="72615" y1="35238" x2="81846" y2="67347"/>
                          <a14:backgroundMark x1="78154" y1="39048" x2="78462" y2="43810"/>
                          <a14:backgroundMark x1="46000" y1="35102" x2="53538" y2="44626"/>
                          <a14:backgroundMark x1="46000" y1="46667" x2="65692" y2="62721"/>
                          <a14:backgroundMark x1="37692" y1="56054" x2="60462" y2="54558"/>
                          <a14:backgroundMark x1="38462" y1="73605" x2="59692" y2="56599"/>
                          <a14:backgroundMark x1="58462" y1="79456" x2="56769" y2="59320"/>
                          <a14:backgroundMark x1="29231" y1="58503" x2="37385" y2="57823"/>
                          <a14:backgroundMark x1="36769" y1="7347" x2="16308" y2="315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197" y="875838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34" y="2083135"/>
              <a:ext cx="1798068" cy="20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2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1630" y="2285654"/>
              <a:ext cx="1772066" cy="14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420" y="164262"/>
              <a:ext cx="1926825" cy="192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6" descr="ê´ë ¨ ì´ë¯¸ì§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3511" y="202127"/>
              <a:ext cx="1923451" cy="19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286095" y="6931462"/>
              <a:ext cx="774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및 잎사귀 재질은 아래와 같이 반투명한 </a:t>
              </a:r>
              <a:r>
                <a:rPr lang="ko-KR" altLang="en-US" dirty="0" err="1" smtClean="0"/>
                <a:t>이펙트</a:t>
              </a:r>
              <a:r>
                <a:rPr lang="ko-KR" altLang="en-US" dirty="0" smtClean="0"/>
                <a:t> 느낌의 재질로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중간중간 </a:t>
              </a:r>
              <a:r>
                <a:rPr lang="ko-KR" altLang="en-US" dirty="0" err="1" smtClean="0"/>
                <a:t>반짝이를</a:t>
              </a:r>
              <a:r>
                <a:rPr lang="ko-KR" altLang="en-US" dirty="0" smtClean="0"/>
                <a:t> 뿌려 놓은 듯 반짝 </a:t>
              </a:r>
              <a:r>
                <a:rPr lang="ko-KR" altLang="en-US" dirty="0" err="1" smtClean="0"/>
                <a:t>거린다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95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966" y="7733365"/>
              <a:ext cx="4639549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5514" y="7733365"/>
              <a:ext cx="3479665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179" y="7733364"/>
              <a:ext cx="3883552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343" y="9908152"/>
              <a:ext cx="4429371" cy="248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0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966" y="9908153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714" y="9908150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1" name="직선 화살표 연결선 100"/>
            <p:cNvCxnSpPr/>
            <p:nvPr/>
          </p:nvCxnSpPr>
          <p:spPr>
            <a:xfrm flipH="1" flipV="1">
              <a:off x="6743701" y="4114800"/>
              <a:ext cx="1619249" cy="35814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H="1">
              <a:off x="6210301" y="-609600"/>
              <a:ext cx="1314449" cy="2419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386343" y="-935737"/>
              <a:ext cx="4799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봉우리의 </a:t>
              </a:r>
              <a:r>
                <a:rPr lang="ko-KR" altLang="en-US" dirty="0" err="1" smtClean="0"/>
                <a:t>청녹색을</a:t>
              </a:r>
              <a:r>
                <a:rPr lang="ko-KR" altLang="en-US" smtClean="0"/>
                <a:t> 메인 색으로 사용한다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108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4219" y="-3024422"/>
              <a:ext cx="1961120" cy="200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32" descr="ê´ë ¨ ì´ë¯¸ì§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702" y="-3042632"/>
              <a:ext cx="2628899" cy="192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36" descr="ê´ë ¨ ì´ë¯¸ì§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305" y="-3000686"/>
              <a:ext cx="2238375" cy="192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38" descr="ê´ë ¨ ì´ë¯¸ì§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184" y="-3040052"/>
              <a:ext cx="2114429" cy="200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0" descr="ì²´ë ì½í íì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82" r="31985"/>
            <a:stretch/>
          </p:blipFill>
          <p:spPr bwMode="auto">
            <a:xfrm>
              <a:off x="10829372" y="-3042632"/>
              <a:ext cx="1104900" cy="2008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42" descr="ê´ë ¨ ì´ë¯¸ì§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45568" y="-3024422"/>
              <a:ext cx="1703697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8" name="그룹 127"/>
            <p:cNvGrpSpPr/>
            <p:nvPr/>
          </p:nvGrpSpPr>
          <p:grpSpPr>
            <a:xfrm>
              <a:off x="4258473" y="1249748"/>
              <a:ext cx="3284053" cy="3387434"/>
              <a:chOff x="4233073" y="1332298"/>
              <a:chExt cx="3284053" cy="3387434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5021932" y="1868522"/>
                <a:ext cx="2141967" cy="2851210"/>
                <a:chOff x="5021932" y="1868522"/>
                <a:chExt cx="2141967" cy="2851210"/>
              </a:xfrm>
            </p:grpSpPr>
            <p:sp>
              <p:nvSpPr>
                <p:cNvPr id="144" name="자유형 143"/>
                <p:cNvSpPr/>
                <p:nvPr/>
              </p:nvSpPr>
              <p:spPr>
                <a:xfrm rot="20210396">
                  <a:off x="6075701" y="2489312"/>
                  <a:ext cx="755982" cy="466645"/>
                </a:xfrm>
                <a:custGeom>
                  <a:avLst/>
                  <a:gdLst>
                    <a:gd name="connsiteX0" fmla="*/ 0 w 1543086"/>
                    <a:gd name="connsiteY0" fmla="*/ 952500 h 952500"/>
                    <a:gd name="connsiteX1" fmla="*/ 9525 w 1543086"/>
                    <a:gd name="connsiteY1" fmla="*/ 704850 h 952500"/>
                    <a:gd name="connsiteX2" fmla="*/ 38100 w 1543086"/>
                    <a:gd name="connsiteY2" fmla="*/ 552450 h 952500"/>
                    <a:gd name="connsiteX3" fmla="*/ 47625 w 1543086"/>
                    <a:gd name="connsiteY3" fmla="*/ 523875 h 952500"/>
                    <a:gd name="connsiteX4" fmla="*/ 66675 w 1543086"/>
                    <a:gd name="connsiteY4" fmla="*/ 495300 h 952500"/>
                    <a:gd name="connsiteX5" fmla="*/ 85725 w 1543086"/>
                    <a:gd name="connsiteY5" fmla="*/ 438150 h 952500"/>
                    <a:gd name="connsiteX6" fmla="*/ 104775 w 1543086"/>
                    <a:gd name="connsiteY6" fmla="*/ 381000 h 952500"/>
                    <a:gd name="connsiteX7" fmla="*/ 114300 w 1543086"/>
                    <a:gd name="connsiteY7" fmla="*/ 352425 h 952500"/>
                    <a:gd name="connsiteX8" fmla="*/ 152400 w 1543086"/>
                    <a:gd name="connsiteY8" fmla="*/ 295275 h 952500"/>
                    <a:gd name="connsiteX9" fmla="*/ 180975 w 1543086"/>
                    <a:gd name="connsiteY9" fmla="*/ 276225 h 952500"/>
                    <a:gd name="connsiteX10" fmla="*/ 200025 w 1543086"/>
                    <a:gd name="connsiteY10" fmla="*/ 247650 h 952500"/>
                    <a:gd name="connsiteX11" fmla="*/ 209550 w 1543086"/>
                    <a:gd name="connsiteY11" fmla="*/ 219075 h 952500"/>
                    <a:gd name="connsiteX12" fmla="*/ 304800 w 1543086"/>
                    <a:gd name="connsiteY12" fmla="*/ 161925 h 952500"/>
                    <a:gd name="connsiteX13" fmla="*/ 381000 w 1543086"/>
                    <a:gd name="connsiteY13" fmla="*/ 114300 h 952500"/>
                    <a:gd name="connsiteX14" fmla="*/ 552450 w 1543086"/>
                    <a:gd name="connsiteY14" fmla="*/ 57150 h 952500"/>
                    <a:gd name="connsiteX15" fmla="*/ 638175 w 1543086"/>
                    <a:gd name="connsiteY15" fmla="*/ 28575 h 952500"/>
                    <a:gd name="connsiteX16" fmla="*/ 666750 w 1543086"/>
                    <a:gd name="connsiteY16" fmla="*/ 19050 h 952500"/>
                    <a:gd name="connsiteX17" fmla="*/ 857250 w 1543086"/>
                    <a:gd name="connsiteY17" fmla="*/ 0 h 952500"/>
                    <a:gd name="connsiteX18" fmla="*/ 1133475 w 1543086"/>
                    <a:gd name="connsiteY18" fmla="*/ 9525 h 952500"/>
                    <a:gd name="connsiteX19" fmla="*/ 1266825 w 1543086"/>
                    <a:gd name="connsiteY19" fmla="*/ 47625 h 952500"/>
                    <a:gd name="connsiteX20" fmla="*/ 1295400 w 1543086"/>
                    <a:gd name="connsiteY20" fmla="*/ 66675 h 952500"/>
                    <a:gd name="connsiteX21" fmla="*/ 1352550 w 1543086"/>
                    <a:gd name="connsiteY21" fmla="*/ 95250 h 952500"/>
                    <a:gd name="connsiteX22" fmla="*/ 1371600 w 1543086"/>
                    <a:gd name="connsiteY22" fmla="*/ 123825 h 952500"/>
                    <a:gd name="connsiteX23" fmla="*/ 1400175 w 1543086"/>
                    <a:gd name="connsiteY23" fmla="*/ 142875 h 952500"/>
                    <a:gd name="connsiteX24" fmla="*/ 1476375 w 1543086"/>
                    <a:gd name="connsiteY24" fmla="*/ 228600 h 952500"/>
                    <a:gd name="connsiteX25" fmla="*/ 1485900 w 1543086"/>
                    <a:gd name="connsiteY25" fmla="*/ 257175 h 952500"/>
                    <a:gd name="connsiteX26" fmla="*/ 1504950 w 1543086"/>
                    <a:gd name="connsiteY26" fmla="*/ 285750 h 952500"/>
                    <a:gd name="connsiteX27" fmla="*/ 1524000 w 1543086"/>
                    <a:gd name="connsiteY27" fmla="*/ 342900 h 952500"/>
                    <a:gd name="connsiteX28" fmla="*/ 1533525 w 1543086"/>
                    <a:gd name="connsiteY28" fmla="*/ 371475 h 952500"/>
                    <a:gd name="connsiteX29" fmla="*/ 1543050 w 1543086"/>
                    <a:gd name="connsiteY29" fmla="*/ 514350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3086" h="952500">
                      <a:moveTo>
                        <a:pt x="0" y="952500"/>
                      </a:moveTo>
                      <a:cubicBezTo>
                        <a:pt x="3175" y="869950"/>
                        <a:pt x="4943" y="787334"/>
                        <a:pt x="9525" y="704850"/>
                      </a:cubicBezTo>
                      <a:cubicBezTo>
                        <a:pt x="14902" y="608056"/>
                        <a:pt x="12827" y="628268"/>
                        <a:pt x="38100" y="552450"/>
                      </a:cubicBezTo>
                      <a:cubicBezTo>
                        <a:pt x="41275" y="542925"/>
                        <a:pt x="42056" y="532229"/>
                        <a:pt x="47625" y="523875"/>
                      </a:cubicBezTo>
                      <a:cubicBezTo>
                        <a:pt x="53975" y="514350"/>
                        <a:pt x="62026" y="505761"/>
                        <a:pt x="66675" y="495300"/>
                      </a:cubicBezTo>
                      <a:cubicBezTo>
                        <a:pt x="74830" y="476950"/>
                        <a:pt x="79375" y="457200"/>
                        <a:pt x="85725" y="438150"/>
                      </a:cubicBezTo>
                      <a:lnTo>
                        <a:pt x="104775" y="381000"/>
                      </a:lnTo>
                      <a:cubicBezTo>
                        <a:pt x="107950" y="371475"/>
                        <a:pt x="108731" y="360779"/>
                        <a:pt x="114300" y="352425"/>
                      </a:cubicBezTo>
                      <a:cubicBezTo>
                        <a:pt x="127000" y="333375"/>
                        <a:pt x="133350" y="307975"/>
                        <a:pt x="152400" y="295275"/>
                      </a:cubicBezTo>
                      <a:lnTo>
                        <a:pt x="180975" y="276225"/>
                      </a:lnTo>
                      <a:cubicBezTo>
                        <a:pt x="187325" y="266700"/>
                        <a:pt x="194905" y="257889"/>
                        <a:pt x="200025" y="247650"/>
                      </a:cubicBezTo>
                      <a:cubicBezTo>
                        <a:pt x="204515" y="238670"/>
                        <a:pt x="202450" y="226175"/>
                        <a:pt x="209550" y="219075"/>
                      </a:cubicBezTo>
                      <a:cubicBezTo>
                        <a:pt x="242234" y="186391"/>
                        <a:pt x="268722" y="182970"/>
                        <a:pt x="304800" y="161925"/>
                      </a:cubicBezTo>
                      <a:cubicBezTo>
                        <a:pt x="330673" y="146833"/>
                        <a:pt x="352584" y="123772"/>
                        <a:pt x="381000" y="114300"/>
                      </a:cubicBezTo>
                      <a:lnTo>
                        <a:pt x="552450" y="57150"/>
                      </a:lnTo>
                      <a:lnTo>
                        <a:pt x="638175" y="28575"/>
                      </a:lnTo>
                      <a:cubicBezTo>
                        <a:pt x="647700" y="25400"/>
                        <a:pt x="656811" y="20470"/>
                        <a:pt x="666750" y="19050"/>
                      </a:cubicBezTo>
                      <a:cubicBezTo>
                        <a:pt x="774406" y="3671"/>
                        <a:pt x="711040" y="11247"/>
                        <a:pt x="857250" y="0"/>
                      </a:cubicBezTo>
                      <a:cubicBezTo>
                        <a:pt x="949325" y="3175"/>
                        <a:pt x="1041647" y="2079"/>
                        <a:pt x="1133475" y="9525"/>
                      </a:cubicBezTo>
                      <a:cubicBezTo>
                        <a:pt x="1140705" y="10111"/>
                        <a:pt x="1252675" y="38192"/>
                        <a:pt x="1266825" y="47625"/>
                      </a:cubicBezTo>
                      <a:cubicBezTo>
                        <a:pt x="1276350" y="53975"/>
                        <a:pt x="1285161" y="61555"/>
                        <a:pt x="1295400" y="66675"/>
                      </a:cubicBezTo>
                      <a:cubicBezTo>
                        <a:pt x="1374270" y="106110"/>
                        <a:pt x="1270658" y="40655"/>
                        <a:pt x="1352550" y="95250"/>
                      </a:cubicBezTo>
                      <a:cubicBezTo>
                        <a:pt x="1358900" y="104775"/>
                        <a:pt x="1363505" y="115730"/>
                        <a:pt x="1371600" y="123825"/>
                      </a:cubicBezTo>
                      <a:cubicBezTo>
                        <a:pt x="1379695" y="131920"/>
                        <a:pt x="1391619" y="135270"/>
                        <a:pt x="1400175" y="142875"/>
                      </a:cubicBezTo>
                      <a:cubicBezTo>
                        <a:pt x="1422895" y="163070"/>
                        <a:pt x="1460451" y="196751"/>
                        <a:pt x="1476375" y="228600"/>
                      </a:cubicBezTo>
                      <a:cubicBezTo>
                        <a:pt x="1480865" y="237580"/>
                        <a:pt x="1481410" y="248195"/>
                        <a:pt x="1485900" y="257175"/>
                      </a:cubicBezTo>
                      <a:cubicBezTo>
                        <a:pt x="1491020" y="267414"/>
                        <a:pt x="1500301" y="275289"/>
                        <a:pt x="1504950" y="285750"/>
                      </a:cubicBezTo>
                      <a:cubicBezTo>
                        <a:pt x="1513105" y="304100"/>
                        <a:pt x="1517650" y="323850"/>
                        <a:pt x="1524000" y="342900"/>
                      </a:cubicBezTo>
                      <a:lnTo>
                        <a:pt x="1533525" y="371475"/>
                      </a:lnTo>
                      <a:cubicBezTo>
                        <a:pt x="1544200" y="488898"/>
                        <a:pt x="1543050" y="441181"/>
                        <a:pt x="1543050" y="5143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자유형 144"/>
                <p:cNvSpPr/>
                <p:nvPr/>
              </p:nvSpPr>
              <p:spPr>
                <a:xfrm rot="20210396">
                  <a:off x="5916560" y="3326420"/>
                  <a:ext cx="391982" cy="139993"/>
                </a:xfrm>
                <a:custGeom>
                  <a:avLst/>
                  <a:gdLst>
                    <a:gd name="connsiteX0" fmla="*/ 800100 w 800100"/>
                    <a:gd name="connsiteY0" fmla="*/ 285750 h 285750"/>
                    <a:gd name="connsiteX1" fmla="*/ 752475 w 800100"/>
                    <a:gd name="connsiteY1" fmla="*/ 247650 h 285750"/>
                    <a:gd name="connsiteX2" fmla="*/ 695325 w 800100"/>
                    <a:gd name="connsiteY2" fmla="*/ 200025 h 285750"/>
                    <a:gd name="connsiteX3" fmla="*/ 676275 w 800100"/>
                    <a:gd name="connsiteY3" fmla="*/ 171450 h 285750"/>
                    <a:gd name="connsiteX4" fmla="*/ 609600 w 800100"/>
                    <a:gd name="connsiteY4" fmla="*/ 114300 h 285750"/>
                    <a:gd name="connsiteX5" fmla="*/ 552450 w 800100"/>
                    <a:gd name="connsiteY5" fmla="*/ 76200 h 285750"/>
                    <a:gd name="connsiteX6" fmla="*/ 523875 w 800100"/>
                    <a:gd name="connsiteY6" fmla="*/ 57150 h 285750"/>
                    <a:gd name="connsiteX7" fmla="*/ 438150 w 800100"/>
                    <a:gd name="connsiteY7" fmla="*/ 28575 h 285750"/>
                    <a:gd name="connsiteX8" fmla="*/ 409575 w 800100"/>
                    <a:gd name="connsiteY8" fmla="*/ 19050 h 285750"/>
                    <a:gd name="connsiteX9" fmla="*/ 381000 w 800100"/>
                    <a:gd name="connsiteY9" fmla="*/ 9525 h 285750"/>
                    <a:gd name="connsiteX10" fmla="*/ 342900 w 800100"/>
                    <a:gd name="connsiteY10" fmla="*/ 0 h 285750"/>
                    <a:gd name="connsiteX11" fmla="*/ 76200 w 800100"/>
                    <a:gd name="connsiteY11" fmla="*/ 9525 h 285750"/>
                    <a:gd name="connsiteX12" fmla="*/ 47625 w 800100"/>
                    <a:gd name="connsiteY12" fmla="*/ 19050 h 285750"/>
                    <a:gd name="connsiteX13" fmla="*/ 0 w 800100"/>
                    <a:gd name="connsiteY13" fmla="*/ 571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00100" h="285750">
                      <a:moveTo>
                        <a:pt x="800100" y="285750"/>
                      </a:moveTo>
                      <a:cubicBezTo>
                        <a:pt x="784225" y="273050"/>
                        <a:pt x="767775" y="261037"/>
                        <a:pt x="752475" y="247650"/>
                      </a:cubicBezTo>
                      <a:cubicBezTo>
                        <a:pt x="693803" y="196312"/>
                        <a:pt x="753806" y="239012"/>
                        <a:pt x="695325" y="200025"/>
                      </a:cubicBezTo>
                      <a:cubicBezTo>
                        <a:pt x="688975" y="190500"/>
                        <a:pt x="683604" y="180244"/>
                        <a:pt x="676275" y="171450"/>
                      </a:cubicBezTo>
                      <a:cubicBezTo>
                        <a:pt x="656542" y="147771"/>
                        <a:pt x="634827" y="131959"/>
                        <a:pt x="609600" y="114300"/>
                      </a:cubicBezTo>
                      <a:cubicBezTo>
                        <a:pt x="590843" y="101170"/>
                        <a:pt x="571500" y="88900"/>
                        <a:pt x="552450" y="76200"/>
                      </a:cubicBezTo>
                      <a:cubicBezTo>
                        <a:pt x="542925" y="69850"/>
                        <a:pt x="534735" y="60770"/>
                        <a:pt x="523875" y="57150"/>
                      </a:cubicBezTo>
                      <a:lnTo>
                        <a:pt x="438150" y="28575"/>
                      </a:lnTo>
                      <a:lnTo>
                        <a:pt x="409575" y="19050"/>
                      </a:lnTo>
                      <a:cubicBezTo>
                        <a:pt x="400050" y="15875"/>
                        <a:pt x="390740" y="11960"/>
                        <a:pt x="381000" y="9525"/>
                      </a:cubicBezTo>
                      <a:lnTo>
                        <a:pt x="342900" y="0"/>
                      </a:lnTo>
                      <a:cubicBezTo>
                        <a:pt x="254000" y="3175"/>
                        <a:pt x="164972" y="3798"/>
                        <a:pt x="76200" y="9525"/>
                      </a:cubicBezTo>
                      <a:cubicBezTo>
                        <a:pt x="66181" y="10171"/>
                        <a:pt x="56605" y="14560"/>
                        <a:pt x="47625" y="19050"/>
                      </a:cubicBezTo>
                      <a:cubicBezTo>
                        <a:pt x="23594" y="31066"/>
                        <a:pt x="17719" y="39431"/>
                        <a:pt x="0" y="571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자유형 145"/>
                <p:cNvSpPr/>
                <p:nvPr/>
              </p:nvSpPr>
              <p:spPr>
                <a:xfrm rot="20210396">
                  <a:off x="5021932" y="2064523"/>
                  <a:ext cx="2141967" cy="2655209"/>
                </a:xfrm>
                <a:custGeom>
                  <a:avLst/>
                  <a:gdLst>
                    <a:gd name="connsiteX0" fmla="*/ 4372113 w 4372113"/>
                    <a:gd name="connsiteY0" fmla="*/ 5419725 h 5419725"/>
                    <a:gd name="connsiteX1" fmla="*/ 4324488 w 4372113"/>
                    <a:gd name="connsiteY1" fmla="*/ 5391150 h 5419725"/>
                    <a:gd name="connsiteX2" fmla="*/ 4286388 w 4372113"/>
                    <a:gd name="connsiteY2" fmla="*/ 5381625 h 5419725"/>
                    <a:gd name="connsiteX3" fmla="*/ 4191138 w 4372113"/>
                    <a:gd name="connsiteY3" fmla="*/ 5343525 h 5419725"/>
                    <a:gd name="connsiteX4" fmla="*/ 4143513 w 4372113"/>
                    <a:gd name="connsiteY4" fmla="*/ 5324475 h 5419725"/>
                    <a:gd name="connsiteX5" fmla="*/ 4076838 w 4372113"/>
                    <a:gd name="connsiteY5" fmla="*/ 5295900 h 5419725"/>
                    <a:gd name="connsiteX6" fmla="*/ 3981588 w 4372113"/>
                    <a:gd name="connsiteY6" fmla="*/ 5257800 h 5419725"/>
                    <a:gd name="connsiteX7" fmla="*/ 3943488 w 4372113"/>
                    <a:gd name="connsiteY7" fmla="*/ 5248275 h 5419725"/>
                    <a:gd name="connsiteX8" fmla="*/ 3905388 w 4372113"/>
                    <a:gd name="connsiteY8" fmla="*/ 5229225 h 5419725"/>
                    <a:gd name="connsiteX9" fmla="*/ 3867288 w 4372113"/>
                    <a:gd name="connsiteY9" fmla="*/ 5219700 h 5419725"/>
                    <a:gd name="connsiteX10" fmla="*/ 3800613 w 4372113"/>
                    <a:gd name="connsiteY10" fmla="*/ 5200650 h 5419725"/>
                    <a:gd name="connsiteX11" fmla="*/ 3752988 w 4372113"/>
                    <a:gd name="connsiteY11" fmla="*/ 5191125 h 5419725"/>
                    <a:gd name="connsiteX12" fmla="*/ 3695838 w 4372113"/>
                    <a:gd name="connsiteY12" fmla="*/ 5172075 h 5419725"/>
                    <a:gd name="connsiteX13" fmla="*/ 3610113 w 4372113"/>
                    <a:gd name="connsiteY13" fmla="*/ 5143500 h 5419725"/>
                    <a:gd name="connsiteX14" fmla="*/ 3581538 w 4372113"/>
                    <a:gd name="connsiteY14" fmla="*/ 5133975 h 5419725"/>
                    <a:gd name="connsiteX15" fmla="*/ 3552963 w 4372113"/>
                    <a:gd name="connsiteY15" fmla="*/ 5124450 h 5419725"/>
                    <a:gd name="connsiteX16" fmla="*/ 3524388 w 4372113"/>
                    <a:gd name="connsiteY16" fmla="*/ 5105400 h 5419725"/>
                    <a:gd name="connsiteX17" fmla="*/ 3467238 w 4372113"/>
                    <a:gd name="connsiteY17" fmla="*/ 5095875 h 5419725"/>
                    <a:gd name="connsiteX18" fmla="*/ 3410088 w 4372113"/>
                    <a:gd name="connsiteY18" fmla="*/ 5076825 h 5419725"/>
                    <a:gd name="connsiteX19" fmla="*/ 3343413 w 4372113"/>
                    <a:gd name="connsiteY19" fmla="*/ 5057775 h 5419725"/>
                    <a:gd name="connsiteX20" fmla="*/ 3295788 w 4372113"/>
                    <a:gd name="connsiteY20" fmla="*/ 5048250 h 5419725"/>
                    <a:gd name="connsiteX21" fmla="*/ 3267213 w 4372113"/>
                    <a:gd name="connsiteY21" fmla="*/ 5038725 h 5419725"/>
                    <a:gd name="connsiteX22" fmla="*/ 3191013 w 4372113"/>
                    <a:gd name="connsiteY22" fmla="*/ 5019675 h 5419725"/>
                    <a:gd name="connsiteX23" fmla="*/ 3133863 w 4372113"/>
                    <a:gd name="connsiteY23" fmla="*/ 5000625 h 5419725"/>
                    <a:gd name="connsiteX24" fmla="*/ 3105288 w 4372113"/>
                    <a:gd name="connsiteY24" fmla="*/ 4991100 h 5419725"/>
                    <a:gd name="connsiteX25" fmla="*/ 3019563 w 4372113"/>
                    <a:gd name="connsiteY25" fmla="*/ 4933950 h 5419725"/>
                    <a:gd name="connsiteX26" fmla="*/ 2990988 w 4372113"/>
                    <a:gd name="connsiteY26" fmla="*/ 4914900 h 5419725"/>
                    <a:gd name="connsiteX27" fmla="*/ 2962413 w 4372113"/>
                    <a:gd name="connsiteY27" fmla="*/ 4895850 h 5419725"/>
                    <a:gd name="connsiteX28" fmla="*/ 2943363 w 4372113"/>
                    <a:gd name="connsiteY28" fmla="*/ 4867275 h 5419725"/>
                    <a:gd name="connsiteX29" fmla="*/ 2886213 w 4372113"/>
                    <a:gd name="connsiteY29" fmla="*/ 4819650 h 5419725"/>
                    <a:gd name="connsiteX30" fmla="*/ 2867163 w 4372113"/>
                    <a:gd name="connsiteY30" fmla="*/ 4791075 h 5419725"/>
                    <a:gd name="connsiteX31" fmla="*/ 2810013 w 4372113"/>
                    <a:gd name="connsiteY31" fmla="*/ 4752975 h 5419725"/>
                    <a:gd name="connsiteX32" fmla="*/ 2790963 w 4372113"/>
                    <a:gd name="connsiteY32" fmla="*/ 4724400 h 5419725"/>
                    <a:gd name="connsiteX33" fmla="*/ 2762388 w 4372113"/>
                    <a:gd name="connsiteY33" fmla="*/ 4714875 h 5419725"/>
                    <a:gd name="connsiteX34" fmla="*/ 2733813 w 4372113"/>
                    <a:gd name="connsiteY34" fmla="*/ 4695825 h 5419725"/>
                    <a:gd name="connsiteX35" fmla="*/ 2667138 w 4372113"/>
                    <a:gd name="connsiteY35" fmla="*/ 4619625 h 5419725"/>
                    <a:gd name="connsiteX36" fmla="*/ 2619513 w 4372113"/>
                    <a:gd name="connsiteY36" fmla="*/ 4533900 h 5419725"/>
                    <a:gd name="connsiteX37" fmla="*/ 2600463 w 4372113"/>
                    <a:gd name="connsiteY37" fmla="*/ 4505325 h 5419725"/>
                    <a:gd name="connsiteX38" fmla="*/ 2571888 w 4372113"/>
                    <a:gd name="connsiteY38" fmla="*/ 4419600 h 5419725"/>
                    <a:gd name="connsiteX39" fmla="*/ 2562363 w 4372113"/>
                    <a:gd name="connsiteY39" fmla="*/ 4391025 h 5419725"/>
                    <a:gd name="connsiteX40" fmla="*/ 2533788 w 4372113"/>
                    <a:gd name="connsiteY40" fmla="*/ 4286250 h 5419725"/>
                    <a:gd name="connsiteX41" fmla="*/ 2524263 w 4372113"/>
                    <a:gd name="connsiteY41" fmla="*/ 4257675 h 5419725"/>
                    <a:gd name="connsiteX42" fmla="*/ 2514738 w 4372113"/>
                    <a:gd name="connsiteY42" fmla="*/ 4229100 h 5419725"/>
                    <a:gd name="connsiteX43" fmla="*/ 2533788 w 4372113"/>
                    <a:gd name="connsiteY43" fmla="*/ 3971925 h 5419725"/>
                    <a:gd name="connsiteX44" fmla="*/ 2552838 w 4372113"/>
                    <a:gd name="connsiteY44" fmla="*/ 3848100 h 5419725"/>
                    <a:gd name="connsiteX45" fmla="*/ 2581413 w 4372113"/>
                    <a:gd name="connsiteY45" fmla="*/ 3286125 h 5419725"/>
                    <a:gd name="connsiteX46" fmla="*/ 2590938 w 4372113"/>
                    <a:gd name="connsiteY46" fmla="*/ 3143250 h 5419725"/>
                    <a:gd name="connsiteX47" fmla="*/ 2609988 w 4372113"/>
                    <a:gd name="connsiteY47" fmla="*/ 2552700 h 5419725"/>
                    <a:gd name="connsiteX48" fmla="*/ 2619513 w 4372113"/>
                    <a:gd name="connsiteY48" fmla="*/ 2447925 h 5419725"/>
                    <a:gd name="connsiteX49" fmla="*/ 2638563 w 4372113"/>
                    <a:gd name="connsiteY49" fmla="*/ 2295525 h 5419725"/>
                    <a:gd name="connsiteX50" fmla="*/ 2629038 w 4372113"/>
                    <a:gd name="connsiteY50" fmla="*/ 1933575 h 5419725"/>
                    <a:gd name="connsiteX51" fmla="*/ 2600463 w 4372113"/>
                    <a:gd name="connsiteY51" fmla="*/ 1800225 h 5419725"/>
                    <a:gd name="connsiteX52" fmla="*/ 2590938 w 4372113"/>
                    <a:gd name="connsiteY52" fmla="*/ 1743075 h 5419725"/>
                    <a:gd name="connsiteX53" fmla="*/ 2571888 w 4372113"/>
                    <a:gd name="connsiteY53" fmla="*/ 1685925 h 5419725"/>
                    <a:gd name="connsiteX54" fmla="*/ 2552838 w 4372113"/>
                    <a:gd name="connsiteY54" fmla="*/ 1657350 h 5419725"/>
                    <a:gd name="connsiteX55" fmla="*/ 2533788 w 4372113"/>
                    <a:gd name="connsiteY55" fmla="*/ 1590675 h 5419725"/>
                    <a:gd name="connsiteX56" fmla="*/ 2514738 w 4372113"/>
                    <a:gd name="connsiteY56" fmla="*/ 1533525 h 5419725"/>
                    <a:gd name="connsiteX57" fmla="*/ 2495688 w 4372113"/>
                    <a:gd name="connsiteY57" fmla="*/ 1457325 h 5419725"/>
                    <a:gd name="connsiteX58" fmla="*/ 2457588 w 4372113"/>
                    <a:gd name="connsiteY58" fmla="*/ 1371600 h 5419725"/>
                    <a:gd name="connsiteX59" fmla="*/ 2448063 w 4372113"/>
                    <a:gd name="connsiteY59" fmla="*/ 1343025 h 5419725"/>
                    <a:gd name="connsiteX60" fmla="*/ 2409963 w 4372113"/>
                    <a:gd name="connsiteY60" fmla="*/ 1285875 h 5419725"/>
                    <a:gd name="connsiteX61" fmla="*/ 2390913 w 4372113"/>
                    <a:gd name="connsiteY61" fmla="*/ 1209675 h 5419725"/>
                    <a:gd name="connsiteX62" fmla="*/ 2362338 w 4372113"/>
                    <a:gd name="connsiteY62" fmla="*/ 1181100 h 5419725"/>
                    <a:gd name="connsiteX63" fmla="*/ 2324238 w 4372113"/>
                    <a:gd name="connsiteY63" fmla="*/ 1123950 h 5419725"/>
                    <a:gd name="connsiteX64" fmla="*/ 2305188 w 4372113"/>
                    <a:gd name="connsiteY64" fmla="*/ 1095375 h 5419725"/>
                    <a:gd name="connsiteX65" fmla="*/ 2219463 w 4372113"/>
                    <a:gd name="connsiteY65" fmla="*/ 1047750 h 5419725"/>
                    <a:gd name="connsiteX66" fmla="*/ 2114688 w 4372113"/>
                    <a:gd name="connsiteY66" fmla="*/ 962025 h 5419725"/>
                    <a:gd name="connsiteX67" fmla="*/ 2048013 w 4372113"/>
                    <a:gd name="connsiteY67" fmla="*/ 923925 h 5419725"/>
                    <a:gd name="connsiteX68" fmla="*/ 2019438 w 4372113"/>
                    <a:gd name="connsiteY68" fmla="*/ 914400 h 5419725"/>
                    <a:gd name="connsiteX69" fmla="*/ 1924188 w 4372113"/>
                    <a:gd name="connsiteY69" fmla="*/ 838200 h 5419725"/>
                    <a:gd name="connsiteX70" fmla="*/ 1876563 w 4372113"/>
                    <a:gd name="connsiteY70" fmla="*/ 781050 h 5419725"/>
                    <a:gd name="connsiteX71" fmla="*/ 1828938 w 4372113"/>
                    <a:gd name="connsiteY71" fmla="*/ 733425 h 5419725"/>
                    <a:gd name="connsiteX72" fmla="*/ 1762263 w 4372113"/>
                    <a:gd name="connsiteY72" fmla="*/ 647700 h 5419725"/>
                    <a:gd name="connsiteX73" fmla="*/ 1647963 w 4372113"/>
                    <a:gd name="connsiteY73" fmla="*/ 533400 h 5419725"/>
                    <a:gd name="connsiteX74" fmla="*/ 1619388 w 4372113"/>
                    <a:gd name="connsiteY74" fmla="*/ 504825 h 5419725"/>
                    <a:gd name="connsiteX75" fmla="*/ 1600338 w 4372113"/>
                    <a:gd name="connsiteY75" fmla="*/ 476250 h 5419725"/>
                    <a:gd name="connsiteX76" fmla="*/ 1571763 w 4372113"/>
                    <a:gd name="connsiteY76" fmla="*/ 466725 h 5419725"/>
                    <a:gd name="connsiteX77" fmla="*/ 1486038 w 4372113"/>
                    <a:gd name="connsiteY77" fmla="*/ 371475 h 5419725"/>
                    <a:gd name="connsiteX78" fmla="*/ 1457463 w 4372113"/>
                    <a:gd name="connsiteY78" fmla="*/ 361950 h 5419725"/>
                    <a:gd name="connsiteX79" fmla="*/ 1419363 w 4372113"/>
                    <a:gd name="connsiteY79" fmla="*/ 333375 h 5419725"/>
                    <a:gd name="connsiteX80" fmla="*/ 1381263 w 4372113"/>
                    <a:gd name="connsiteY80" fmla="*/ 295275 h 5419725"/>
                    <a:gd name="connsiteX81" fmla="*/ 1324113 w 4372113"/>
                    <a:gd name="connsiteY81" fmla="*/ 257175 h 5419725"/>
                    <a:gd name="connsiteX82" fmla="*/ 1295538 w 4372113"/>
                    <a:gd name="connsiteY82" fmla="*/ 238125 h 5419725"/>
                    <a:gd name="connsiteX83" fmla="*/ 1266963 w 4372113"/>
                    <a:gd name="connsiteY83" fmla="*/ 219075 h 5419725"/>
                    <a:gd name="connsiteX84" fmla="*/ 1200288 w 4372113"/>
                    <a:gd name="connsiteY84" fmla="*/ 180975 h 5419725"/>
                    <a:gd name="connsiteX85" fmla="*/ 1133613 w 4372113"/>
                    <a:gd name="connsiteY85" fmla="*/ 142875 h 5419725"/>
                    <a:gd name="connsiteX86" fmla="*/ 1105038 w 4372113"/>
                    <a:gd name="connsiteY86" fmla="*/ 133350 h 5419725"/>
                    <a:gd name="connsiteX87" fmla="*/ 1076463 w 4372113"/>
                    <a:gd name="connsiteY87" fmla="*/ 114300 h 5419725"/>
                    <a:gd name="connsiteX88" fmla="*/ 1009788 w 4372113"/>
                    <a:gd name="connsiteY88" fmla="*/ 85725 h 5419725"/>
                    <a:gd name="connsiteX89" fmla="*/ 962163 w 4372113"/>
                    <a:gd name="connsiteY89" fmla="*/ 76200 h 5419725"/>
                    <a:gd name="connsiteX90" fmla="*/ 933588 w 4372113"/>
                    <a:gd name="connsiteY90" fmla="*/ 66675 h 5419725"/>
                    <a:gd name="connsiteX91" fmla="*/ 876438 w 4372113"/>
                    <a:gd name="connsiteY91" fmla="*/ 57150 h 5419725"/>
                    <a:gd name="connsiteX92" fmla="*/ 790713 w 4372113"/>
                    <a:gd name="connsiteY92" fmla="*/ 28575 h 5419725"/>
                    <a:gd name="connsiteX93" fmla="*/ 762138 w 4372113"/>
                    <a:gd name="connsiteY93" fmla="*/ 19050 h 5419725"/>
                    <a:gd name="connsiteX94" fmla="*/ 724038 w 4372113"/>
                    <a:gd name="connsiteY94" fmla="*/ 9525 h 5419725"/>
                    <a:gd name="connsiteX95" fmla="*/ 619263 w 4372113"/>
                    <a:gd name="connsiteY95" fmla="*/ 0 h 5419725"/>
                    <a:gd name="connsiteX96" fmla="*/ 362088 w 4372113"/>
                    <a:gd name="connsiteY96" fmla="*/ 9525 h 5419725"/>
                    <a:gd name="connsiteX97" fmla="*/ 314463 w 4372113"/>
                    <a:gd name="connsiteY97" fmla="*/ 19050 h 5419725"/>
                    <a:gd name="connsiteX98" fmla="*/ 285888 w 4372113"/>
                    <a:gd name="connsiteY98" fmla="*/ 47625 h 5419725"/>
                    <a:gd name="connsiteX99" fmla="*/ 247788 w 4372113"/>
                    <a:gd name="connsiteY99" fmla="*/ 76200 h 5419725"/>
                    <a:gd name="connsiteX100" fmla="*/ 190638 w 4372113"/>
                    <a:gd name="connsiteY100" fmla="*/ 104775 h 5419725"/>
                    <a:gd name="connsiteX101" fmla="*/ 152538 w 4372113"/>
                    <a:gd name="connsiteY101" fmla="*/ 161925 h 5419725"/>
                    <a:gd name="connsiteX102" fmla="*/ 123963 w 4372113"/>
                    <a:gd name="connsiteY102" fmla="*/ 219075 h 5419725"/>
                    <a:gd name="connsiteX103" fmla="*/ 85863 w 4372113"/>
                    <a:gd name="connsiteY103" fmla="*/ 276225 h 5419725"/>
                    <a:gd name="connsiteX104" fmla="*/ 66813 w 4372113"/>
                    <a:gd name="connsiteY104" fmla="*/ 361950 h 5419725"/>
                    <a:gd name="connsiteX105" fmla="*/ 47763 w 4372113"/>
                    <a:gd name="connsiteY105" fmla="*/ 390525 h 5419725"/>
                    <a:gd name="connsiteX106" fmla="*/ 38238 w 4372113"/>
                    <a:gd name="connsiteY106" fmla="*/ 419100 h 5419725"/>
                    <a:gd name="connsiteX107" fmla="*/ 19188 w 4372113"/>
                    <a:gd name="connsiteY107" fmla="*/ 447675 h 5419725"/>
                    <a:gd name="connsiteX108" fmla="*/ 138 w 4372113"/>
                    <a:gd name="connsiteY108" fmla="*/ 533400 h 541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4372113" h="5419725">
                      <a:moveTo>
                        <a:pt x="4372113" y="5419725"/>
                      </a:moveTo>
                      <a:cubicBezTo>
                        <a:pt x="4356238" y="5410200"/>
                        <a:pt x="4341406" y="5398669"/>
                        <a:pt x="4324488" y="5391150"/>
                      </a:cubicBezTo>
                      <a:cubicBezTo>
                        <a:pt x="4312525" y="5385833"/>
                        <a:pt x="4298716" y="5386028"/>
                        <a:pt x="4286388" y="5381625"/>
                      </a:cubicBezTo>
                      <a:cubicBezTo>
                        <a:pt x="4254184" y="5370124"/>
                        <a:pt x="4222888" y="5356225"/>
                        <a:pt x="4191138" y="5343525"/>
                      </a:cubicBezTo>
                      <a:cubicBezTo>
                        <a:pt x="4175263" y="5337175"/>
                        <a:pt x="4157739" y="5333959"/>
                        <a:pt x="4143513" y="5324475"/>
                      </a:cubicBezTo>
                      <a:cubicBezTo>
                        <a:pt x="4089151" y="5288234"/>
                        <a:pt x="4143077" y="5319557"/>
                        <a:pt x="4076838" y="5295900"/>
                      </a:cubicBezTo>
                      <a:cubicBezTo>
                        <a:pt x="4044634" y="5284399"/>
                        <a:pt x="4014763" y="5266094"/>
                        <a:pt x="3981588" y="5257800"/>
                      </a:cubicBezTo>
                      <a:cubicBezTo>
                        <a:pt x="3968888" y="5254625"/>
                        <a:pt x="3955745" y="5252872"/>
                        <a:pt x="3943488" y="5248275"/>
                      </a:cubicBezTo>
                      <a:cubicBezTo>
                        <a:pt x="3930193" y="5243289"/>
                        <a:pt x="3918683" y="5234211"/>
                        <a:pt x="3905388" y="5229225"/>
                      </a:cubicBezTo>
                      <a:cubicBezTo>
                        <a:pt x="3893131" y="5224628"/>
                        <a:pt x="3879875" y="5223296"/>
                        <a:pt x="3867288" y="5219700"/>
                      </a:cubicBezTo>
                      <a:cubicBezTo>
                        <a:pt x="3811601" y="5203789"/>
                        <a:pt x="3867611" y="5215538"/>
                        <a:pt x="3800613" y="5200650"/>
                      </a:cubicBezTo>
                      <a:cubicBezTo>
                        <a:pt x="3784809" y="5197138"/>
                        <a:pt x="3768607" y="5195385"/>
                        <a:pt x="3752988" y="5191125"/>
                      </a:cubicBezTo>
                      <a:cubicBezTo>
                        <a:pt x="3733615" y="5185841"/>
                        <a:pt x="3714888" y="5178425"/>
                        <a:pt x="3695838" y="5172075"/>
                      </a:cubicBezTo>
                      <a:lnTo>
                        <a:pt x="3610113" y="5143500"/>
                      </a:lnTo>
                      <a:lnTo>
                        <a:pt x="3581538" y="5133975"/>
                      </a:lnTo>
                      <a:cubicBezTo>
                        <a:pt x="3572013" y="5130800"/>
                        <a:pt x="3561317" y="5130019"/>
                        <a:pt x="3552963" y="5124450"/>
                      </a:cubicBezTo>
                      <a:cubicBezTo>
                        <a:pt x="3543438" y="5118100"/>
                        <a:pt x="3535248" y="5109020"/>
                        <a:pt x="3524388" y="5105400"/>
                      </a:cubicBezTo>
                      <a:cubicBezTo>
                        <a:pt x="3506066" y="5099293"/>
                        <a:pt x="3485974" y="5100559"/>
                        <a:pt x="3467238" y="5095875"/>
                      </a:cubicBezTo>
                      <a:cubicBezTo>
                        <a:pt x="3447757" y="5091005"/>
                        <a:pt x="3429138" y="5083175"/>
                        <a:pt x="3410088" y="5076825"/>
                      </a:cubicBezTo>
                      <a:cubicBezTo>
                        <a:pt x="3378267" y="5066218"/>
                        <a:pt x="3379293" y="5065748"/>
                        <a:pt x="3343413" y="5057775"/>
                      </a:cubicBezTo>
                      <a:cubicBezTo>
                        <a:pt x="3327609" y="5054263"/>
                        <a:pt x="3311494" y="5052177"/>
                        <a:pt x="3295788" y="5048250"/>
                      </a:cubicBezTo>
                      <a:cubicBezTo>
                        <a:pt x="3286048" y="5045815"/>
                        <a:pt x="3276899" y="5041367"/>
                        <a:pt x="3267213" y="5038725"/>
                      </a:cubicBezTo>
                      <a:cubicBezTo>
                        <a:pt x="3241954" y="5031836"/>
                        <a:pt x="3215851" y="5027954"/>
                        <a:pt x="3191013" y="5019675"/>
                      </a:cubicBezTo>
                      <a:lnTo>
                        <a:pt x="3133863" y="5000625"/>
                      </a:lnTo>
                      <a:cubicBezTo>
                        <a:pt x="3124338" y="4997450"/>
                        <a:pt x="3113642" y="4996669"/>
                        <a:pt x="3105288" y="4991100"/>
                      </a:cubicBezTo>
                      <a:lnTo>
                        <a:pt x="3019563" y="4933950"/>
                      </a:lnTo>
                      <a:lnTo>
                        <a:pt x="2990988" y="4914900"/>
                      </a:lnTo>
                      <a:lnTo>
                        <a:pt x="2962413" y="4895850"/>
                      </a:lnTo>
                      <a:cubicBezTo>
                        <a:pt x="2956063" y="4886325"/>
                        <a:pt x="2951458" y="4875370"/>
                        <a:pt x="2943363" y="4867275"/>
                      </a:cubicBezTo>
                      <a:cubicBezTo>
                        <a:pt x="2868438" y="4792350"/>
                        <a:pt x="2964234" y="4913275"/>
                        <a:pt x="2886213" y="4819650"/>
                      </a:cubicBezTo>
                      <a:cubicBezTo>
                        <a:pt x="2878884" y="4810856"/>
                        <a:pt x="2875778" y="4798613"/>
                        <a:pt x="2867163" y="4791075"/>
                      </a:cubicBezTo>
                      <a:cubicBezTo>
                        <a:pt x="2849933" y="4775998"/>
                        <a:pt x="2810013" y="4752975"/>
                        <a:pt x="2810013" y="4752975"/>
                      </a:cubicBezTo>
                      <a:cubicBezTo>
                        <a:pt x="2803663" y="4743450"/>
                        <a:pt x="2799902" y="4731551"/>
                        <a:pt x="2790963" y="4724400"/>
                      </a:cubicBezTo>
                      <a:cubicBezTo>
                        <a:pt x="2783123" y="4718128"/>
                        <a:pt x="2771368" y="4719365"/>
                        <a:pt x="2762388" y="4714875"/>
                      </a:cubicBezTo>
                      <a:cubicBezTo>
                        <a:pt x="2752149" y="4709755"/>
                        <a:pt x="2743338" y="4702175"/>
                        <a:pt x="2733813" y="4695825"/>
                      </a:cubicBezTo>
                      <a:cubicBezTo>
                        <a:pt x="2689363" y="4629150"/>
                        <a:pt x="2714763" y="4651375"/>
                        <a:pt x="2667138" y="4619625"/>
                      </a:cubicBezTo>
                      <a:cubicBezTo>
                        <a:pt x="2650373" y="4569330"/>
                        <a:pt x="2663182" y="4599404"/>
                        <a:pt x="2619513" y="4533900"/>
                      </a:cubicBezTo>
                      <a:cubicBezTo>
                        <a:pt x="2613163" y="4524375"/>
                        <a:pt x="2604083" y="4516185"/>
                        <a:pt x="2600463" y="4505325"/>
                      </a:cubicBezTo>
                      <a:lnTo>
                        <a:pt x="2571888" y="4419600"/>
                      </a:lnTo>
                      <a:cubicBezTo>
                        <a:pt x="2568713" y="4410075"/>
                        <a:pt x="2564332" y="4400870"/>
                        <a:pt x="2562363" y="4391025"/>
                      </a:cubicBezTo>
                      <a:cubicBezTo>
                        <a:pt x="2548900" y="4323709"/>
                        <a:pt x="2557958" y="4358759"/>
                        <a:pt x="2533788" y="4286250"/>
                      </a:cubicBezTo>
                      <a:lnTo>
                        <a:pt x="2524263" y="4257675"/>
                      </a:lnTo>
                      <a:lnTo>
                        <a:pt x="2514738" y="4229100"/>
                      </a:lnTo>
                      <a:cubicBezTo>
                        <a:pt x="2532224" y="3879383"/>
                        <a:pt x="2512856" y="4149844"/>
                        <a:pt x="2533788" y="3971925"/>
                      </a:cubicBezTo>
                      <a:cubicBezTo>
                        <a:pt x="2547182" y="3858074"/>
                        <a:pt x="2532320" y="3909655"/>
                        <a:pt x="2552838" y="3848100"/>
                      </a:cubicBezTo>
                      <a:cubicBezTo>
                        <a:pt x="2560922" y="3670243"/>
                        <a:pt x="2570001" y="3457305"/>
                        <a:pt x="2581413" y="3286125"/>
                      </a:cubicBezTo>
                      <a:lnTo>
                        <a:pt x="2590938" y="3143250"/>
                      </a:lnTo>
                      <a:cubicBezTo>
                        <a:pt x="2596210" y="2921829"/>
                        <a:pt x="2596551" y="2760981"/>
                        <a:pt x="2609988" y="2552700"/>
                      </a:cubicBezTo>
                      <a:cubicBezTo>
                        <a:pt x="2612246" y="2517704"/>
                        <a:pt x="2615640" y="2482780"/>
                        <a:pt x="2619513" y="2447925"/>
                      </a:cubicBezTo>
                      <a:cubicBezTo>
                        <a:pt x="2625167" y="2397043"/>
                        <a:pt x="2638563" y="2295525"/>
                        <a:pt x="2638563" y="2295525"/>
                      </a:cubicBezTo>
                      <a:cubicBezTo>
                        <a:pt x="2635388" y="2174875"/>
                        <a:pt x="2636567" y="2054032"/>
                        <a:pt x="2629038" y="1933575"/>
                      </a:cubicBezTo>
                      <a:cubicBezTo>
                        <a:pt x="2625130" y="1871055"/>
                        <a:pt x="2610681" y="1851314"/>
                        <a:pt x="2600463" y="1800225"/>
                      </a:cubicBezTo>
                      <a:cubicBezTo>
                        <a:pt x="2596675" y="1781287"/>
                        <a:pt x="2595622" y="1761811"/>
                        <a:pt x="2590938" y="1743075"/>
                      </a:cubicBezTo>
                      <a:cubicBezTo>
                        <a:pt x="2586068" y="1723594"/>
                        <a:pt x="2583027" y="1702633"/>
                        <a:pt x="2571888" y="1685925"/>
                      </a:cubicBezTo>
                      <a:cubicBezTo>
                        <a:pt x="2565538" y="1676400"/>
                        <a:pt x="2557958" y="1667589"/>
                        <a:pt x="2552838" y="1657350"/>
                      </a:cubicBezTo>
                      <a:cubicBezTo>
                        <a:pt x="2544835" y="1641345"/>
                        <a:pt x="2538366" y="1605934"/>
                        <a:pt x="2533788" y="1590675"/>
                      </a:cubicBezTo>
                      <a:cubicBezTo>
                        <a:pt x="2528018" y="1571441"/>
                        <a:pt x="2520255" y="1552833"/>
                        <a:pt x="2514738" y="1533525"/>
                      </a:cubicBezTo>
                      <a:cubicBezTo>
                        <a:pt x="2507545" y="1508351"/>
                        <a:pt x="2510211" y="1479110"/>
                        <a:pt x="2495688" y="1457325"/>
                      </a:cubicBezTo>
                      <a:cubicBezTo>
                        <a:pt x="2465499" y="1412042"/>
                        <a:pt x="2480258" y="1439610"/>
                        <a:pt x="2457588" y="1371600"/>
                      </a:cubicBezTo>
                      <a:cubicBezTo>
                        <a:pt x="2454413" y="1362075"/>
                        <a:pt x="2453632" y="1351379"/>
                        <a:pt x="2448063" y="1343025"/>
                      </a:cubicBezTo>
                      <a:lnTo>
                        <a:pt x="2409963" y="1285875"/>
                      </a:lnTo>
                      <a:cubicBezTo>
                        <a:pt x="2408589" y="1279005"/>
                        <a:pt x="2399281" y="1222227"/>
                        <a:pt x="2390913" y="1209675"/>
                      </a:cubicBezTo>
                      <a:cubicBezTo>
                        <a:pt x="2383441" y="1198467"/>
                        <a:pt x="2371863" y="1190625"/>
                        <a:pt x="2362338" y="1181100"/>
                      </a:cubicBezTo>
                      <a:cubicBezTo>
                        <a:pt x="2345599" y="1130882"/>
                        <a:pt x="2363876" y="1171516"/>
                        <a:pt x="2324238" y="1123950"/>
                      </a:cubicBezTo>
                      <a:cubicBezTo>
                        <a:pt x="2316909" y="1115156"/>
                        <a:pt x="2313803" y="1102913"/>
                        <a:pt x="2305188" y="1095375"/>
                      </a:cubicBezTo>
                      <a:cubicBezTo>
                        <a:pt x="2264878" y="1060104"/>
                        <a:pt x="2258710" y="1060832"/>
                        <a:pt x="2219463" y="1047750"/>
                      </a:cubicBezTo>
                      <a:cubicBezTo>
                        <a:pt x="2177663" y="1005950"/>
                        <a:pt x="2179920" y="1005513"/>
                        <a:pt x="2114688" y="962025"/>
                      </a:cubicBezTo>
                      <a:cubicBezTo>
                        <a:pt x="2085990" y="942893"/>
                        <a:pt x="2081850" y="938427"/>
                        <a:pt x="2048013" y="923925"/>
                      </a:cubicBezTo>
                      <a:cubicBezTo>
                        <a:pt x="2038785" y="919970"/>
                        <a:pt x="2028963" y="917575"/>
                        <a:pt x="2019438" y="914400"/>
                      </a:cubicBezTo>
                      <a:cubicBezTo>
                        <a:pt x="1952248" y="847210"/>
                        <a:pt x="1986385" y="869298"/>
                        <a:pt x="1924188" y="838200"/>
                      </a:cubicBezTo>
                      <a:cubicBezTo>
                        <a:pt x="1883320" y="756463"/>
                        <a:pt x="1930415" y="834902"/>
                        <a:pt x="1876563" y="781050"/>
                      </a:cubicBezTo>
                      <a:cubicBezTo>
                        <a:pt x="1813063" y="717550"/>
                        <a:pt x="1905138" y="784225"/>
                        <a:pt x="1828938" y="733425"/>
                      </a:cubicBezTo>
                      <a:cubicBezTo>
                        <a:pt x="1810894" y="679292"/>
                        <a:pt x="1826513" y="711950"/>
                        <a:pt x="1762263" y="647700"/>
                      </a:cubicBezTo>
                      <a:lnTo>
                        <a:pt x="1647963" y="533400"/>
                      </a:lnTo>
                      <a:cubicBezTo>
                        <a:pt x="1638438" y="523875"/>
                        <a:pt x="1626860" y="516033"/>
                        <a:pt x="1619388" y="504825"/>
                      </a:cubicBezTo>
                      <a:cubicBezTo>
                        <a:pt x="1613038" y="495300"/>
                        <a:pt x="1609277" y="483401"/>
                        <a:pt x="1600338" y="476250"/>
                      </a:cubicBezTo>
                      <a:cubicBezTo>
                        <a:pt x="1592498" y="469978"/>
                        <a:pt x="1581288" y="469900"/>
                        <a:pt x="1571763" y="466725"/>
                      </a:cubicBezTo>
                      <a:cubicBezTo>
                        <a:pt x="1553884" y="442886"/>
                        <a:pt x="1508830" y="379072"/>
                        <a:pt x="1486038" y="371475"/>
                      </a:cubicBezTo>
                      <a:lnTo>
                        <a:pt x="1457463" y="361950"/>
                      </a:lnTo>
                      <a:cubicBezTo>
                        <a:pt x="1444763" y="352425"/>
                        <a:pt x="1431310" y="343829"/>
                        <a:pt x="1419363" y="333375"/>
                      </a:cubicBezTo>
                      <a:cubicBezTo>
                        <a:pt x="1405846" y="321548"/>
                        <a:pt x="1395288" y="306495"/>
                        <a:pt x="1381263" y="295275"/>
                      </a:cubicBezTo>
                      <a:cubicBezTo>
                        <a:pt x="1363385" y="280972"/>
                        <a:pt x="1343163" y="269875"/>
                        <a:pt x="1324113" y="257175"/>
                      </a:cubicBezTo>
                      <a:lnTo>
                        <a:pt x="1295538" y="238125"/>
                      </a:lnTo>
                      <a:cubicBezTo>
                        <a:pt x="1286013" y="231775"/>
                        <a:pt x="1275058" y="227170"/>
                        <a:pt x="1266963" y="219075"/>
                      </a:cubicBezTo>
                      <a:cubicBezTo>
                        <a:pt x="1229131" y="181243"/>
                        <a:pt x="1251456" y="193767"/>
                        <a:pt x="1200288" y="180975"/>
                      </a:cubicBezTo>
                      <a:cubicBezTo>
                        <a:pt x="1171590" y="161843"/>
                        <a:pt x="1167450" y="157377"/>
                        <a:pt x="1133613" y="142875"/>
                      </a:cubicBezTo>
                      <a:cubicBezTo>
                        <a:pt x="1124385" y="138920"/>
                        <a:pt x="1114018" y="137840"/>
                        <a:pt x="1105038" y="133350"/>
                      </a:cubicBezTo>
                      <a:cubicBezTo>
                        <a:pt x="1094799" y="128230"/>
                        <a:pt x="1086402" y="119980"/>
                        <a:pt x="1076463" y="114300"/>
                      </a:cubicBezTo>
                      <a:cubicBezTo>
                        <a:pt x="1055261" y="102185"/>
                        <a:pt x="1033535" y="91662"/>
                        <a:pt x="1009788" y="85725"/>
                      </a:cubicBezTo>
                      <a:cubicBezTo>
                        <a:pt x="994082" y="81798"/>
                        <a:pt x="977869" y="80127"/>
                        <a:pt x="962163" y="76200"/>
                      </a:cubicBezTo>
                      <a:cubicBezTo>
                        <a:pt x="952423" y="73765"/>
                        <a:pt x="943389" y="68853"/>
                        <a:pt x="933588" y="66675"/>
                      </a:cubicBezTo>
                      <a:cubicBezTo>
                        <a:pt x="914735" y="62485"/>
                        <a:pt x="895174" y="61834"/>
                        <a:pt x="876438" y="57150"/>
                      </a:cubicBezTo>
                      <a:lnTo>
                        <a:pt x="790713" y="28575"/>
                      </a:lnTo>
                      <a:cubicBezTo>
                        <a:pt x="781188" y="25400"/>
                        <a:pt x="771878" y="21485"/>
                        <a:pt x="762138" y="19050"/>
                      </a:cubicBezTo>
                      <a:cubicBezTo>
                        <a:pt x="749438" y="15875"/>
                        <a:pt x="737014" y="11255"/>
                        <a:pt x="724038" y="9525"/>
                      </a:cubicBezTo>
                      <a:cubicBezTo>
                        <a:pt x="689277" y="4890"/>
                        <a:pt x="654188" y="3175"/>
                        <a:pt x="619263" y="0"/>
                      </a:cubicBezTo>
                      <a:cubicBezTo>
                        <a:pt x="533538" y="3175"/>
                        <a:pt x="447705" y="4174"/>
                        <a:pt x="362088" y="9525"/>
                      </a:cubicBezTo>
                      <a:cubicBezTo>
                        <a:pt x="345930" y="10535"/>
                        <a:pt x="328943" y="11810"/>
                        <a:pt x="314463" y="19050"/>
                      </a:cubicBezTo>
                      <a:cubicBezTo>
                        <a:pt x="302415" y="25074"/>
                        <a:pt x="296115" y="38859"/>
                        <a:pt x="285888" y="47625"/>
                      </a:cubicBezTo>
                      <a:cubicBezTo>
                        <a:pt x="273835" y="57956"/>
                        <a:pt x="261571" y="68324"/>
                        <a:pt x="247788" y="76200"/>
                      </a:cubicBezTo>
                      <a:cubicBezTo>
                        <a:pt x="109765" y="155070"/>
                        <a:pt x="339975" y="5217"/>
                        <a:pt x="190638" y="104775"/>
                      </a:cubicBezTo>
                      <a:cubicBezTo>
                        <a:pt x="173899" y="154993"/>
                        <a:pt x="192176" y="114359"/>
                        <a:pt x="152538" y="161925"/>
                      </a:cubicBezTo>
                      <a:cubicBezTo>
                        <a:pt x="110253" y="212667"/>
                        <a:pt x="152602" y="167525"/>
                        <a:pt x="123963" y="219075"/>
                      </a:cubicBezTo>
                      <a:cubicBezTo>
                        <a:pt x="112844" y="239089"/>
                        <a:pt x="85863" y="276225"/>
                        <a:pt x="85863" y="276225"/>
                      </a:cubicBezTo>
                      <a:cubicBezTo>
                        <a:pt x="82205" y="298175"/>
                        <a:pt x="78537" y="338502"/>
                        <a:pt x="66813" y="361950"/>
                      </a:cubicBezTo>
                      <a:cubicBezTo>
                        <a:pt x="61693" y="372189"/>
                        <a:pt x="52883" y="380286"/>
                        <a:pt x="47763" y="390525"/>
                      </a:cubicBezTo>
                      <a:cubicBezTo>
                        <a:pt x="43273" y="399505"/>
                        <a:pt x="42728" y="410120"/>
                        <a:pt x="38238" y="419100"/>
                      </a:cubicBezTo>
                      <a:cubicBezTo>
                        <a:pt x="33118" y="429339"/>
                        <a:pt x="23837" y="437214"/>
                        <a:pt x="19188" y="447675"/>
                      </a:cubicBezTo>
                      <a:cubicBezTo>
                        <a:pt x="-2874" y="497315"/>
                        <a:pt x="138" y="492593"/>
                        <a:pt x="138" y="53340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 rot="20210396">
                  <a:off x="5912913" y="1868522"/>
                  <a:ext cx="165329" cy="1054617"/>
                </a:xfrm>
                <a:custGeom>
                  <a:avLst/>
                  <a:gdLst>
                    <a:gd name="connsiteX0" fmla="*/ 23138 w 337463"/>
                    <a:gd name="connsiteY0" fmla="*/ 2152650 h 2152650"/>
                    <a:gd name="connsiteX1" fmla="*/ 4088 w 337463"/>
                    <a:gd name="connsiteY1" fmla="*/ 2105025 h 2152650"/>
                    <a:gd name="connsiteX2" fmla="*/ 23138 w 337463"/>
                    <a:gd name="connsiteY2" fmla="*/ 1676400 h 2152650"/>
                    <a:gd name="connsiteX3" fmla="*/ 23138 w 337463"/>
                    <a:gd name="connsiteY3" fmla="*/ 1143000 h 2152650"/>
                    <a:gd name="connsiteX4" fmla="*/ 4088 w 337463"/>
                    <a:gd name="connsiteY4" fmla="*/ 923925 h 2152650"/>
                    <a:gd name="connsiteX5" fmla="*/ 13613 w 337463"/>
                    <a:gd name="connsiteY5" fmla="*/ 323850 h 2152650"/>
                    <a:gd name="connsiteX6" fmla="*/ 32663 w 337463"/>
                    <a:gd name="connsiteY6" fmla="*/ 266700 h 2152650"/>
                    <a:gd name="connsiteX7" fmla="*/ 70763 w 337463"/>
                    <a:gd name="connsiteY7" fmla="*/ 209550 h 2152650"/>
                    <a:gd name="connsiteX8" fmla="*/ 89813 w 337463"/>
                    <a:gd name="connsiteY8" fmla="*/ 152400 h 2152650"/>
                    <a:gd name="connsiteX9" fmla="*/ 137438 w 337463"/>
                    <a:gd name="connsiteY9" fmla="*/ 66675 h 2152650"/>
                    <a:gd name="connsiteX10" fmla="*/ 194588 w 337463"/>
                    <a:gd name="connsiteY10" fmla="*/ 38100 h 2152650"/>
                    <a:gd name="connsiteX11" fmla="*/ 280313 w 337463"/>
                    <a:gd name="connsiteY11" fmla="*/ 0 h 2152650"/>
                    <a:gd name="connsiteX12" fmla="*/ 337463 w 337463"/>
                    <a:gd name="connsiteY12" fmla="*/ 0 h 2152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7463" h="2152650">
                      <a:moveTo>
                        <a:pt x="23138" y="2152650"/>
                      </a:moveTo>
                      <a:cubicBezTo>
                        <a:pt x="16788" y="2136775"/>
                        <a:pt x="4476" y="2122118"/>
                        <a:pt x="4088" y="2105025"/>
                      </a:cubicBezTo>
                      <a:cubicBezTo>
                        <a:pt x="-2525" y="1814043"/>
                        <a:pt x="-4157" y="1840170"/>
                        <a:pt x="23138" y="1676400"/>
                      </a:cubicBezTo>
                      <a:cubicBezTo>
                        <a:pt x="40150" y="1438228"/>
                        <a:pt x="39759" y="1503113"/>
                        <a:pt x="23138" y="1143000"/>
                      </a:cubicBezTo>
                      <a:cubicBezTo>
                        <a:pt x="19758" y="1069777"/>
                        <a:pt x="4088" y="923925"/>
                        <a:pt x="4088" y="923925"/>
                      </a:cubicBezTo>
                      <a:cubicBezTo>
                        <a:pt x="7263" y="723900"/>
                        <a:pt x="4923" y="523711"/>
                        <a:pt x="13613" y="323850"/>
                      </a:cubicBezTo>
                      <a:cubicBezTo>
                        <a:pt x="14485" y="303788"/>
                        <a:pt x="21524" y="283408"/>
                        <a:pt x="32663" y="266700"/>
                      </a:cubicBezTo>
                      <a:cubicBezTo>
                        <a:pt x="45363" y="247650"/>
                        <a:pt x="63523" y="231270"/>
                        <a:pt x="70763" y="209550"/>
                      </a:cubicBezTo>
                      <a:lnTo>
                        <a:pt x="89813" y="152400"/>
                      </a:lnTo>
                      <a:cubicBezTo>
                        <a:pt x="99739" y="122623"/>
                        <a:pt x="109365" y="85390"/>
                        <a:pt x="137438" y="66675"/>
                      </a:cubicBezTo>
                      <a:cubicBezTo>
                        <a:pt x="219330" y="12080"/>
                        <a:pt x="115718" y="77535"/>
                        <a:pt x="194588" y="38100"/>
                      </a:cubicBezTo>
                      <a:cubicBezTo>
                        <a:pt x="229117" y="20835"/>
                        <a:pt x="231166" y="0"/>
                        <a:pt x="280313" y="0"/>
                      </a:cubicBezTo>
                      <a:lnTo>
                        <a:pt x="337463" y="0"/>
                      </a:ln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4690308" y="1858693"/>
                <a:ext cx="2323770" cy="2838181"/>
                <a:chOff x="4690308" y="1858693"/>
                <a:chExt cx="2323770" cy="2838181"/>
              </a:xfrm>
            </p:grpSpPr>
            <p:sp>
              <p:nvSpPr>
                <p:cNvPr id="136" name="다이아몬드 135"/>
                <p:cNvSpPr/>
                <p:nvPr/>
              </p:nvSpPr>
              <p:spPr>
                <a:xfrm rot="20210396">
                  <a:off x="4690308" y="1858693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다이아몬드 136"/>
                <p:cNvSpPr/>
                <p:nvPr/>
              </p:nvSpPr>
              <p:spPr>
                <a:xfrm rot="21497721">
                  <a:off x="5077191" y="2443368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다이아몬드 137"/>
                <p:cNvSpPr/>
                <p:nvPr/>
              </p:nvSpPr>
              <p:spPr>
                <a:xfrm rot="1887407">
                  <a:off x="5729872" y="2750586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다이아몬드 138"/>
                <p:cNvSpPr/>
                <p:nvPr/>
              </p:nvSpPr>
              <p:spPr>
                <a:xfrm rot="17141842">
                  <a:off x="5410996" y="192505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다이아몬드 139"/>
                <p:cNvSpPr/>
                <p:nvPr/>
              </p:nvSpPr>
              <p:spPr>
                <a:xfrm rot="17141842">
                  <a:off x="6532839" y="348133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다이아몬드 140"/>
                <p:cNvSpPr/>
                <p:nvPr/>
              </p:nvSpPr>
              <p:spPr>
                <a:xfrm rot="12416850">
                  <a:off x="6352493" y="4087888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다이아몬드 141"/>
                <p:cNvSpPr/>
                <p:nvPr/>
              </p:nvSpPr>
              <p:spPr>
                <a:xfrm rot="19323175">
                  <a:off x="6312037" y="2477201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다이아몬드 142"/>
                <p:cNvSpPr/>
                <p:nvPr/>
              </p:nvSpPr>
              <p:spPr>
                <a:xfrm rot="19323175">
                  <a:off x="6011589" y="3298026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4233073" y="1332298"/>
                <a:ext cx="3284053" cy="3047979"/>
                <a:chOff x="1204123" y="1351348"/>
                <a:chExt cx="3284053" cy="3047979"/>
              </a:xfrm>
            </p:grpSpPr>
            <p:pic>
              <p:nvPicPr>
                <p:cNvPr id="132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20210396">
                  <a:off x="3424226" y="2551452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21026456">
                  <a:off x="1204123" y="278866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1100703">
                  <a:off x="2271114" y="337270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15710396">
                  <a:off x="2799061" y="1377013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" name="그룹 1"/>
            <p:cNvGrpSpPr/>
            <p:nvPr/>
          </p:nvGrpSpPr>
          <p:grpSpPr>
            <a:xfrm>
              <a:off x="10724680" y="-297871"/>
              <a:ext cx="6445287" cy="7360702"/>
              <a:chOff x="-8437651" y="748238"/>
              <a:chExt cx="6445287" cy="7360702"/>
            </a:xfrm>
          </p:grpSpPr>
          <p:pic>
            <p:nvPicPr>
              <p:cNvPr id="149" name="Picture 4" descr="Midsummer Fairies - Lantern: 8.5x11 Art Print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388958" y="748238"/>
                <a:ext cx="2396594" cy="3101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6" descr="Inspired by Shakespeares A Midsummer Nights Dream, the Midsummer Fairies series celebrates the beauty of nature as only the wee folk can. The Bluebell Fairy lulls her queen to sleep with a sweet flower chorus. Her skirt is of curling petals and sprightly ribbons and her hair is tied in"/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85353" y="815896"/>
                <a:ext cx="2174875" cy="2814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8" descr="A Flower Fairy Alphabet #1 (ìì¬ë¦¬ ë©ë¦¬ë°ì»¤) : ë¤ì´ë² ë¸ë¡ê·¸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436308" y="780657"/>
                <a:ext cx="1927812" cy="2939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28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3920" y="5753982"/>
                <a:ext cx="1865685" cy="23549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0596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56152" y="-445532"/>
            <a:ext cx="6014479" cy="7500512"/>
            <a:chOff x="3056152" y="-445532"/>
            <a:chExt cx="6014479" cy="7500512"/>
          </a:xfrm>
        </p:grpSpPr>
        <p:sp>
          <p:nvSpPr>
            <p:cNvPr id="52" name="자유형 51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4개인 별 56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4개인 별 57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포인트가 4개인 별 64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포인트가 4개인 별 65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포인트가 4개인 별 66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4개인 별 67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4개인 별 68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4개인 별 69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포인트가 4개인 별 70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4개인 별 71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3538" y1="62993" x2="36769" y2="79320"/>
                          <a14:foregroundMark x1="81077" y1="10748" x2="86923" y2="36327"/>
                          <a14:backgroundMark x1="56000" y1="6122" x2="17692" y2="47347"/>
                          <a14:backgroundMark x1="68769" y1="13061" x2="20769" y2="48163"/>
                          <a14:backgroundMark x1="18154" y1="50204" x2="25538" y2="52109"/>
                          <a14:backgroundMark x1="54615" y1="38095" x2="79846" y2="72517"/>
                          <a14:backgroundMark x1="67538" y1="37687" x2="92308" y2="59728"/>
                          <a14:backgroundMark x1="72615" y1="35238" x2="81846" y2="67347"/>
                          <a14:backgroundMark x1="78154" y1="39048" x2="78462" y2="43810"/>
                          <a14:backgroundMark x1="46000" y1="35102" x2="53538" y2="44626"/>
                          <a14:backgroundMark x1="46000" y1="46667" x2="65692" y2="62721"/>
                          <a14:backgroundMark x1="37692" y1="56054" x2="60462" y2="54558"/>
                          <a14:backgroundMark x1="38462" y1="73605" x2="59692" y2="56599"/>
                          <a14:backgroundMark x1="58462" y1="79456" x2="56769" y2="59320"/>
                          <a14:backgroundMark x1="29231" y1="58503" x2="37385" y2="57823"/>
                          <a14:backgroundMark x1="36769" y1="7347" x2="16308" y2="315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9197" y="875838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8" name="그룹 127"/>
            <p:cNvGrpSpPr/>
            <p:nvPr/>
          </p:nvGrpSpPr>
          <p:grpSpPr>
            <a:xfrm>
              <a:off x="4258473" y="1249748"/>
              <a:ext cx="3284053" cy="3387434"/>
              <a:chOff x="4233073" y="1332298"/>
              <a:chExt cx="3284053" cy="3387434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5021932" y="1868522"/>
                <a:ext cx="2141967" cy="2851210"/>
                <a:chOff x="5021932" y="1868522"/>
                <a:chExt cx="2141967" cy="2851210"/>
              </a:xfrm>
            </p:grpSpPr>
            <p:sp>
              <p:nvSpPr>
                <p:cNvPr id="144" name="자유형 143"/>
                <p:cNvSpPr/>
                <p:nvPr/>
              </p:nvSpPr>
              <p:spPr>
                <a:xfrm rot="20210396">
                  <a:off x="6075701" y="2489312"/>
                  <a:ext cx="755982" cy="466645"/>
                </a:xfrm>
                <a:custGeom>
                  <a:avLst/>
                  <a:gdLst>
                    <a:gd name="connsiteX0" fmla="*/ 0 w 1543086"/>
                    <a:gd name="connsiteY0" fmla="*/ 952500 h 952500"/>
                    <a:gd name="connsiteX1" fmla="*/ 9525 w 1543086"/>
                    <a:gd name="connsiteY1" fmla="*/ 704850 h 952500"/>
                    <a:gd name="connsiteX2" fmla="*/ 38100 w 1543086"/>
                    <a:gd name="connsiteY2" fmla="*/ 552450 h 952500"/>
                    <a:gd name="connsiteX3" fmla="*/ 47625 w 1543086"/>
                    <a:gd name="connsiteY3" fmla="*/ 523875 h 952500"/>
                    <a:gd name="connsiteX4" fmla="*/ 66675 w 1543086"/>
                    <a:gd name="connsiteY4" fmla="*/ 495300 h 952500"/>
                    <a:gd name="connsiteX5" fmla="*/ 85725 w 1543086"/>
                    <a:gd name="connsiteY5" fmla="*/ 438150 h 952500"/>
                    <a:gd name="connsiteX6" fmla="*/ 104775 w 1543086"/>
                    <a:gd name="connsiteY6" fmla="*/ 381000 h 952500"/>
                    <a:gd name="connsiteX7" fmla="*/ 114300 w 1543086"/>
                    <a:gd name="connsiteY7" fmla="*/ 352425 h 952500"/>
                    <a:gd name="connsiteX8" fmla="*/ 152400 w 1543086"/>
                    <a:gd name="connsiteY8" fmla="*/ 295275 h 952500"/>
                    <a:gd name="connsiteX9" fmla="*/ 180975 w 1543086"/>
                    <a:gd name="connsiteY9" fmla="*/ 276225 h 952500"/>
                    <a:gd name="connsiteX10" fmla="*/ 200025 w 1543086"/>
                    <a:gd name="connsiteY10" fmla="*/ 247650 h 952500"/>
                    <a:gd name="connsiteX11" fmla="*/ 209550 w 1543086"/>
                    <a:gd name="connsiteY11" fmla="*/ 219075 h 952500"/>
                    <a:gd name="connsiteX12" fmla="*/ 304800 w 1543086"/>
                    <a:gd name="connsiteY12" fmla="*/ 161925 h 952500"/>
                    <a:gd name="connsiteX13" fmla="*/ 381000 w 1543086"/>
                    <a:gd name="connsiteY13" fmla="*/ 114300 h 952500"/>
                    <a:gd name="connsiteX14" fmla="*/ 552450 w 1543086"/>
                    <a:gd name="connsiteY14" fmla="*/ 57150 h 952500"/>
                    <a:gd name="connsiteX15" fmla="*/ 638175 w 1543086"/>
                    <a:gd name="connsiteY15" fmla="*/ 28575 h 952500"/>
                    <a:gd name="connsiteX16" fmla="*/ 666750 w 1543086"/>
                    <a:gd name="connsiteY16" fmla="*/ 19050 h 952500"/>
                    <a:gd name="connsiteX17" fmla="*/ 857250 w 1543086"/>
                    <a:gd name="connsiteY17" fmla="*/ 0 h 952500"/>
                    <a:gd name="connsiteX18" fmla="*/ 1133475 w 1543086"/>
                    <a:gd name="connsiteY18" fmla="*/ 9525 h 952500"/>
                    <a:gd name="connsiteX19" fmla="*/ 1266825 w 1543086"/>
                    <a:gd name="connsiteY19" fmla="*/ 47625 h 952500"/>
                    <a:gd name="connsiteX20" fmla="*/ 1295400 w 1543086"/>
                    <a:gd name="connsiteY20" fmla="*/ 66675 h 952500"/>
                    <a:gd name="connsiteX21" fmla="*/ 1352550 w 1543086"/>
                    <a:gd name="connsiteY21" fmla="*/ 95250 h 952500"/>
                    <a:gd name="connsiteX22" fmla="*/ 1371600 w 1543086"/>
                    <a:gd name="connsiteY22" fmla="*/ 123825 h 952500"/>
                    <a:gd name="connsiteX23" fmla="*/ 1400175 w 1543086"/>
                    <a:gd name="connsiteY23" fmla="*/ 142875 h 952500"/>
                    <a:gd name="connsiteX24" fmla="*/ 1476375 w 1543086"/>
                    <a:gd name="connsiteY24" fmla="*/ 228600 h 952500"/>
                    <a:gd name="connsiteX25" fmla="*/ 1485900 w 1543086"/>
                    <a:gd name="connsiteY25" fmla="*/ 257175 h 952500"/>
                    <a:gd name="connsiteX26" fmla="*/ 1504950 w 1543086"/>
                    <a:gd name="connsiteY26" fmla="*/ 285750 h 952500"/>
                    <a:gd name="connsiteX27" fmla="*/ 1524000 w 1543086"/>
                    <a:gd name="connsiteY27" fmla="*/ 342900 h 952500"/>
                    <a:gd name="connsiteX28" fmla="*/ 1533525 w 1543086"/>
                    <a:gd name="connsiteY28" fmla="*/ 371475 h 952500"/>
                    <a:gd name="connsiteX29" fmla="*/ 1543050 w 1543086"/>
                    <a:gd name="connsiteY29" fmla="*/ 514350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3086" h="952500">
                      <a:moveTo>
                        <a:pt x="0" y="952500"/>
                      </a:moveTo>
                      <a:cubicBezTo>
                        <a:pt x="3175" y="869950"/>
                        <a:pt x="4943" y="787334"/>
                        <a:pt x="9525" y="704850"/>
                      </a:cubicBezTo>
                      <a:cubicBezTo>
                        <a:pt x="14902" y="608056"/>
                        <a:pt x="12827" y="628268"/>
                        <a:pt x="38100" y="552450"/>
                      </a:cubicBezTo>
                      <a:cubicBezTo>
                        <a:pt x="41275" y="542925"/>
                        <a:pt x="42056" y="532229"/>
                        <a:pt x="47625" y="523875"/>
                      </a:cubicBezTo>
                      <a:cubicBezTo>
                        <a:pt x="53975" y="514350"/>
                        <a:pt x="62026" y="505761"/>
                        <a:pt x="66675" y="495300"/>
                      </a:cubicBezTo>
                      <a:cubicBezTo>
                        <a:pt x="74830" y="476950"/>
                        <a:pt x="79375" y="457200"/>
                        <a:pt x="85725" y="438150"/>
                      </a:cubicBezTo>
                      <a:lnTo>
                        <a:pt x="104775" y="381000"/>
                      </a:lnTo>
                      <a:cubicBezTo>
                        <a:pt x="107950" y="371475"/>
                        <a:pt x="108731" y="360779"/>
                        <a:pt x="114300" y="352425"/>
                      </a:cubicBezTo>
                      <a:cubicBezTo>
                        <a:pt x="127000" y="333375"/>
                        <a:pt x="133350" y="307975"/>
                        <a:pt x="152400" y="295275"/>
                      </a:cubicBezTo>
                      <a:lnTo>
                        <a:pt x="180975" y="276225"/>
                      </a:lnTo>
                      <a:cubicBezTo>
                        <a:pt x="187325" y="266700"/>
                        <a:pt x="194905" y="257889"/>
                        <a:pt x="200025" y="247650"/>
                      </a:cubicBezTo>
                      <a:cubicBezTo>
                        <a:pt x="204515" y="238670"/>
                        <a:pt x="202450" y="226175"/>
                        <a:pt x="209550" y="219075"/>
                      </a:cubicBezTo>
                      <a:cubicBezTo>
                        <a:pt x="242234" y="186391"/>
                        <a:pt x="268722" y="182970"/>
                        <a:pt x="304800" y="161925"/>
                      </a:cubicBezTo>
                      <a:cubicBezTo>
                        <a:pt x="330673" y="146833"/>
                        <a:pt x="352584" y="123772"/>
                        <a:pt x="381000" y="114300"/>
                      </a:cubicBezTo>
                      <a:lnTo>
                        <a:pt x="552450" y="57150"/>
                      </a:lnTo>
                      <a:lnTo>
                        <a:pt x="638175" y="28575"/>
                      </a:lnTo>
                      <a:cubicBezTo>
                        <a:pt x="647700" y="25400"/>
                        <a:pt x="656811" y="20470"/>
                        <a:pt x="666750" y="19050"/>
                      </a:cubicBezTo>
                      <a:cubicBezTo>
                        <a:pt x="774406" y="3671"/>
                        <a:pt x="711040" y="11247"/>
                        <a:pt x="857250" y="0"/>
                      </a:cubicBezTo>
                      <a:cubicBezTo>
                        <a:pt x="949325" y="3175"/>
                        <a:pt x="1041647" y="2079"/>
                        <a:pt x="1133475" y="9525"/>
                      </a:cubicBezTo>
                      <a:cubicBezTo>
                        <a:pt x="1140705" y="10111"/>
                        <a:pt x="1252675" y="38192"/>
                        <a:pt x="1266825" y="47625"/>
                      </a:cubicBezTo>
                      <a:cubicBezTo>
                        <a:pt x="1276350" y="53975"/>
                        <a:pt x="1285161" y="61555"/>
                        <a:pt x="1295400" y="66675"/>
                      </a:cubicBezTo>
                      <a:cubicBezTo>
                        <a:pt x="1374270" y="106110"/>
                        <a:pt x="1270658" y="40655"/>
                        <a:pt x="1352550" y="95250"/>
                      </a:cubicBezTo>
                      <a:cubicBezTo>
                        <a:pt x="1358900" y="104775"/>
                        <a:pt x="1363505" y="115730"/>
                        <a:pt x="1371600" y="123825"/>
                      </a:cubicBezTo>
                      <a:cubicBezTo>
                        <a:pt x="1379695" y="131920"/>
                        <a:pt x="1391619" y="135270"/>
                        <a:pt x="1400175" y="142875"/>
                      </a:cubicBezTo>
                      <a:cubicBezTo>
                        <a:pt x="1422895" y="163070"/>
                        <a:pt x="1460451" y="196751"/>
                        <a:pt x="1476375" y="228600"/>
                      </a:cubicBezTo>
                      <a:cubicBezTo>
                        <a:pt x="1480865" y="237580"/>
                        <a:pt x="1481410" y="248195"/>
                        <a:pt x="1485900" y="257175"/>
                      </a:cubicBezTo>
                      <a:cubicBezTo>
                        <a:pt x="1491020" y="267414"/>
                        <a:pt x="1500301" y="275289"/>
                        <a:pt x="1504950" y="285750"/>
                      </a:cubicBezTo>
                      <a:cubicBezTo>
                        <a:pt x="1513105" y="304100"/>
                        <a:pt x="1517650" y="323850"/>
                        <a:pt x="1524000" y="342900"/>
                      </a:cubicBezTo>
                      <a:lnTo>
                        <a:pt x="1533525" y="371475"/>
                      </a:lnTo>
                      <a:cubicBezTo>
                        <a:pt x="1544200" y="488898"/>
                        <a:pt x="1543050" y="441181"/>
                        <a:pt x="1543050" y="5143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자유형 144"/>
                <p:cNvSpPr/>
                <p:nvPr/>
              </p:nvSpPr>
              <p:spPr>
                <a:xfrm rot="20210396">
                  <a:off x="5916560" y="3326420"/>
                  <a:ext cx="391982" cy="139993"/>
                </a:xfrm>
                <a:custGeom>
                  <a:avLst/>
                  <a:gdLst>
                    <a:gd name="connsiteX0" fmla="*/ 800100 w 800100"/>
                    <a:gd name="connsiteY0" fmla="*/ 285750 h 285750"/>
                    <a:gd name="connsiteX1" fmla="*/ 752475 w 800100"/>
                    <a:gd name="connsiteY1" fmla="*/ 247650 h 285750"/>
                    <a:gd name="connsiteX2" fmla="*/ 695325 w 800100"/>
                    <a:gd name="connsiteY2" fmla="*/ 200025 h 285750"/>
                    <a:gd name="connsiteX3" fmla="*/ 676275 w 800100"/>
                    <a:gd name="connsiteY3" fmla="*/ 171450 h 285750"/>
                    <a:gd name="connsiteX4" fmla="*/ 609600 w 800100"/>
                    <a:gd name="connsiteY4" fmla="*/ 114300 h 285750"/>
                    <a:gd name="connsiteX5" fmla="*/ 552450 w 800100"/>
                    <a:gd name="connsiteY5" fmla="*/ 76200 h 285750"/>
                    <a:gd name="connsiteX6" fmla="*/ 523875 w 800100"/>
                    <a:gd name="connsiteY6" fmla="*/ 57150 h 285750"/>
                    <a:gd name="connsiteX7" fmla="*/ 438150 w 800100"/>
                    <a:gd name="connsiteY7" fmla="*/ 28575 h 285750"/>
                    <a:gd name="connsiteX8" fmla="*/ 409575 w 800100"/>
                    <a:gd name="connsiteY8" fmla="*/ 19050 h 285750"/>
                    <a:gd name="connsiteX9" fmla="*/ 381000 w 800100"/>
                    <a:gd name="connsiteY9" fmla="*/ 9525 h 285750"/>
                    <a:gd name="connsiteX10" fmla="*/ 342900 w 800100"/>
                    <a:gd name="connsiteY10" fmla="*/ 0 h 285750"/>
                    <a:gd name="connsiteX11" fmla="*/ 76200 w 800100"/>
                    <a:gd name="connsiteY11" fmla="*/ 9525 h 285750"/>
                    <a:gd name="connsiteX12" fmla="*/ 47625 w 800100"/>
                    <a:gd name="connsiteY12" fmla="*/ 19050 h 285750"/>
                    <a:gd name="connsiteX13" fmla="*/ 0 w 800100"/>
                    <a:gd name="connsiteY13" fmla="*/ 571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00100" h="285750">
                      <a:moveTo>
                        <a:pt x="800100" y="285750"/>
                      </a:moveTo>
                      <a:cubicBezTo>
                        <a:pt x="784225" y="273050"/>
                        <a:pt x="767775" y="261037"/>
                        <a:pt x="752475" y="247650"/>
                      </a:cubicBezTo>
                      <a:cubicBezTo>
                        <a:pt x="693803" y="196312"/>
                        <a:pt x="753806" y="239012"/>
                        <a:pt x="695325" y="200025"/>
                      </a:cubicBezTo>
                      <a:cubicBezTo>
                        <a:pt x="688975" y="190500"/>
                        <a:pt x="683604" y="180244"/>
                        <a:pt x="676275" y="171450"/>
                      </a:cubicBezTo>
                      <a:cubicBezTo>
                        <a:pt x="656542" y="147771"/>
                        <a:pt x="634827" y="131959"/>
                        <a:pt x="609600" y="114300"/>
                      </a:cubicBezTo>
                      <a:cubicBezTo>
                        <a:pt x="590843" y="101170"/>
                        <a:pt x="571500" y="88900"/>
                        <a:pt x="552450" y="76200"/>
                      </a:cubicBezTo>
                      <a:cubicBezTo>
                        <a:pt x="542925" y="69850"/>
                        <a:pt x="534735" y="60770"/>
                        <a:pt x="523875" y="57150"/>
                      </a:cubicBezTo>
                      <a:lnTo>
                        <a:pt x="438150" y="28575"/>
                      </a:lnTo>
                      <a:lnTo>
                        <a:pt x="409575" y="19050"/>
                      </a:lnTo>
                      <a:cubicBezTo>
                        <a:pt x="400050" y="15875"/>
                        <a:pt x="390740" y="11960"/>
                        <a:pt x="381000" y="9525"/>
                      </a:cubicBezTo>
                      <a:lnTo>
                        <a:pt x="342900" y="0"/>
                      </a:lnTo>
                      <a:cubicBezTo>
                        <a:pt x="254000" y="3175"/>
                        <a:pt x="164972" y="3798"/>
                        <a:pt x="76200" y="9525"/>
                      </a:cubicBezTo>
                      <a:cubicBezTo>
                        <a:pt x="66181" y="10171"/>
                        <a:pt x="56605" y="14560"/>
                        <a:pt x="47625" y="19050"/>
                      </a:cubicBezTo>
                      <a:cubicBezTo>
                        <a:pt x="23594" y="31066"/>
                        <a:pt x="17719" y="39431"/>
                        <a:pt x="0" y="571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자유형 145"/>
                <p:cNvSpPr/>
                <p:nvPr/>
              </p:nvSpPr>
              <p:spPr>
                <a:xfrm rot="20210396">
                  <a:off x="5021932" y="2064523"/>
                  <a:ext cx="2141967" cy="2655209"/>
                </a:xfrm>
                <a:custGeom>
                  <a:avLst/>
                  <a:gdLst>
                    <a:gd name="connsiteX0" fmla="*/ 4372113 w 4372113"/>
                    <a:gd name="connsiteY0" fmla="*/ 5419725 h 5419725"/>
                    <a:gd name="connsiteX1" fmla="*/ 4324488 w 4372113"/>
                    <a:gd name="connsiteY1" fmla="*/ 5391150 h 5419725"/>
                    <a:gd name="connsiteX2" fmla="*/ 4286388 w 4372113"/>
                    <a:gd name="connsiteY2" fmla="*/ 5381625 h 5419725"/>
                    <a:gd name="connsiteX3" fmla="*/ 4191138 w 4372113"/>
                    <a:gd name="connsiteY3" fmla="*/ 5343525 h 5419725"/>
                    <a:gd name="connsiteX4" fmla="*/ 4143513 w 4372113"/>
                    <a:gd name="connsiteY4" fmla="*/ 5324475 h 5419725"/>
                    <a:gd name="connsiteX5" fmla="*/ 4076838 w 4372113"/>
                    <a:gd name="connsiteY5" fmla="*/ 5295900 h 5419725"/>
                    <a:gd name="connsiteX6" fmla="*/ 3981588 w 4372113"/>
                    <a:gd name="connsiteY6" fmla="*/ 5257800 h 5419725"/>
                    <a:gd name="connsiteX7" fmla="*/ 3943488 w 4372113"/>
                    <a:gd name="connsiteY7" fmla="*/ 5248275 h 5419725"/>
                    <a:gd name="connsiteX8" fmla="*/ 3905388 w 4372113"/>
                    <a:gd name="connsiteY8" fmla="*/ 5229225 h 5419725"/>
                    <a:gd name="connsiteX9" fmla="*/ 3867288 w 4372113"/>
                    <a:gd name="connsiteY9" fmla="*/ 5219700 h 5419725"/>
                    <a:gd name="connsiteX10" fmla="*/ 3800613 w 4372113"/>
                    <a:gd name="connsiteY10" fmla="*/ 5200650 h 5419725"/>
                    <a:gd name="connsiteX11" fmla="*/ 3752988 w 4372113"/>
                    <a:gd name="connsiteY11" fmla="*/ 5191125 h 5419725"/>
                    <a:gd name="connsiteX12" fmla="*/ 3695838 w 4372113"/>
                    <a:gd name="connsiteY12" fmla="*/ 5172075 h 5419725"/>
                    <a:gd name="connsiteX13" fmla="*/ 3610113 w 4372113"/>
                    <a:gd name="connsiteY13" fmla="*/ 5143500 h 5419725"/>
                    <a:gd name="connsiteX14" fmla="*/ 3581538 w 4372113"/>
                    <a:gd name="connsiteY14" fmla="*/ 5133975 h 5419725"/>
                    <a:gd name="connsiteX15" fmla="*/ 3552963 w 4372113"/>
                    <a:gd name="connsiteY15" fmla="*/ 5124450 h 5419725"/>
                    <a:gd name="connsiteX16" fmla="*/ 3524388 w 4372113"/>
                    <a:gd name="connsiteY16" fmla="*/ 5105400 h 5419725"/>
                    <a:gd name="connsiteX17" fmla="*/ 3467238 w 4372113"/>
                    <a:gd name="connsiteY17" fmla="*/ 5095875 h 5419725"/>
                    <a:gd name="connsiteX18" fmla="*/ 3410088 w 4372113"/>
                    <a:gd name="connsiteY18" fmla="*/ 5076825 h 5419725"/>
                    <a:gd name="connsiteX19" fmla="*/ 3343413 w 4372113"/>
                    <a:gd name="connsiteY19" fmla="*/ 5057775 h 5419725"/>
                    <a:gd name="connsiteX20" fmla="*/ 3295788 w 4372113"/>
                    <a:gd name="connsiteY20" fmla="*/ 5048250 h 5419725"/>
                    <a:gd name="connsiteX21" fmla="*/ 3267213 w 4372113"/>
                    <a:gd name="connsiteY21" fmla="*/ 5038725 h 5419725"/>
                    <a:gd name="connsiteX22" fmla="*/ 3191013 w 4372113"/>
                    <a:gd name="connsiteY22" fmla="*/ 5019675 h 5419725"/>
                    <a:gd name="connsiteX23" fmla="*/ 3133863 w 4372113"/>
                    <a:gd name="connsiteY23" fmla="*/ 5000625 h 5419725"/>
                    <a:gd name="connsiteX24" fmla="*/ 3105288 w 4372113"/>
                    <a:gd name="connsiteY24" fmla="*/ 4991100 h 5419725"/>
                    <a:gd name="connsiteX25" fmla="*/ 3019563 w 4372113"/>
                    <a:gd name="connsiteY25" fmla="*/ 4933950 h 5419725"/>
                    <a:gd name="connsiteX26" fmla="*/ 2990988 w 4372113"/>
                    <a:gd name="connsiteY26" fmla="*/ 4914900 h 5419725"/>
                    <a:gd name="connsiteX27" fmla="*/ 2962413 w 4372113"/>
                    <a:gd name="connsiteY27" fmla="*/ 4895850 h 5419725"/>
                    <a:gd name="connsiteX28" fmla="*/ 2943363 w 4372113"/>
                    <a:gd name="connsiteY28" fmla="*/ 4867275 h 5419725"/>
                    <a:gd name="connsiteX29" fmla="*/ 2886213 w 4372113"/>
                    <a:gd name="connsiteY29" fmla="*/ 4819650 h 5419725"/>
                    <a:gd name="connsiteX30" fmla="*/ 2867163 w 4372113"/>
                    <a:gd name="connsiteY30" fmla="*/ 4791075 h 5419725"/>
                    <a:gd name="connsiteX31" fmla="*/ 2810013 w 4372113"/>
                    <a:gd name="connsiteY31" fmla="*/ 4752975 h 5419725"/>
                    <a:gd name="connsiteX32" fmla="*/ 2790963 w 4372113"/>
                    <a:gd name="connsiteY32" fmla="*/ 4724400 h 5419725"/>
                    <a:gd name="connsiteX33" fmla="*/ 2762388 w 4372113"/>
                    <a:gd name="connsiteY33" fmla="*/ 4714875 h 5419725"/>
                    <a:gd name="connsiteX34" fmla="*/ 2733813 w 4372113"/>
                    <a:gd name="connsiteY34" fmla="*/ 4695825 h 5419725"/>
                    <a:gd name="connsiteX35" fmla="*/ 2667138 w 4372113"/>
                    <a:gd name="connsiteY35" fmla="*/ 4619625 h 5419725"/>
                    <a:gd name="connsiteX36" fmla="*/ 2619513 w 4372113"/>
                    <a:gd name="connsiteY36" fmla="*/ 4533900 h 5419725"/>
                    <a:gd name="connsiteX37" fmla="*/ 2600463 w 4372113"/>
                    <a:gd name="connsiteY37" fmla="*/ 4505325 h 5419725"/>
                    <a:gd name="connsiteX38" fmla="*/ 2571888 w 4372113"/>
                    <a:gd name="connsiteY38" fmla="*/ 4419600 h 5419725"/>
                    <a:gd name="connsiteX39" fmla="*/ 2562363 w 4372113"/>
                    <a:gd name="connsiteY39" fmla="*/ 4391025 h 5419725"/>
                    <a:gd name="connsiteX40" fmla="*/ 2533788 w 4372113"/>
                    <a:gd name="connsiteY40" fmla="*/ 4286250 h 5419725"/>
                    <a:gd name="connsiteX41" fmla="*/ 2524263 w 4372113"/>
                    <a:gd name="connsiteY41" fmla="*/ 4257675 h 5419725"/>
                    <a:gd name="connsiteX42" fmla="*/ 2514738 w 4372113"/>
                    <a:gd name="connsiteY42" fmla="*/ 4229100 h 5419725"/>
                    <a:gd name="connsiteX43" fmla="*/ 2533788 w 4372113"/>
                    <a:gd name="connsiteY43" fmla="*/ 3971925 h 5419725"/>
                    <a:gd name="connsiteX44" fmla="*/ 2552838 w 4372113"/>
                    <a:gd name="connsiteY44" fmla="*/ 3848100 h 5419725"/>
                    <a:gd name="connsiteX45" fmla="*/ 2581413 w 4372113"/>
                    <a:gd name="connsiteY45" fmla="*/ 3286125 h 5419725"/>
                    <a:gd name="connsiteX46" fmla="*/ 2590938 w 4372113"/>
                    <a:gd name="connsiteY46" fmla="*/ 3143250 h 5419725"/>
                    <a:gd name="connsiteX47" fmla="*/ 2609988 w 4372113"/>
                    <a:gd name="connsiteY47" fmla="*/ 2552700 h 5419725"/>
                    <a:gd name="connsiteX48" fmla="*/ 2619513 w 4372113"/>
                    <a:gd name="connsiteY48" fmla="*/ 2447925 h 5419725"/>
                    <a:gd name="connsiteX49" fmla="*/ 2638563 w 4372113"/>
                    <a:gd name="connsiteY49" fmla="*/ 2295525 h 5419725"/>
                    <a:gd name="connsiteX50" fmla="*/ 2629038 w 4372113"/>
                    <a:gd name="connsiteY50" fmla="*/ 1933575 h 5419725"/>
                    <a:gd name="connsiteX51" fmla="*/ 2600463 w 4372113"/>
                    <a:gd name="connsiteY51" fmla="*/ 1800225 h 5419725"/>
                    <a:gd name="connsiteX52" fmla="*/ 2590938 w 4372113"/>
                    <a:gd name="connsiteY52" fmla="*/ 1743075 h 5419725"/>
                    <a:gd name="connsiteX53" fmla="*/ 2571888 w 4372113"/>
                    <a:gd name="connsiteY53" fmla="*/ 1685925 h 5419725"/>
                    <a:gd name="connsiteX54" fmla="*/ 2552838 w 4372113"/>
                    <a:gd name="connsiteY54" fmla="*/ 1657350 h 5419725"/>
                    <a:gd name="connsiteX55" fmla="*/ 2533788 w 4372113"/>
                    <a:gd name="connsiteY55" fmla="*/ 1590675 h 5419725"/>
                    <a:gd name="connsiteX56" fmla="*/ 2514738 w 4372113"/>
                    <a:gd name="connsiteY56" fmla="*/ 1533525 h 5419725"/>
                    <a:gd name="connsiteX57" fmla="*/ 2495688 w 4372113"/>
                    <a:gd name="connsiteY57" fmla="*/ 1457325 h 5419725"/>
                    <a:gd name="connsiteX58" fmla="*/ 2457588 w 4372113"/>
                    <a:gd name="connsiteY58" fmla="*/ 1371600 h 5419725"/>
                    <a:gd name="connsiteX59" fmla="*/ 2448063 w 4372113"/>
                    <a:gd name="connsiteY59" fmla="*/ 1343025 h 5419725"/>
                    <a:gd name="connsiteX60" fmla="*/ 2409963 w 4372113"/>
                    <a:gd name="connsiteY60" fmla="*/ 1285875 h 5419725"/>
                    <a:gd name="connsiteX61" fmla="*/ 2390913 w 4372113"/>
                    <a:gd name="connsiteY61" fmla="*/ 1209675 h 5419725"/>
                    <a:gd name="connsiteX62" fmla="*/ 2362338 w 4372113"/>
                    <a:gd name="connsiteY62" fmla="*/ 1181100 h 5419725"/>
                    <a:gd name="connsiteX63" fmla="*/ 2324238 w 4372113"/>
                    <a:gd name="connsiteY63" fmla="*/ 1123950 h 5419725"/>
                    <a:gd name="connsiteX64" fmla="*/ 2305188 w 4372113"/>
                    <a:gd name="connsiteY64" fmla="*/ 1095375 h 5419725"/>
                    <a:gd name="connsiteX65" fmla="*/ 2219463 w 4372113"/>
                    <a:gd name="connsiteY65" fmla="*/ 1047750 h 5419725"/>
                    <a:gd name="connsiteX66" fmla="*/ 2114688 w 4372113"/>
                    <a:gd name="connsiteY66" fmla="*/ 962025 h 5419725"/>
                    <a:gd name="connsiteX67" fmla="*/ 2048013 w 4372113"/>
                    <a:gd name="connsiteY67" fmla="*/ 923925 h 5419725"/>
                    <a:gd name="connsiteX68" fmla="*/ 2019438 w 4372113"/>
                    <a:gd name="connsiteY68" fmla="*/ 914400 h 5419725"/>
                    <a:gd name="connsiteX69" fmla="*/ 1924188 w 4372113"/>
                    <a:gd name="connsiteY69" fmla="*/ 838200 h 5419725"/>
                    <a:gd name="connsiteX70" fmla="*/ 1876563 w 4372113"/>
                    <a:gd name="connsiteY70" fmla="*/ 781050 h 5419725"/>
                    <a:gd name="connsiteX71" fmla="*/ 1828938 w 4372113"/>
                    <a:gd name="connsiteY71" fmla="*/ 733425 h 5419725"/>
                    <a:gd name="connsiteX72" fmla="*/ 1762263 w 4372113"/>
                    <a:gd name="connsiteY72" fmla="*/ 647700 h 5419725"/>
                    <a:gd name="connsiteX73" fmla="*/ 1647963 w 4372113"/>
                    <a:gd name="connsiteY73" fmla="*/ 533400 h 5419725"/>
                    <a:gd name="connsiteX74" fmla="*/ 1619388 w 4372113"/>
                    <a:gd name="connsiteY74" fmla="*/ 504825 h 5419725"/>
                    <a:gd name="connsiteX75" fmla="*/ 1600338 w 4372113"/>
                    <a:gd name="connsiteY75" fmla="*/ 476250 h 5419725"/>
                    <a:gd name="connsiteX76" fmla="*/ 1571763 w 4372113"/>
                    <a:gd name="connsiteY76" fmla="*/ 466725 h 5419725"/>
                    <a:gd name="connsiteX77" fmla="*/ 1486038 w 4372113"/>
                    <a:gd name="connsiteY77" fmla="*/ 371475 h 5419725"/>
                    <a:gd name="connsiteX78" fmla="*/ 1457463 w 4372113"/>
                    <a:gd name="connsiteY78" fmla="*/ 361950 h 5419725"/>
                    <a:gd name="connsiteX79" fmla="*/ 1419363 w 4372113"/>
                    <a:gd name="connsiteY79" fmla="*/ 333375 h 5419725"/>
                    <a:gd name="connsiteX80" fmla="*/ 1381263 w 4372113"/>
                    <a:gd name="connsiteY80" fmla="*/ 295275 h 5419725"/>
                    <a:gd name="connsiteX81" fmla="*/ 1324113 w 4372113"/>
                    <a:gd name="connsiteY81" fmla="*/ 257175 h 5419725"/>
                    <a:gd name="connsiteX82" fmla="*/ 1295538 w 4372113"/>
                    <a:gd name="connsiteY82" fmla="*/ 238125 h 5419725"/>
                    <a:gd name="connsiteX83" fmla="*/ 1266963 w 4372113"/>
                    <a:gd name="connsiteY83" fmla="*/ 219075 h 5419725"/>
                    <a:gd name="connsiteX84" fmla="*/ 1200288 w 4372113"/>
                    <a:gd name="connsiteY84" fmla="*/ 180975 h 5419725"/>
                    <a:gd name="connsiteX85" fmla="*/ 1133613 w 4372113"/>
                    <a:gd name="connsiteY85" fmla="*/ 142875 h 5419725"/>
                    <a:gd name="connsiteX86" fmla="*/ 1105038 w 4372113"/>
                    <a:gd name="connsiteY86" fmla="*/ 133350 h 5419725"/>
                    <a:gd name="connsiteX87" fmla="*/ 1076463 w 4372113"/>
                    <a:gd name="connsiteY87" fmla="*/ 114300 h 5419725"/>
                    <a:gd name="connsiteX88" fmla="*/ 1009788 w 4372113"/>
                    <a:gd name="connsiteY88" fmla="*/ 85725 h 5419725"/>
                    <a:gd name="connsiteX89" fmla="*/ 962163 w 4372113"/>
                    <a:gd name="connsiteY89" fmla="*/ 76200 h 5419725"/>
                    <a:gd name="connsiteX90" fmla="*/ 933588 w 4372113"/>
                    <a:gd name="connsiteY90" fmla="*/ 66675 h 5419725"/>
                    <a:gd name="connsiteX91" fmla="*/ 876438 w 4372113"/>
                    <a:gd name="connsiteY91" fmla="*/ 57150 h 5419725"/>
                    <a:gd name="connsiteX92" fmla="*/ 790713 w 4372113"/>
                    <a:gd name="connsiteY92" fmla="*/ 28575 h 5419725"/>
                    <a:gd name="connsiteX93" fmla="*/ 762138 w 4372113"/>
                    <a:gd name="connsiteY93" fmla="*/ 19050 h 5419725"/>
                    <a:gd name="connsiteX94" fmla="*/ 724038 w 4372113"/>
                    <a:gd name="connsiteY94" fmla="*/ 9525 h 5419725"/>
                    <a:gd name="connsiteX95" fmla="*/ 619263 w 4372113"/>
                    <a:gd name="connsiteY95" fmla="*/ 0 h 5419725"/>
                    <a:gd name="connsiteX96" fmla="*/ 362088 w 4372113"/>
                    <a:gd name="connsiteY96" fmla="*/ 9525 h 5419725"/>
                    <a:gd name="connsiteX97" fmla="*/ 314463 w 4372113"/>
                    <a:gd name="connsiteY97" fmla="*/ 19050 h 5419725"/>
                    <a:gd name="connsiteX98" fmla="*/ 285888 w 4372113"/>
                    <a:gd name="connsiteY98" fmla="*/ 47625 h 5419725"/>
                    <a:gd name="connsiteX99" fmla="*/ 247788 w 4372113"/>
                    <a:gd name="connsiteY99" fmla="*/ 76200 h 5419725"/>
                    <a:gd name="connsiteX100" fmla="*/ 190638 w 4372113"/>
                    <a:gd name="connsiteY100" fmla="*/ 104775 h 5419725"/>
                    <a:gd name="connsiteX101" fmla="*/ 152538 w 4372113"/>
                    <a:gd name="connsiteY101" fmla="*/ 161925 h 5419725"/>
                    <a:gd name="connsiteX102" fmla="*/ 123963 w 4372113"/>
                    <a:gd name="connsiteY102" fmla="*/ 219075 h 5419725"/>
                    <a:gd name="connsiteX103" fmla="*/ 85863 w 4372113"/>
                    <a:gd name="connsiteY103" fmla="*/ 276225 h 5419725"/>
                    <a:gd name="connsiteX104" fmla="*/ 66813 w 4372113"/>
                    <a:gd name="connsiteY104" fmla="*/ 361950 h 5419725"/>
                    <a:gd name="connsiteX105" fmla="*/ 47763 w 4372113"/>
                    <a:gd name="connsiteY105" fmla="*/ 390525 h 5419725"/>
                    <a:gd name="connsiteX106" fmla="*/ 38238 w 4372113"/>
                    <a:gd name="connsiteY106" fmla="*/ 419100 h 5419725"/>
                    <a:gd name="connsiteX107" fmla="*/ 19188 w 4372113"/>
                    <a:gd name="connsiteY107" fmla="*/ 447675 h 5419725"/>
                    <a:gd name="connsiteX108" fmla="*/ 138 w 4372113"/>
                    <a:gd name="connsiteY108" fmla="*/ 533400 h 541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4372113" h="5419725">
                      <a:moveTo>
                        <a:pt x="4372113" y="5419725"/>
                      </a:moveTo>
                      <a:cubicBezTo>
                        <a:pt x="4356238" y="5410200"/>
                        <a:pt x="4341406" y="5398669"/>
                        <a:pt x="4324488" y="5391150"/>
                      </a:cubicBezTo>
                      <a:cubicBezTo>
                        <a:pt x="4312525" y="5385833"/>
                        <a:pt x="4298716" y="5386028"/>
                        <a:pt x="4286388" y="5381625"/>
                      </a:cubicBezTo>
                      <a:cubicBezTo>
                        <a:pt x="4254184" y="5370124"/>
                        <a:pt x="4222888" y="5356225"/>
                        <a:pt x="4191138" y="5343525"/>
                      </a:cubicBezTo>
                      <a:cubicBezTo>
                        <a:pt x="4175263" y="5337175"/>
                        <a:pt x="4157739" y="5333959"/>
                        <a:pt x="4143513" y="5324475"/>
                      </a:cubicBezTo>
                      <a:cubicBezTo>
                        <a:pt x="4089151" y="5288234"/>
                        <a:pt x="4143077" y="5319557"/>
                        <a:pt x="4076838" y="5295900"/>
                      </a:cubicBezTo>
                      <a:cubicBezTo>
                        <a:pt x="4044634" y="5284399"/>
                        <a:pt x="4014763" y="5266094"/>
                        <a:pt x="3981588" y="5257800"/>
                      </a:cubicBezTo>
                      <a:cubicBezTo>
                        <a:pt x="3968888" y="5254625"/>
                        <a:pt x="3955745" y="5252872"/>
                        <a:pt x="3943488" y="5248275"/>
                      </a:cubicBezTo>
                      <a:cubicBezTo>
                        <a:pt x="3930193" y="5243289"/>
                        <a:pt x="3918683" y="5234211"/>
                        <a:pt x="3905388" y="5229225"/>
                      </a:cubicBezTo>
                      <a:cubicBezTo>
                        <a:pt x="3893131" y="5224628"/>
                        <a:pt x="3879875" y="5223296"/>
                        <a:pt x="3867288" y="5219700"/>
                      </a:cubicBezTo>
                      <a:cubicBezTo>
                        <a:pt x="3811601" y="5203789"/>
                        <a:pt x="3867611" y="5215538"/>
                        <a:pt x="3800613" y="5200650"/>
                      </a:cubicBezTo>
                      <a:cubicBezTo>
                        <a:pt x="3784809" y="5197138"/>
                        <a:pt x="3768607" y="5195385"/>
                        <a:pt x="3752988" y="5191125"/>
                      </a:cubicBezTo>
                      <a:cubicBezTo>
                        <a:pt x="3733615" y="5185841"/>
                        <a:pt x="3714888" y="5178425"/>
                        <a:pt x="3695838" y="5172075"/>
                      </a:cubicBezTo>
                      <a:lnTo>
                        <a:pt x="3610113" y="5143500"/>
                      </a:lnTo>
                      <a:lnTo>
                        <a:pt x="3581538" y="5133975"/>
                      </a:lnTo>
                      <a:cubicBezTo>
                        <a:pt x="3572013" y="5130800"/>
                        <a:pt x="3561317" y="5130019"/>
                        <a:pt x="3552963" y="5124450"/>
                      </a:cubicBezTo>
                      <a:cubicBezTo>
                        <a:pt x="3543438" y="5118100"/>
                        <a:pt x="3535248" y="5109020"/>
                        <a:pt x="3524388" y="5105400"/>
                      </a:cubicBezTo>
                      <a:cubicBezTo>
                        <a:pt x="3506066" y="5099293"/>
                        <a:pt x="3485974" y="5100559"/>
                        <a:pt x="3467238" y="5095875"/>
                      </a:cubicBezTo>
                      <a:cubicBezTo>
                        <a:pt x="3447757" y="5091005"/>
                        <a:pt x="3429138" y="5083175"/>
                        <a:pt x="3410088" y="5076825"/>
                      </a:cubicBezTo>
                      <a:cubicBezTo>
                        <a:pt x="3378267" y="5066218"/>
                        <a:pt x="3379293" y="5065748"/>
                        <a:pt x="3343413" y="5057775"/>
                      </a:cubicBezTo>
                      <a:cubicBezTo>
                        <a:pt x="3327609" y="5054263"/>
                        <a:pt x="3311494" y="5052177"/>
                        <a:pt x="3295788" y="5048250"/>
                      </a:cubicBezTo>
                      <a:cubicBezTo>
                        <a:pt x="3286048" y="5045815"/>
                        <a:pt x="3276899" y="5041367"/>
                        <a:pt x="3267213" y="5038725"/>
                      </a:cubicBezTo>
                      <a:cubicBezTo>
                        <a:pt x="3241954" y="5031836"/>
                        <a:pt x="3215851" y="5027954"/>
                        <a:pt x="3191013" y="5019675"/>
                      </a:cubicBezTo>
                      <a:lnTo>
                        <a:pt x="3133863" y="5000625"/>
                      </a:lnTo>
                      <a:cubicBezTo>
                        <a:pt x="3124338" y="4997450"/>
                        <a:pt x="3113642" y="4996669"/>
                        <a:pt x="3105288" y="4991100"/>
                      </a:cubicBezTo>
                      <a:lnTo>
                        <a:pt x="3019563" y="4933950"/>
                      </a:lnTo>
                      <a:lnTo>
                        <a:pt x="2990988" y="4914900"/>
                      </a:lnTo>
                      <a:lnTo>
                        <a:pt x="2962413" y="4895850"/>
                      </a:lnTo>
                      <a:cubicBezTo>
                        <a:pt x="2956063" y="4886325"/>
                        <a:pt x="2951458" y="4875370"/>
                        <a:pt x="2943363" y="4867275"/>
                      </a:cubicBezTo>
                      <a:cubicBezTo>
                        <a:pt x="2868438" y="4792350"/>
                        <a:pt x="2964234" y="4913275"/>
                        <a:pt x="2886213" y="4819650"/>
                      </a:cubicBezTo>
                      <a:cubicBezTo>
                        <a:pt x="2878884" y="4810856"/>
                        <a:pt x="2875778" y="4798613"/>
                        <a:pt x="2867163" y="4791075"/>
                      </a:cubicBezTo>
                      <a:cubicBezTo>
                        <a:pt x="2849933" y="4775998"/>
                        <a:pt x="2810013" y="4752975"/>
                        <a:pt x="2810013" y="4752975"/>
                      </a:cubicBezTo>
                      <a:cubicBezTo>
                        <a:pt x="2803663" y="4743450"/>
                        <a:pt x="2799902" y="4731551"/>
                        <a:pt x="2790963" y="4724400"/>
                      </a:cubicBezTo>
                      <a:cubicBezTo>
                        <a:pt x="2783123" y="4718128"/>
                        <a:pt x="2771368" y="4719365"/>
                        <a:pt x="2762388" y="4714875"/>
                      </a:cubicBezTo>
                      <a:cubicBezTo>
                        <a:pt x="2752149" y="4709755"/>
                        <a:pt x="2743338" y="4702175"/>
                        <a:pt x="2733813" y="4695825"/>
                      </a:cubicBezTo>
                      <a:cubicBezTo>
                        <a:pt x="2689363" y="4629150"/>
                        <a:pt x="2714763" y="4651375"/>
                        <a:pt x="2667138" y="4619625"/>
                      </a:cubicBezTo>
                      <a:cubicBezTo>
                        <a:pt x="2650373" y="4569330"/>
                        <a:pt x="2663182" y="4599404"/>
                        <a:pt x="2619513" y="4533900"/>
                      </a:cubicBezTo>
                      <a:cubicBezTo>
                        <a:pt x="2613163" y="4524375"/>
                        <a:pt x="2604083" y="4516185"/>
                        <a:pt x="2600463" y="4505325"/>
                      </a:cubicBezTo>
                      <a:lnTo>
                        <a:pt x="2571888" y="4419600"/>
                      </a:lnTo>
                      <a:cubicBezTo>
                        <a:pt x="2568713" y="4410075"/>
                        <a:pt x="2564332" y="4400870"/>
                        <a:pt x="2562363" y="4391025"/>
                      </a:cubicBezTo>
                      <a:cubicBezTo>
                        <a:pt x="2548900" y="4323709"/>
                        <a:pt x="2557958" y="4358759"/>
                        <a:pt x="2533788" y="4286250"/>
                      </a:cubicBezTo>
                      <a:lnTo>
                        <a:pt x="2524263" y="4257675"/>
                      </a:lnTo>
                      <a:lnTo>
                        <a:pt x="2514738" y="4229100"/>
                      </a:lnTo>
                      <a:cubicBezTo>
                        <a:pt x="2532224" y="3879383"/>
                        <a:pt x="2512856" y="4149844"/>
                        <a:pt x="2533788" y="3971925"/>
                      </a:cubicBezTo>
                      <a:cubicBezTo>
                        <a:pt x="2547182" y="3858074"/>
                        <a:pt x="2532320" y="3909655"/>
                        <a:pt x="2552838" y="3848100"/>
                      </a:cubicBezTo>
                      <a:cubicBezTo>
                        <a:pt x="2560922" y="3670243"/>
                        <a:pt x="2570001" y="3457305"/>
                        <a:pt x="2581413" y="3286125"/>
                      </a:cubicBezTo>
                      <a:lnTo>
                        <a:pt x="2590938" y="3143250"/>
                      </a:lnTo>
                      <a:cubicBezTo>
                        <a:pt x="2596210" y="2921829"/>
                        <a:pt x="2596551" y="2760981"/>
                        <a:pt x="2609988" y="2552700"/>
                      </a:cubicBezTo>
                      <a:cubicBezTo>
                        <a:pt x="2612246" y="2517704"/>
                        <a:pt x="2615640" y="2482780"/>
                        <a:pt x="2619513" y="2447925"/>
                      </a:cubicBezTo>
                      <a:cubicBezTo>
                        <a:pt x="2625167" y="2397043"/>
                        <a:pt x="2638563" y="2295525"/>
                        <a:pt x="2638563" y="2295525"/>
                      </a:cubicBezTo>
                      <a:cubicBezTo>
                        <a:pt x="2635388" y="2174875"/>
                        <a:pt x="2636567" y="2054032"/>
                        <a:pt x="2629038" y="1933575"/>
                      </a:cubicBezTo>
                      <a:cubicBezTo>
                        <a:pt x="2625130" y="1871055"/>
                        <a:pt x="2610681" y="1851314"/>
                        <a:pt x="2600463" y="1800225"/>
                      </a:cubicBezTo>
                      <a:cubicBezTo>
                        <a:pt x="2596675" y="1781287"/>
                        <a:pt x="2595622" y="1761811"/>
                        <a:pt x="2590938" y="1743075"/>
                      </a:cubicBezTo>
                      <a:cubicBezTo>
                        <a:pt x="2586068" y="1723594"/>
                        <a:pt x="2583027" y="1702633"/>
                        <a:pt x="2571888" y="1685925"/>
                      </a:cubicBezTo>
                      <a:cubicBezTo>
                        <a:pt x="2565538" y="1676400"/>
                        <a:pt x="2557958" y="1667589"/>
                        <a:pt x="2552838" y="1657350"/>
                      </a:cubicBezTo>
                      <a:cubicBezTo>
                        <a:pt x="2544835" y="1641345"/>
                        <a:pt x="2538366" y="1605934"/>
                        <a:pt x="2533788" y="1590675"/>
                      </a:cubicBezTo>
                      <a:cubicBezTo>
                        <a:pt x="2528018" y="1571441"/>
                        <a:pt x="2520255" y="1552833"/>
                        <a:pt x="2514738" y="1533525"/>
                      </a:cubicBezTo>
                      <a:cubicBezTo>
                        <a:pt x="2507545" y="1508351"/>
                        <a:pt x="2510211" y="1479110"/>
                        <a:pt x="2495688" y="1457325"/>
                      </a:cubicBezTo>
                      <a:cubicBezTo>
                        <a:pt x="2465499" y="1412042"/>
                        <a:pt x="2480258" y="1439610"/>
                        <a:pt x="2457588" y="1371600"/>
                      </a:cubicBezTo>
                      <a:cubicBezTo>
                        <a:pt x="2454413" y="1362075"/>
                        <a:pt x="2453632" y="1351379"/>
                        <a:pt x="2448063" y="1343025"/>
                      </a:cubicBezTo>
                      <a:lnTo>
                        <a:pt x="2409963" y="1285875"/>
                      </a:lnTo>
                      <a:cubicBezTo>
                        <a:pt x="2408589" y="1279005"/>
                        <a:pt x="2399281" y="1222227"/>
                        <a:pt x="2390913" y="1209675"/>
                      </a:cubicBezTo>
                      <a:cubicBezTo>
                        <a:pt x="2383441" y="1198467"/>
                        <a:pt x="2371863" y="1190625"/>
                        <a:pt x="2362338" y="1181100"/>
                      </a:cubicBezTo>
                      <a:cubicBezTo>
                        <a:pt x="2345599" y="1130882"/>
                        <a:pt x="2363876" y="1171516"/>
                        <a:pt x="2324238" y="1123950"/>
                      </a:cubicBezTo>
                      <a:cubicBezTo>
                        <a:pt x="2316909" y="1115156"/>
                        <a:pt x="2313803" y="1102913"/>
                        <a:pt x="2305188" y="1095375"/>
                      </a:cubicBezTo>
                      <a:cubicBezTo>
                        <a:pt x="2264878" y="1060104"/>
                        <a:pt x="2258710" y="1060832"/>
                        <a:pt x="2219463" y="1047750"/>
                      </a:cubicBezTo>
                      <a:cubicBezTo>
                        <a:pt x="2177663" y="1005950"/>
                        <a:pt x="2179920" y="1005513"/>
                        <a:pt x="2114688" y="962025"/>
                      </a:cubicBezTo>
                      <a:cubicBezTo>
                        <a:pt x="2085990" y="942893"/>
                        <a:pt x="2081850" y="938427"/>
                        <a:pt x="2048013" y="923925"/>
                      </a:cubicBezTo>
                      <a:cubicBezTo>
                        <a:pt x="2038785" y="919970"/>
                        <a:pt x="2028963" y="917575"/>
                        <a:pt x="2019438" y="914400"/>
                      </a:cubicBezTo>
                      <a:cubicBezTo>
                        <a:pt x="1952248" y="847210"/>
                        <a:pt x="1986385" y="869298"/>
                        <a:pt x="1924188" y="838200"/>
                      </a:cubicBezTo>
                      <a:cubicBezTo>
                        <a:pt x="1883320" y="756463"/>
                        <a:pt x="1930415" y="834902"/>
                        <a:pt x="1876563" y="781050"/>
                      </a:cubicBezTo>
                      <a:cubicBezTo>
                        <a:pt x="1813063" y="717550"/>
                        <a:pt x="1905138" y="784225"/>
                        <a:pt x="1828938" y="733425"/>
                      </a:cubicBezTo>
                      <a:cubicBezTo>
                        <a:pt x="1810894" y="679292"/>
                        <a:pt x="1826513" y="711950"/>
                        <a:pt x="1762263" y="647700"/>
                      </a:cubicBezTo>
                      <a:lnTo>
                        <a:pt x="1647963" y="533400"/>
                      </a:lnTo>
                      <a:cubicBezTo>
                        <a:pt x="1638438" y="523875"/>
                        <a:pt x="1626860" y="516033"/>
                        <a:pt x="1619388" y="504825"/>
                      </a:cubicBezTo>
                      <a:cubicBezTo>
                        <a:pt x="1613038" y="495300"/>
                        <a:pt x="1609277" y="483401"/>
                        <a:pt x="1600338" y="476250"/>
                      </a:cubicBezTo>
                      <a:cubicBezTo>
                        <a:pt x="1592498" y="469978"/>
                        <a:pt x="1581288" y="469900"/>
                        <a:pt x="1571763" y="466725"/>
                      </a:cubicBezTo>
                      <a:cubicBezTo>
                        <a:pt x="1553884" y="442886"/>
                        <a:pt x="1508830" y="379072"/>
                        <a:pt x="1486038" y="371475"/>
                      </a:cubicBezTo>
                      <a:lnTo>
                        <a:pt x="1457463" y="361950"/>
                      </a:lnTo>
                      <a:cubicBezTo>
                        <a:pt x="1444763" y="352425"/>
                        <a:pt x="1431310" y="343829"/>
                        <a:pt x="1419363" y="333375"/>
                      </a:cubicBezTo>
                      <a:cubicBezTo>
                        <a:pt x="1405846" y="321548"/>
                        <a:pt x="1395288" y="306495"/>
                        <a:pt x="1381263" y="295275"/>
                      </a:cubicBezTo>
                      <a:cubicBezTo>
                        <a:pt x="1363385" y="280972"/>
                        <a:pt x="1343163" y="269875"/>
                        <a:pt x="1324113" y="257175"/>
                      </a:cubicBezTo>
                      <a:lnTo>
                        <a:pt x="1295538" y="238125"/>
                      </a:lnTo>
                      <a:cubicBezTo>
                        <a:pt x="1286013" y="231775"/>
                        <a:pt x="1275058" y="227170"/>
                        <a:pt x="1266963" y="219075"/>
                      </a:cubicBezTo>
                      <a:cubicBezTo>
                        <a:pt x="1229131" y="181243"/>
                        <a:pt x="1251456" y="193767"/>
                        <a:pt x="1200288" y="180975"/>
                      </a:cubicBezTo>
                      <a:cubicBezTo>
                        <a:pt x="1171590" y="161843"/>
                        <a:pt x="1167450" y="157377"/>
                        <a:pt x="1133613" y="142875"/>
                      </a:cubicBezTo>
                      <a:cubicBezTo>
                        <a:pt x="1124385" y="138920"/>
                        <a:pt x="1114018" y="137840"/>
                        <a:pt x="1105038" y="133350"/>
                      </a:cubicBezTo>
                      <a:cubicBezTo>
                        <a:pt x="1094799" y="128230"/>
                        <a:pt x="1086402" y="119980"/>
                        <a:pt x="1076463" y="114300"/>
                      </a:cubicBezTo>
                      <a:cubicBezTo>
                        <a:pt x="1055261" y="102185"/>
                        <a:pt x="1033535" y="91662"/>
                        <a:pt x="1009788" y="85725"/>
                      </a:cubicBezTo>
                      <a:cubicBezTo>
                        <a:pt x="994082" y="81798"/>
                        <a:pt x="977869" y="80127"/>
                        <a:pt x="962163" y="76200"/>
                      </a:cubicBezTo>
                      <a:cubicBezTo>
                        <a:pt x="952423" y="73765"/>
                        <a:pt x="943389" y="68853"/>
                        <a:pt x="933588" y="66675"/>
                      </a:cubicBezTo>
                      <a:cubicBezTo>
                        <a:pt x="914735" y="62485"/>
                        <a:pt x="895174" y="61834"/>
                        <a:pt x="876438" y="57150"/>
                      </a:cubicBezTo>
                      <a:lnTo>
                        <a:pt x="790713" y="28575"/>
                      </a:lnTo>
                      <a:cubicBezTo>
                        <a:pt x="781188" y="25400"/>
                        <a:pt x="771878" y="21485"/>
                        <a:pt x="762138" y="19050"/>
                      </a:cubicBezTo>
                      <a:cubicBezTo>
                        <a:pt x="749438" y="15875"/>
                        <a:pt x="737014" y="11255"/>
                        <a:pt x="724038" y="9525"/>
                      </a:cubicBezTo>
                      <a:cubicBezTo>
                        <a:pt x="689277" y="4890"/>
                        <a:pt x="654188" y="3175"/>
                        <a:pt x="619263" y="0"/>
                      </a:cubicBezTo>
                      <a:cubicBezTo>
                        <a:pt x="533538" y="3175"/>
                        <a:pt x="447705" y="4174"/>
                        <a:pt x="362088" y="9525"/>
                      </a:cubicBezTo>
                      <a:cubicBezTo>
                        <a:pt x="345930" y="10535"/>
                        <a:pt x="328943" y="11810"/>
                        <a:pt x="314463" y="19050"/>
                      </a:cubicBezTo>
                      <a:cubicBezTo>
                        <a:pt x="302415" y="25074"/>
                        <a:pt x="296115" y="38859"/>
                        <a:pt x="285888" y="47625"/>
                      </a:cubicBezTo>
                      <a:cubicBezTo>
                        <a:pt x="273835" y="57956"/>
                        <a:pt x="261571" y="68324"/>
                        <a:pt x="247788" y="76200"/>
                      </a:cubicBezTo>
                      <a:cubicBezTo>
                        <a:pt x="109765" y="155070"/>
                        <a:pt x="339975" y="5217"/>
                        <a:pt x="190638" y="104775"/>
                      </a:cubicBezTo>
                      <a:cubicBezTo>
                        <a:pt x="173899" y="154993"/>
                        <a:pt x="192176" y="114359"/>
                        <a:pt x="152538" y="161925"/>
                      </a:cubicBezTo>
                      <a:cubicBezTo>
                        <a:pt x="110253" y="212667"/>
                        <a:pt x="152602" y="167525"/>
                        <a:pt x="123963" y="219075"/>
                      </a:cubicBezTo>
                      <a:cubicBezTo>
                        <a:pt x="112844" y="239089"/>
                        <a:pt x="85863" y="276225"/>
                        <a:pt x="85863" y="276225"/>
                      </a:cubicBezTo>
                      <a:cubicBezTo>
                        <a:pt x="82205" y="298175"/>
                        <a:pt x="78537" y="338502"/>
                        <a:pt x="66813" y="361950"/>
                      </a:cubicBezTo>
                      <a:cubicBezTo>
                        <a:pt x="61693" y="372189"/>
                        <a:pt x="52883" y="380286"/>
                        <a:pt x="47763" y="390525"/>
                      </a:cubicBezTo>
                      <a:cubicBezTo>
                        <a:pt x="43273" y="399505"/>
                        <a:pt x="42728" y="410120"/>
                        <a:pt x="38238" y="419100"/>
                      </a:cubicBezTo>
                      <a:cubicBezTo>
                        <a:pt x="33118" y="429339"/>
                        <a:pt x="23837" y="437214"/>
                        <a:pt x="19188" y="447675"/>
                      </a:cubicBezTo>
                      <a:cubicBezTo>
                        <a:pt x="-2874" y="497315"/>
                        <a:pt x="138" y="492593"/>
                        <a:pt x="138" y="53340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 rot="20210396">
                  <a:off x="5912913" y="1868522"/>
                  <a:ext cx="165329" cy="1054617"/>
                </a:xfrm>
                <a:custGeom>
                  <a:avLst/>
                  <a:gdLst>
                    <a:gd name="connsiteX0" fmla="*/ 23138 w 337463"/>
                    <a:gd name="connsiteY0" fmla="*/ 2152650 h 2152650"/>
                    <a:gd name="connsiteX1" fmla="*/ 4088 w 337463"/>
                    <a:gd name="connsiteY1" fmla="*/ 2105025 h 2152650"/>
                    <a:gd name="connsiteX2" fmla="*/ 23138 w 337463"/>
                    <a:gd name="connsiteY2" fmla="*/ 1676400 h 2152650"/>
                    <a:gd name="connsiteX3" fmla="*/ 23138 w 337463"/>
                    <a:gd name="connsiteY3" fmla="*/ 1143000 h 2152650"/>
                    <a:gd name="connsiteX4" fmla="*/ 4088 w 337463"/>
                    <a:gd name="connsiteY4" fmla="*/ 923925 h 2152650"/>
                    <a:gd name="connsiteX5" fmla="*/ 13613 w 337463"/>
                    <a:gd name="connsiteY5" fmla="*/ 323850 h 2152650"/>
                    <a:gd name="connsiteX6" fmla="*/ 32663 w 337463"/>
                    <a:gd name="connsiteY6" fmla="*/ 266700 h 2152650"/>
                    <a:gd name="connsiteX7" fmla="*/ 70763 w 337463"/>
                    <a:gd name="connsiteY7" fmla="*/ 209550 h 2152650"/>
                    <a:gd name="connsiteX8" fmla="*/ 89813 w 337463"/>
                    <a:gd name="connsiteY8" fmla="*/ 152400 h 2152650"/>
                    <a:gd name="connsiteX9" fmla="*/ 137438 w 337463"/>
                    <a:gd name="connsiteY9" fmla="*/ 66675 h 2152650"/>
                    <a:gd name="connsiteX10" fmla="*/ 194588 w 337463"/>
                    <a:gd name="connsiteY10" fmla="*/ 38100 h 2152650"/>
                    <a:gd name="connsiteX11" fmla="*/ 280313 w 337463"/>
                    <a:gd name="connsiteY11" fmla="*/ 0 h 2152650"/>
                    <a:gd name="connsiteX12" fmla="*/ 337463 w 337463"/>
                    <a:gd name="connsiteY12" fmla="*/ 0 h 2152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7463" h="2152650">
                      <a:moveTo>
                        <a:pt x="23138" y="2152650"/>
                      </a:moveTo>
                      <a:cubicBezTo>
                        <a:pt x="16788" y="2136775"/>
                        <a:pt x="4476" y="2122118"/>
                        <a:pt x="4088" y="2105025"/>
                      </a:cubicBezTo>
                      <a:cubicBezTo>
                        <a:pt x="-2525" y="1814043"/>
                        <a:pt x="-4157" y="1840170"/>
                        <a:pt x="23138" y="1676400"/>
                      </a:cubicBezTo>
                      <a:cubicBezTo>
                        <a:pt x="40150" y="1438228"/>
                        <a:pt x="39759" y="1503113"/>
                        <a:pt x="23138" y="1143000"/>
                      </a:cubicBezTo>
                      <a:cubicBezTo>
                        <a:pt x="19758" y="1069777"/>
                        <a:pt x="4088" y="923925"/>
                        <a:pt x="4088" y="923925"/>
                      </a:cubicBezTo>
                      <a:cubicBezTo>
                        <a:pt x="7263" y="723900"/>
                        <a:pt x="4923" y="523711"/>
                        <a:pt x="13613" y="323850"/>
                      </a:cubicBezTo>
                      <a:cubicBezTo>
                        <a:pt x="14485" y="303788"/>
                        <a:pt x="21524" y="283408"/>
                        <a:pt x="32663" y="266700"/>
                      </a:cubicBezTo>
                      <a:cubicBezTo>
                        <a:pt x="45363" y="247650"/>
                        <a:pt x="63523" y="231270"/>
                        <a:pt x="70763" y="209550"/>
                      </a:cubicBezTo>
                      <a:lnTo>
                        <a:pt x="89813" y="152400"/>
                      </a:lnTo>
                      <a:cubicBezTo>
                        <a:pt x="99739" y="122623"/>
                        <a:pt x="109365" y="85390"/>
                        <a:pt x="137438" y="66675"/>
                      </a:cubicBezTo>
                      <a:cubicBezTo>
                        <a:pt x="219330" y="12080"/>
                        <a:pt x="115718" y="77535"/>
                        <a:pt x="194588" y="38100"/>
                      </a:cubicBezTo>
                      <a:cubicBezTo>
                        <a:pt x="229117" y="20835"/>
                        <a:pt x="231166" y="0"/>
                        <a:pt x="280313" y="0"/>
                      </a:cubicBezTo>
                      <a:lnTo>
                        <a:pt x="337463" y="0"/>
                      </a:ln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0" name="그룹 129"/>
              <p:cNvGrpSpPr/>
              <p:nvPr/>
            </p:nvGrpSpPr>
            <p:grpSpPr>
              <a:xfrm>
                <a:off x="4690308" y="1858693"/>
                <a:ext cx="2323770" cy="2838181"/>
                <a:chOff x="4690308" y="1858693"/>
                <a:chExt cx="2323770" cy="2838181"/>
              </a:xfrm>
            </p:grpSpPr>
            <p:sp>
              <p:nvSpPr>
                <p:cNvPr id="136" name="다이아몬드 135"/>
                <p:cNvSpPr/>
                <p:nvPr/>
              </p:nvSpPr>
              <p:spPr>
                <a:xfrm rot="20210396">
                  <a:off x="4690308" y="1858693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다이아몬드 136"/>
                <p:cNvSpPr/>
                <p:nvPr/>
              </p:nvSpPr>
              <p:spPr>
                <a:xfrm rot="21497721">
                  <a:off x="5077191" y="2443368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다이아몬드 137"/>
                <p:cNvSpPr/>
                <p:nvPr/>
              </p:nvSpPr>
              <p:spPr>
                <a:xfrm rot="1887407">
                  <a:off x="5729872" y="2750586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다이아몬드 138"/>
                <p:cNvSpPr/>
                <p:nvPr/>
              </p:nvSpPr>
              <p:spPr>
                <a:xfrm rot="17141842">
                  <a:off x="5410996" y="192505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다이아몬드 139"/>
                <p:cNvSpPr/>
                <p:nvPr/>
              </p:nvSpPr>
              <p:spPr>
                <a:xfrm rot="17141842">
                  <a:off x="6532839" y="348133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다이아몬드 140"/>
                <p:cNvSpPr/>
                <p:nvPr/>
              </p:nvSpPr>
              <p:spPr>
                <a:xfrm rot="12416850">
                  <a:off x="6352493" y="4087888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다이아몬드 141"/>
                <p:cNvSpPr/>
                <p:nvPr/>
              </p:nvSpPr>
              <p:spPr>
                <a:xfrm rot="19323175">
                  <a:off x="6312037" y="2477201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다이아몬드 142"/>
                <p:cNvSpPr/>
                <p:nvPr/>
              </p:nvSpPr>
              <p:spPr>
                <a:xfrm rot="19323175">
                  <a:off x="6011589" y="3298026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4233073" y="1332298"/>
                <a:ext cx="3284053" cy="3047979"/>
                <a:chOff x="1204123" y="1351348"/>
                <a:chExt cx="3284053" cy="3047979"/>
              </a:xfrm>
            </p:grpSpPr>
            <p:pic>
              <p:nvPicPr>
                <p:cNvPr id="132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20210396">
                  <a:off x="3424226" y="2551452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21026456">
                  <a:off x="1204123" y="278866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1100703">
                  <a:off x="2271114" y="337270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15710396">
                  <a:off x="2799061" y="1377013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9164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-2497478" y="-546086"/>
            <a:ext cx="17481407" cy="8325743"/>
            <a:chOff x="-2497478" y="-546086"/>
            <a:chExt cx="17481407" cy="8325743"/>
          </a:xfrm>
        </p:grpSpPr>
        <p:grpSp>
          <p:nvGrpSpPr>
            <p:cNvPr id="34" name="그룹 33"/>
            <p:cNvGrpSpPr/>
            <p:nvPr/>
          </p:nvGrpSpPr>
          <p:grpSpPr>
            <a:xfrm>
              <a:off x="-2497478" y="1088974"/>
              <a:ext cx="3284053" cy="3387434"/>
              <a:chOff x="4233073" y="1332298"/>
              <a:chExt cx="3284053" cy="3387434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5021932" y="1868522"/>
                <a:ext cx="2141967" cy="2851210"/>
                <a:chOff x="5021932" y="1868522"/>
                <a:chExt cx="2141967" cy="2851210"/>
              </a:xfrm>
            </p:grpSpPr>
            <p:sp>
              <p:nvSpPr>
                <p:cNvPr id="5" name="자유형 4"/>
                <p:cNvSpPr/>
                <p:nvPr/>
              </p:nvSpPr>
              <p:spPr>
                <a:xfrm rot="20210396">
                  <a:off x="6075701" y="2489312"/>
                  <a:ext cx="755982" cy="466645"/>
                </a:xfrm>
                <a:custGeom>
                  <a:avLst/>
                  <a:gdLst>
                    <a:gd name="connsiteX0" fmla="*/ 0 w 1543086"/>
                    <a:gd name="connsiteY0" fmla="*/ 952500 h 952500"/>
                    <a:gd name="connsiteX1" fmla="*/ 9525 w 1543086"/>
                    <a:gd name="connsiteY1" fmla="*/ 704850 h 952500"/>
                    <a:gd name="connsiteX2" fmla="*/ 38100 w 1543086"/>
                    <a:gd name="connsiteY2" fmla="*/ 552450 h 952500"/>
                    <a:gd name="connsiteX3" fmla="*/ 47625 w 1543086"/>
                    <a:gd name="connsiteY3" fmla="*/ 523875 h 952500"/>
                    <a:gd name="connsiteX4" fmla="*/ 66675 w 1543086"/>
                    <a:gd name="connsiteY4" fmla="*/ 495300 h 952500"/>
                    <a:gd name="connsiteX5" fmla="*/ 85725 w 1543086"/>
                    <a:gd name="connsiteY5" fmla="*/ 438150 h 952500"/>
                    <a:gd name="connsiteX6" fmla="*/ 104775 w 1543086"/>
                    <a:gd name="connsiteY6" fmla="*/ 381000 h 952500"/>
                    <a:gd name="connsiteX7" fmla="*/ 114300 w 1543086"/>
                    <a:gd name="connsiteY7" fmla="*/ 352425 h 952500"/>
                    <a:gd name="connsiteX8" fmla="*/ 152400 w 1543086"/>
                    <a:gd name="connsiteY8" fmla="*/ 295275 h 952500"/>
                    <a:gd name="connsiteX9" fmla="*/ 180975 w 1543086"/>
                    <a:gd name="connsiteY9" fmla="*/ 276225 h 952500"/>
                    <a:gd name="connsiteX10" fmla="*/ 200025 w 1543086"/>
                    <a:gd name="connsiteY10" fmla="*/ 247650 h 952500"/>
                    <a:gd name="connsiteX11" fmla="*/ 209550 w 1543086"/>
                    <a:gd name="connsiteY11" fmla="*/ 219075 h 952500"/>
                    <a:gd name="connsiteX12" fmla="*/ 304800 w 1543086"/>
                    <a:gd name="connsiteY12" fmla="*/ 161925 h 952500"/>
                    <a:gd name="connsiteX13" fmla="*/ 381000 w 1543086"/>
                    <a:gd name="connsiteY13" fmla="*/ 114300 h 952500"/>
                    <a:gd name="connsiteX14" fmla="*/ 552450 w 1543086"/>
                    <a:gd name="connsiteY14" fmla="*/ 57150 h 952500"/>
                    <a:gd name="connsiteX15" fmla="*/ 638175 w 1543086"/>
                    <a:gd name="connsiteY15" fmla="*/ 28575 h 952500"/>
                    <a:gd name="connsiteX16" fmla="*/ 666750 w 1543086"/>
                    <a:gd name="connsiteY16" fmla="*/ 19050 h 952500"/>
                    <a:gd name="connsiteX17" fmla="*/ 857250 w 1543086"/>
                    <a:gd name="connsiteY17" fmla="*/ 0 h 952500"/>
                    <a:gd name="connsiteX18" fmla="*/ 1133475 w 1543086"/>
                    <a:gd name="connsiteY18" fmla="*/ 9525 h 952500"/>
                    <a:gd name="connsiteX19" fmla="*/ 1266825 w 1543086"/>
                    <a:gd name="connsiteY19" fmla="*/ 47625 h 952500"/>
                    <a:gd name="connsiteX20" fmla="*/ 1295400 w 1543086"/>
                    <a:gd name="connsiteY20" fmla="*/ 66675 h 952500"/>
                    <a:gd name="connsiteX21" fmla="*/ 1352550 w 1543086"/>
                    <a:gd name="connsiteY21" fmla="*/ 95250 h 952500"/>
                    <a:gd name="connsiteX22" fmla="*/ 1371600 w 1543086"/>
                    <a:gd name="connsiteY22" fmla="*/ 123825 h 952500"/>
                    <a:gd name="connsiteX23" fmla="*/ 1400175 w 1543086"/>
                    <a:gd name="connsiteY23" fmla="*/ 142875 h 952500"/>
                    <a:gd name="connsiteX24" fmla="*/ 1476375 w 1543086"/>
                    <a:gd name="connsiteY24" fmla="*/ 228600 h 952500"/>
                    <a:gd name="connsiteX25" fmla="*/ 1485900 w 1543086"/>
                    <a:gd name="connsiteY25" fmla="*/ 257175 h 952500"/>
                    <a:gd name="connsiteX26" fmla="*/ 1504950 w 1543086"/>
                    <a:gd name="connsiteY26" fmla="*/ 285750 h 952500"/>
                    <a:gd name="connsiteX27" fmla="*/ 1524000 w 1543086"/>
                    <a:gd name="connsiteY27" fmla="*/ 342900 h 952500"/>
                    <a:gd name="connsiteX28" fmla="*/ 1533525 w 1543086"/>
                    <a:gd name="connsiteY28" fmla="*/ 371475 h 952500"/>
                    <a:gd name="connsiteX29" fmla="*/ 1543050 w 1543086"/>
                    <a:gd name="connsiteY29" fmla="*/ 514350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3086" h="952500">
                      <a:moveTo>
                        <a:pt x="0" y="952500"/>
                      </a:moveTo>
                      <a:cubicBezTo>
                        <a:pt x="3175" y="869950"/>
                        <a:pt x="4943" y="787334"/>
                        <a:pt x="9525" y="704850"/>
                      </a:cubicBezTo>
                      <a:cubicBezTo>
                        <a:pt x="14902" y="608056"/>
                        <a:pt x="12827" y="628268"/>
                        <a:pt x="38100" y="552450"/>
                      </a:cubicBezTo>
                      <a:cubicBezTo>
                        <a:pt x="41275" y="542925"/>
                        <a:pt x="42056" y="532229"/>
                        <a:pt x="47625" y="523875"/>
                      </a:cubicBezTo>
                      <a:cubicBezTo>
                        <a:pt x="53975" y="514350"/>
                        <a:pt x="62026" y="505761"/>
                        <a:pt x="66675" y="495300"/>
                      </a:cubicBezTo>
                      <a:cubicBezTo>
                        <a:pt x="74830" y="476950"/>
                        <a:pt x="79375" y="457200"/>
                        <a:pt x="85725" y="438150"/>
                      </a:cubicBezTo>
                      <a:lnTo>
                        <a:pt x="104775" y="381000"/>
                      </a:lnTo>
                      <a:cubicBezTo>
                        <a:pt x="107950" y="371475"/>
                        <a:pt x="108731" y="360779"/>
                        <a:pt x="114300" y="352425"/>
                      </a:cubicBezTo>
                      <a:cubicBezTo>
                        <a:pt x="127000" y="333375"/>
                        <a:pt x="133350" y="307975"/>
                        <a:pt x="152400" y="295275"/>
                      </a:cubicBezTo>
                      <a:lnTo>
                        <a:pt x="180975" y="276225"/>
                      </a:lnTo>
                      <a:cubicBezTo>
                        <a:pt x="187325" y="266700"/>
                        <a:pt x="194905" y="257889"/>
                        <a:pt x="200025" y="247650"/>
                      </a:cubicBezTo>
                      <a:cubicBezTo>
                        <a:pt x="204515" y="238670"/>
                        <a:pt x="202450" y="226175"/>
                        <a:pt x="209550" y="219075"/>
                      </a:cubicBezTo>
                      <a:cubicBezTo>
                        <a:pt x="242234" y="186391"/>
                        <a:pt x="268722" y="182970"/>
                        <a:pt x="304800" y="161925"/>
                      </a:cubicBezTo>
                      <a:cubicBezTo>
                        <a:pt x="330673" y="146833"/>
                        <a:pt x="352584" y="123772"/>
                        <a:pt x="381000" y="114300"/>
                      </a:cubicBezTo>
                      <a:lnTo>
                        <a:pt x="552450" y="57150"/>
                      </a:lnTo>
                      <a:lnTo>
                        <a:pt x="638175" y="28575"/>
                      </a:lnTo>
                      <a:cubicBezTo>
                        <a:pt x="647700" y="25400"/>
                        <a:pt x="656811" y="20470"/>
                        <a:pt x="666750" y="19050"/>
                      </a:cubicBezTo>
                      <a:cubicBezTo>
                        <a:pt x="774406" y="3671"/>
                        <a:pt x="711040" y="11247"/>
                        <a:pt x="857250" y="0"/>
                      </a:cubicBezTo>
                      <a:cubicBezTo>
                        <a:pt x="949325" y="3175"/>
                        <a:pt x="1041647" y="2079"/>
                        <a:pt x="1133475" y="9525"/>
                      </a:cubicBezTo>
                      <a:cubicBezTo>
                        <a:pt x="1140705" y="10111"/>
                        <a:pt x="1252675" y="38192"/>
                        <a:pt x="1266825" y="47625"/>
                      </a:cubicBezTo>
                      <a:cubicBezTo>
                        <a:pt x="1276350" y="53975"/>
                        <a:pt x="1285161" y="61555"/>
                        <a:pt x="1295400" y="66675"/>
                      </a:cubicBezTo>
                      <a:cubicBezTo>
                        <a:pt x="1374270" y="106110"/>
                        <a:pt x="1270658" y="40655"/>
                        <a:pt x="1352550" y="95250"/>
                      </a:cubicBezTo>
                      <a:cubicBezTo>
                        <a:pt x="1358900" y="104775"/>
                        <a:pt x="1363505" y="115730"/>
                        <a:pt x="1371600" y="123825"/>
                      </a:cubicBezTo>
                      <a:cubicBezTo>
                        <a:pt x="1379695" y="131920"/>
                        <a:pt x="1391619" y="135270"/>
                        <a:pt x="1400175" y="142875"/>
                      </a:cubicBezTo>
                      <a:cubicBezTo>
                        <a:pt x="1422895" y="163070"/>
                        <a:pt x="1460451" y="196751"/>
                        <a:pt x="1476375" y="228600"/>
                      </a:cubicBezTo>
                      <a:cubicBezTo>
                        <a:pt x="1480865" y="237580"/>
                        <a:pt x="1481410" y="248195"/>
                        <a:pt x="1485900" y="257175"/>
                      </a:cubicBezTo>
                      <a:cubicBezTo>
                        <a:pt x="1491020" y="267414"/>
                        <a:pt x="1500301" y="275289"/>
                        <a:pt x="1504950" y="285750"/>
                      </a:cubicBezTo>
                      <a:cubicBezTo>
                        <a:pt x="1513105" y="304100"/>
                        <a:pt x="1517650" y="323850"/>
                        <a:pt x="1524000" y="342900"/>
                      </a:cubicBezTo>
                      <a:lnTo>
                        <a:pt x="1533525" y="371475"/>
                      </a:lnTo>
                      <a:cubicBezTo>
                        <a:pt x="1544200" y="488898"/>
                        <a:pt x="1543050" y="441181"/>
                        <a:pt x="1543050" y="5143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 rot="20210396">
                  <a:off x="5916560" y="3326420"/>
                  <a:ext cx="391982" cy="139993"/>
                </a:xfrm>
                <a:custGeom>
                  <a:avLst/>
                  <a:gdLst>
                    <a:gd name="connsiteX0" fmla="*/ 800100 w 800100"/>
                    <a:gd name="connsiteY0" fmla="*/ 285750 h 285750"/>
                    <a:gd name="connsiteX1" fmla="*/ 752475 w 800100"/>
                    <a:gd name="connsiteY1" fmla="*/ 247650 h 285750"/>
                    <a:gd name="connsiteX2" fmla="*/ 695325 w 800100"/>
                    <a:gd name="connsiteY2" fmla="*/ 200025 h 285750"/>
                    <a:gd name="connsiteX3" fmla="*/ 676275 w 800100"/>
                    <a:gd name="connsiteY3" fmla="*/ 171450 h 285750"/>
                    <a:gd name="connsiteX4" fmla="*/ 609600 w 800100"/>
                    <a:gd name="connsiteY4" fmla="*/ 114300 h 285750"/>
                    <a:gd name="connsiteX5" fmla="*/ 552450 w 800100"/>
                    <a:gd name="connsiteY5" fmla="*/ 76200 h 285750"/>
                    <a:gd name="connsiteX6" fmla="*/ 523875 w 800100"/>
                    <a:gd name="connsiteY6" fmla="*/ 57150 h 285750"/>
                    <a:gd name="connsiteX7" fmla="*/ 438150 w 800100"/>
                    <a:gd name="connsiteY7" fmla="*/ 28575 h 285750"/>
                    <a:gd name="connsiteX8" fmla="*/ 409575 w 800100"/>
                    <a:gd name="connsiteY8" fmla="*/ 19050 h 285750"/>
                    <a:gd name="connsiteX9" fmla="*/ 381000 w 800100"/>
                    <a:gd name="connsiteY9" fmla="*/ 9525 h 285750"/>
                    <a:gd name="connsiteX10" fmla="*/ 342900 w 800100"/>
                    <a:gd name="connsiteY10" fmla="*/ 0 h 285750"/>
                    <a:gd name="connsiteX11" fmla="*/ 76200 w 800100"/>
                    <a:gd name="connsiteY11" fmla="*/ 9525 h 285750"/>
                    <a:gd name="connsiteX12" fmla="*/ 47625 w 800100"/>
                    <a:gd name="connsiteY12" fmla="*/ 19050 h 285750"/>
                    <a:gd name="connsiteX13" fmla="*/ 0 w 800100"/>
                    <a:gd name="connsiteY13" fmla="*/ 571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00100" h="285750">
                      <a:moveTo>
                        <a:pt x="800100" y="285750"/>
                      </a:moveTo>
                      <a:cubicBezTo>
                        <a:pt x="784225" y="273050"/>
                        <a:pt x="767775" y="261037"/>
                        <a:pt x="752475" y="247650"/>
                      </a:cubicBezTo>
                      <a:cubicBezTo>
                        <a:pt x="693803" y="196312"/>
                        <a:pt x="753806" y="239012"/>
                        <a:pt x="695325" y="200025"/>
                      </a:cubicBezTo>
                      <a:cubicBezTo>
                        <a:pt x="688975" y="190500"/>
                        <a:pt x="683604" y="180244"/>
                        <a:pt x="676275" y="171450"/>
                      </a:cubicBezTo>
                      <a:cubicBezTo>
                        <a:pt x="656542" y="147771"/>
                        <a:pt x="634827" y="131959"/>
                        <a:pt x="609600" y="114300"/>
                      </a:cubicBezTo>
                      <a:cubicBezTo>
                        <a:pt x="590843" y="101170"/>
                        <a:pt x="571500" y="88900"/>
                        <a:pt x="552450" y="76200"/>
                      </a:cubicBezTo>
                      <a:cubicBezTo>
                        <a:pt x="542925" y="69850"/>
                        <a:pt x="534735" y="60770"/>
                        <a:pt x="523875" y="57150"/>
                      </a:cubicBezTo>
                      <a:lnTo>
                        <a:pt x="438150" y="28575"/>
                      </a:lnTo>
                      <a:lnTo>
                        <a:pt x="409575" y="19050"/>
                      </a:lnTo>
                      <a:cubicBezTo>
                        <a:pt x="400050" y="15875"/>
                        <a:pt x="390740" y="11960"/>
                        <a:pt x="381000" y="9525"/>
                      </a:cubicBezTo>
                      <a:lnTo>
                        <a:pt x="342900" y="0"/>
                      </a:lnTo>
                      <a:cubicBezTo>
                        <a:pt x="254000" y="3175"/>
                        <a:pt x="164972" y="3798"/>
                        <a:pt x="76200" y="9525"/>
                      </a:cubicBezTo>
                      <a:cubicBezTo>
                        <a:pt x="66181" y="10171"/>
                        <a:pt x="56605" y="14560"/>
                        <a:pt x="47625" y="19050"/>
                      </a:cubicBezTo>
                      <a:cubicBezTo>
                        <a:pt x="23594" y="31066"/>
                        <a:pt x="17719" y="39431"/>
                        <a:pt x="0" y="571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자유형 6"/>
                <p:cNvSpPr/>
                <p:nvPr/>
              </p:nvSpPr>
              <p:spPr>
                <a:xfrm rot="20210396">
                  <a:off x="5021932" y="2064523"/>
                  <a:ext cx="2141967" cy="2655209"/>
                </a:xfrm>
                <a:custGeom>
                  <a:avLst/>
                  <a:gdLst>
                    <a:gd name="connsiteX0" fmla="*/ 4372113 w 4372113"/>
                    <a:gd name="connsiteY0" fmla="*/ 5419725 h 5419725"/>
                    <a:gd name="connsiteX1" fmla="*/ 4324488 w 4372113"/>
                    <a:gd name="connsiteY1" fmla="*/ 5391150 h 5419725"/>
                    <a:gd name="connsiteX2" fmla="*/ 4286388 w 4372113"/>
                    <a:gd name="connsiteY2" fmla="*/ 5381625 h 5419725"/>
                    <a:gd name="connsiteX3" fmla="*/ 4191138 w 4372113"/>
                    <a:gd name="connsiteY3" fmla="*/ 5343525 h 5419725"/>
                    <a:gd name="connsiteX4" fmla="*/ 4143513 w 4372113"/>
                    <a:gd name="connsiteY4" fmla="*/ 5324475 h 5419725"/>
                    <a:gd name="connsiteX5" fmla="*/ 4076838 w 4372113"/>
                    <a:gd name="connsiteY5" fmla="*/ 5295900 h 5419725"/>
                    <a:gd name="connsiteX6" fmla="*/ 3981588 w 4372113"/>
                    <a:gd name="connsiteY6" fmla="*/ 5257800 h 5419725"/>
                    <a:gd name="connsiteX7" fmla="*/ 3943488 w 4372113"/>
                    <a:gd name="connsiteY7" fmla="*/ 5248275 h 5419725"/>
                    <a:gd name="connsiteX8" fmla="*/ 3905388 w 4372113"/>
                    <a:gd name="connsiteY8" fmla="*/ 5229225 h 5419725"/>
                    <a:gd name="connsiteX9" fmla="*/ 3867288 w 4372113"/>
                    <a:gd name="connsiteY9" fmla="*/ 5219700 h 5419725"/>
                    <a:gd name="connsiteX10" fmla="*/ 3800613 w 4372113"/>
                    <a:gd name="connsiteY10" fmla="*/ 5200650 h 5419725"/>
                    <a:gd name="connsiteX11" fmla="*/ 3752988 w 4372113"/>
                    <a:gd name="connsiteY11" fmla="*/ 5191125 h 5419725"/>
                    <a:gd name="connsiteX12" fmla="*/ 3695838 w 4372113"/>
                    <a:gd name="connsiteY12" fmla="*/ 5172075 h 5419725"/>
                    <a:gd name="connsiteX13" fmla="*/ 3610113 w 4372113"/>
                    <a:gd name="connsiteY13" fmla="*/ 5143500 h 5419725"/>
                    <a:gd name="connsiteX14" fmla="*/ 3581538 w 4372113"/>
                    <a:gd name="connsiteY14" fmla="*/ 5133975 h 5419725"/>
                    <a:gd name="connsiteX15" fmla="*/ 3552963 w 4372113"/>
                    <a:gd name="connsiteY15" fmla="*/ 5124450 h 5419725"/>
                    <a:gd name="connsiteX16" fmla="*/ 3524388 w 4372113"/>
                    <a:gd name="connsiteY16" fmla="*/ 5105400 h 5419725"/>
                    <a:gd name="connsiteX17" fmla="*/ 3467238 w 4372113"/>
                    <a:gd name="connsiteY17" fmla="*/ 5095875 h 5419725"/>
                    <a:gd name="connsiteX18" fmla="*/ 3410088 w 4372113"/>
                    <a:gd name="connsiteY18" fmla="*/ 5076825 h 5419725"/>
                    <a:gd name="connsiteX19" fmla="*/ 3343413 w 4372113"/>
                    <a:gd name="connsiteY19" fmla="*/ 5057775 h 5419725"/>
                    <a:gd name="connsiteX20" fmla="*/ 3295788 w 4372113"/>
                    <a:gd name="connsiteY20" fmla="*/ 5048250 h 5419725"/>
                    <a:gd name="connsiteX21" fmla="*/ 3267213 w 4372113"/>
                    <a:gd name="connsiteY21" fmla="*/ 5038725 h 5419725"/>
                    <a:gd name="connsiteX22" fmla="*/ 3191013 w 4372113"/>
                    <a:gd name="connsiteY22" fmla="*/ 5019675 h 5419725"/>
                    <a:gd name="connsiteX23" fmla="*/ 3133863 w 4372113"/>
                    <a:gd name="connsiteY23" fmla="*/ 5000625 h 5419725"/>
                    <a:gd name="connsiteX24" fmla="*/ 3105288 w 4372113"/>
                    <a:gd name="connsiteY24" fmla="*/ 4991100 h 5419725"/>
                    <a:gd name="connsiteX25" fmla="*/ 3019563 w 4372113"/>
                    <a:gd name="connsiteY25" fmla="*/ 4933950 h 5419725"/>
                    <a:gd name="connsiteX26" fmla="*/ 2990988 w 4372113"/>
                    <a:gd name="connsiteY26" fmla="*/ 4914900 h 5419725"/>
                    <a:gd name="connsiteX27" fmla="*/ 2962413 w 4372113"/>
                    <a:gd name="connsiteY27" fmla="*/ 4895850 h 5419725"/>
                    <a:gd name="connsiteX28" fmla="*/ 2943363 w 4372113"/>
                    <a:gd name="connsiteY28" fmla="*/ 4867275 h 5419725"/>
                    <a:gd name="connsiteX29" fmla="*/ 2886213 w 4372113"/>
                    <a:gd name="connsiteY29" fmla="*/ 4819650 h 5419725"/>
                    <a:gd name="connsiteX30" fmla="*/ 2867163 w 4372113"/>
                    <a:gd name="connsiteY30" fmla="*/ 4791075 h 5419725"/>
                    <a:gd name="connsiteX31" fmla="*/ 2810013 w 4372113"/>
                    <a:gd name="connsiteY31" fmla="*/ 4752975 h 5419725"/>
                    <a:gd name="connsiteX32" fmla="*/ 2790963 w 4372113"/>
                    <a:gd name="connsiteY32" fmla="*/ 4724400 h 5419725"/>
                    <a:gd name="connsiteX33" fmla="*/ 2762388 w 4372113"/>
                    <a:gd name="connsiteY33" fmla="*/ 4714875 h 5419725"/>
                    <a:gd name="connsiteX34" fmla="*/ 2733813 w 4372113"/>
                    <a:gd name="connsiteY34" fmla="*/ 4695825 h 5419725"/>
                    <a:gd name="connsiteX35" fmla="*/ 2667138 w 4372113"/>
                    <a:gd name="connsiteY35" fmla="*/ 4619625 h 5419725"/>
                    <a:gd name="connsiteX36" fmla="*/ 2619513 w 4372113"/>
                    <a:gd name="connsiteY36" fmla="*/ 4533900 h 5419725"/>
                    <a:gd name="connsiteX37" fmla="*/ 2600463 w 4372113"/>
                    <a:gd name="connsiteY37" fmla="*/ 4505325 h 5419725"/>
                    <a:gd name="connsiteX38" fmla="*/ 2571888 w 4372113"/>
                    <a:gd name="connsiteY38" fmla="*/ 4419600 h 5419725"/>
                    <a:gd name="connsiteX39" fmla="*/ 2562363 w 4372113"/>
                    <a:gd name="connsiteY39" fmla="*/ 4391025 h 5419725"/>
                    <a:gd name="connsiteX40" fmla="*/ 2533788 w 4372113"/>
                    <a:gd name="connsiteY40" fmla="*/ 4286250 h 5419725"/>
                    <a:gd name="connsiteX41" fmla="*/ 2524263 w 4372113"/>
                    <a:gd name="connsiteY41" fmla="*/ 4257675 h 5419725"/>
                    <a:gd name="connsiteX42" fmla="*/ 2514738 w 4372113"/>
                    <a:gd name="connsiteY42" fmla="*/ 4229100 h 5419725"/>
                    <a:gd name="connsiteX43" fmla="*/ 2533788 w 4372113"/>
                    <a:gd name="connsiteY43" fmla="*/ 3971925 h 5419725"/>
                    <a:gd name="connsiteX44" fmla="*/ 2552838 w 4372113"/>
                    <a:gd name="connsiteY44" fmla="*/ 3848100 h 5419725"/>
                    <a:gd name="connsiteX45" fmla="*/ 2581413 w 4372113"/>
                    <a:gd name="connsiteY45" fmla="*/ 3286125 h 5419725"/>
                    <a:gd name="connsiteX46" fmla="*/ 2590938 w 4372113"/>
                    <a:gd name="connsiteY46" fmla="*/ 3143250 h 5419725"/>
                    <a:gd name="connsiteX47" fmla="*/ 2609988 w 4372113"/>
                    <a:gd name="connsiteY47" fmla="*/ 2552700 h 5419725"/>
                    <a:gd name="connsiteX48" fmla="*/ 2619513 w 4372113"/>
                    <a:gd name="connsiteY48" fmla="*/ 2447925 h 5419725"/>
                    <a:gd name="connsiteX49" fmla="*/ 2638563 w 4372113"/>
                    <a:gd name="connsiteY49" fmla="*/ 2295525 h 5419725"/>
                    <a:gd name="connsiteX50" fmla="*/ 2629038 w 4372113"/>
                    <a:gd name="connsiteY50" fmla="*/ 1933575 h 5419725"/>
                    <a:gd name="connsiteX51" fmla="*/ 2600463 w 4372113"/>
                    <a:gd name="connsiteY51" fmla="*/ 1800225 h 5419725"/>
                    <a:gd name="connsiteX52" fmla="*/ 2590938 w 4372113"/>
                    <a:gd name="connsiteY52" fmla="*/ 1743075 h 5419725"/>
                    <a:gd name="connsiteX53" fmla="*/ 2571888 w 4372113"/>
                    <a:gd name="connsiteY53" fmla="*/ 1685925 h 5419725"/>
                    <a:gd name="connsiteX54" fmla="*/ 2552838 w 4372113"/>
                    <a:gd name="connsiteY54" fmla="*/ 1657350 h 5419725"/>
                    <a:gd name="connsiteX55" fmla="*/ 2533788 w 4372113"/>
                    <a:gd name="connsiteY55" fmla="*/ 1590675 h 5419725"/>
                    <a:gd name="connsiteX56" fmla="*/ 2514738 w 4372113"/>
                    <a:gd name="connsiteY56" fmla="*/ 1533525 h 5419725"/>
                    <a:gd name="connsiteX57" fmla="*/ 2495688 w 4372113"/>
                    <a:gd name="connsiteY57" fmla="*/ 1457325 h 5419725"/>
                    <a:gd name="connsiteX58" fmla="*/ 2457588 w 4372113"/>
                    <a:gd name="connsiteY58" fmla="*/ 1371600 h 5419725"/>
                    <a:gd name="connsiteX59" fmla="*/ 2448063 w 4372113"/>
                    <a:gd name="connsiteY59" fmla="*/ 1343025 h 5419725"/>
                    <a:gd name="connsiteX60" fmla="*/ 2409963 w 4372113"/>
                    <a:gd name="connsiteY60" fmla="*/ 1285875 h 5419725"/>
                    <a:gd name="connsiteX61" fmla="*/ 2390913 w 4372113"/>
                    <a:gd name="connsiteY61" fmla="*/ 1209675 h 5419725"/>
                    <a:gd name="connsiteX62" fmla="*/ 2362338 w 4372113"/>
                    <a:gd name="connsiteY62" fmla="*/ 1181100 h 5419725"/>
                    <a:gd name="connsiteX63" fmla="*/ 2324238 w 4372113"/>
                    <a:gd name="connsiteY63" fmla="*/ 1123950 h 5419725"/>
                    <a:gd name="connsiteX64" fmla="*/ 2305188 w 4372113"/>
                    <a:gd name="connsiteY64" fmla="*/ 1095375 h 5419725"/>
                    <a:gd name="connsiteX65" fmla="*/ 2219463 w 4372113"/>
                    <a:gd name="connsiteY65" fmla="*/ 1047750 h 5419725"/>
                    <a:gd name="connsiteX66" fmla="*/ 2114688 w 4372113"/>
                    <a:gd name="connsiteY66" fmla="*/ 962025 h 5419725"/>
                    <a:gd name="connsiteX67" fmla="*/ 2048013 w 4372113"/>
                    <a:gd name="connsiteY67" fmla="*/ 923925 h 5419725"/>
                    <a:gd name="connsiteX68" fmla="*/ 2019438 w 4372113"/>
                    <a:gd name="connsiteY68" fmla="*/ 914400 h 5419725"/>
                    <a:gd name="connsiteX69" fmla="*/ 1924188 w 4372113"/>
                    <a:gd name="connsiteY69" fmla="*/ 838200 h 5419725"/>
                    <a:gd name="connsiteX70" fmla="*/ 1876563 w 4372113"/>
                    <a:gd name="connsiteY70" fmla="*/ 781050 h 5419725"/>
                    <a:gd name="connsiteX71" fmla="*/ 1828938 w 4372113"/>
                    <a:gd name="connsiteY71" fmla="*/ 733425 h 5419725"/>
                    <a:gd name="connsiteX72" fmla="*/ 1762263 w 4372113"/>
                    <a:gd name="connsiteY72" fmla="*/ 647700 h 5419725"/>
                    <a:gd name="connsiteX73" fmla="*/ 1647963 w 4372113"/>
                    <a:gd name="connsiteY73" fmla="*/ 533400 h 5419725"/>
                    <a:gd name="connsiteX74" fmla="*/ 1619388 w 4372113"/>
                    <a:gd name="connsiteY74" fmla="*/ 504825 h 5419725"/>
                    <a:gd name="connsiteX75" fmla="*/ 1600338 w 4372113"/>
                    <a:gd name="connsiteY75" fmla="*/ 476250 h 5419725"/>
                    <a:gd name="connsiteX76" fmla="*/ 1571763 w 4372113"/>
                    <a:gd name="connsiteY76" fmla="*/ 466725 h 5419725"/>
                    <a:gd name="connsiteX77" fmla="*/ 1486038 w 4372113"/>
                    <a:gd name="connsiteY77" fmla="*/ 371475 h 5419725"/>
                    <a:gd name="connsiteX78" fmla="*/ 1457463 w 4372113"/>
                    <a:gd name="connsiteY78" fmla="*/ 361950 h 5419725"/>
                    <a:gd name="connsiteX79" fmla="*/ 1419363 w 4372113"/>
                    <a:gd name="connsiteY79" fmla="*/ 333375 h 5419725"/>
                    <a:gd name="connsiteX80" fmla="*/ 1381263 w 4372113"/>
                    <a:gd name="connsiteY80" fmla="*/ 295275 h 5419725"/>
                    <a:gd name="connsiteX81" fmla="*/ 1324113 w 4372113"/>
                    <a:gd name="connsiteY81" fmla="*/ 257175 h 5419725"/>
                    <a:gd name="connsiteX82" fmla="*/ 1295538 w 4372113"/>
                    <a:gd name="connsiteY82" fmla="*/ 238125 h 5419725"/>
                    <a:gd name="connsiteX83" fmla="*/ 1266963 w 4372113"/>
                    <a:gd name="connsiteY83" fmla="*/ 219075 h 5419725"/>
                    <a:gd name="connsiteX84" fmla="*/ 1200288 w 4372113"/>
                    <a:gd name="connsiteY84" fmla="*/ 180975 h 5419725"/>
                    <a:gd name="connsiteX85" fmla="*/ 1133613 w 4372113"/>
                    <a:gd name="connsiteY85" fmla="*/ 142875 h 5419725"/>
                    <a:gd name="connsiteX86" fmla="*/ 1105038 w 4372113"/>
                    <a:gd name="connsiteY86" fmla="*/ 133350 h 5419725"/>
                    <a:gd name="connsiteX87" fmla="*/ 1076463 w 4372113"/>
                    <a:gd name="connsiteY87" fmla="*/ 114300 h 5419725"/>
                    <a:gd name="connsiteX88" fmla="*/ 1009788 w 4372113"/>
                    <a:gd name="connsiteY88" fmla="*/ 85725 h 5419725"/>
                    <a:gd name="connsiteX89" fmla="*/ 962163 w 4372113"/>
                    <a:gd name="connsiteY89" fmla="*/ 76200 h 5419725"/>
                    <a:gd name="connsiteX90" fmla="*/ 933588 w 4372113"/>
                    <a:gd name="connsiteY90" fmla="*/ 66675 h 5419725"/>
                    <a:gd name="connsiteX91" fmla="*/ 876438 w 4372113"/>
                    <a:gd name="connsiteY91" fmla="*/ 57150 h 5419725"/>
                    <a:gd name="connsiteX92" fmla="*/ 790713 w 4372113"/>
                    <a:gd name="connsiteY92" fmla="*/ 28575 h 5419725"/>
                    <a:gd name="connsiteX93" fmla="*/ 762138 w 4372113"/>
                    <a:gd name="connsiteY93" fmla="*/ 19050 h 5419725"/>
                    <a:gd name="connsiteX94" fmla="*/ 724038 w 4372113"/>
                    <a:gd name="connsiteY94" fmla="*/ 9525 h 5419725"/>
                    <a:gd name="connsiteX95" fmla="*/ 619263 w 4372113"/>
                    <a:gd name="connsiteY95" fmla="*/ 0 h 5419725"/>
                    <a:gd name="connsiteX96" fmla="*/ 362088 w 4372113"/>
                    <a:gd name="connsiteY96" fmla="*/ 9525 h 5419725"/>
                    <a:gd name="connsiteX97" fmla="*/ 314463 w 4372113"/>
                    <a:gd name="connsiteY97" fmla="*/ 19050 h 5419725"/>
                    <a:gd name="connsiteX98" fmla="*/ 285888 w 4372113"/>
                    <a:gd name="connsiteY98" fmla="*/ 47625 h 5419725"/>
                    <a:gd name="connsiteX99" fmla="*/ 247788 w 4372113"/>
                    <a:gd name="connsiteY99" fmla="*/ 76200 h 5419725"/>
                    <a:gd name="connsiteX100" fmla="*/ 190638 w 4372113"/>
                    <a:gd name="connsiteY100" fmla="*/ 104775 h 5419725"/>
                    <a:gd name="connsiteX101" fmla="*/ 152538 w 4372113"/>
                    <a:gd name="connsiteY101" fmla="*/ 161925 h 5419725"/>
                    <a:gd name="connsiteX102" fmla="*/ 123963 w 4372113"/>
                    <a:gd name="connsiteY102" fmla="*/ 219075 h 5419725"/>
                    <a:gd name="connsiteX103" fmla="*/ 85863 w 4372113"/>
                    <a:gd name="connsiteY103" fmla="*/ 276225 h 5419725"/>
                    <a:gd name="connsiteX104" fmla="*/ 66813 w 4372113"/>
                    <a:gd name="connsiteY104" fmla="*/ 361950 h 5419725"/>
                    <a:gd name="connsiteX105" fmla="*/ 47763 w 4372113"/>
                    <a:gd name="connsiteY105" fmla="*/ 390525 h 5419725"/>
                    <a:gd name="connsiteX106" fmla="*/ 38238 w 4372113"/>
                    <a:gd name="connsiteY106" fmla="*/ 419100 h 5419725"/>
                    <a:gd name="connsiteX107" fmla="*/ 19188 w 4372113"/>
                    <a:gd name="connsiteY107" fmla="*/ 447675 h 5419725"/>
                    <a:gd name="connsiteX108" fmla="*/ 138 w 4372113"/>
                    <a:gd name="connsiteY108" fmla="*/ 533400 h 541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4372113" h="5419725">
                      <a:moveTo>
                        <a:pt x="4372113" y="5419725"/>
                      </a:moveTo>
                      <a:cubicBezTo>
                        <a:pt x="4356238" y="5410200"/>
                        <a:pt x="4341406" y="5398669"/>
                        <a:pt x="4324488" y="5391150"/>
                      </a:cubicBezTo>
                      <a:cubicBezTo>
                        <a:pt x="4312525" y="5385833"/>
                        <a:pt x="4298716" y="5386028"/>
                        <a:pt x="4286388" y="5381625"/>
                      </a:cubicBezTo>
                      <a:cubicBezTo>
                        <a:pt x="4254184" y="5370124"/>
                        <a:pt x="4222888" y="5356225"/>
                        <a:pt x="4191138" y="5343525"/>
                      </a:cubicBezTo>
                      <a:cubicBezTo>
                        <a:pt x="4175263" y="5337175"/>
                        <a:pt x="4157739" y="5333959"/>
                        <a:pt x="4143513" y="5324475"/>
                      </a:cubicBezTo>
                      <a:cubicBezTo>
                        <a:pt x="4089151" y="5288234"/>
                        <a:pt x="4143077" y="5319557"/>
                        <a:pt x="4076838" y="5295900"/>
                      </a:cubicBezTo>
                      <a:cubicBezTo>
                        <a:pt x="4044634" y="5284399"/>
                        <a:pt x="4014763" y="5266094"/>
                        <a:pt x="3981588" y="5257800"/>
                      </a:cubicBezTo>
                      <a:cubicBezTo>
                        <a:pt x="3968888" y="5254625"/>
                        <a:pt x="3955745" y="5252872"/>
                        <a:pt x="3943488" y="5248275"/>
                      </a:cubicBezTo>
                      <a:cubicBezTo>
                        <a:pt x="3930193" y="5243289"/>
                        <a:pt x="3918683" y="5234211"/>
                        <a:pt x="3905388" y="5229225"/>
                      </a:cubicBezTo>
                      <a:cubicBezTo>
                        <a:pt x="3893131" y="5224628"/>
                        <a:pt x="3879875" y="5223296"/>
                        <a:pt x="3867288" y="5219700"/>
                      </a:cubicBezTo>
                      <a:cubicBezTo>
                        <a:pt x="3811601" y="5203789"/>
                        <a:pt x="3867611" y="5215538"/>
                        <a:pt x="3800613" y="5200650"/>
                      </a:cubicBezTo>
                      <a:cubicBezTo>
                        <a:pt x="3784809" y="5197138"/>
                        <a:pt x="3768607" y="5195385"/>
                        <a:pt x="3752988" y="5191125"/>
                      </a:cubicBezTo>
                      <a:cubicBezTo>
                        <a:pt x="3733615" y="5185841"/>
                        <a:pt x="3714888" y="5178425"/>
                        <a:pt x="3695838" y="5172075"/>
                      </a:cubicBezTo>
                      <a:lnTo>
                        <a:pt x="3610113" y="5143500"/>
                      </a:lnTo>
                      <a:lnTo>
                        <a:pt x="3581538" y="5133975"/>
                      </a:lnTo>
                      <a:cubicBezTo>
                        <a:pt x="3572013" y="5130800"/>
                        <a:pt x="3561317" y="5130019"/>
                        <a:pt x="3552963" y="5124450"/>
                      </a:cubicBezTo>
                      <a:cubicBezTo>
                        <a:pt x="3543438" y="5118100"/>
                        <a:pt x="3535248" y="5109020"/>
                        <a:pt x="3524388" y="5105400"/>
                      </a:cubicBezTo>
                      <a:cubicBezTo>
                        <a:pt x="3506066" y="5099293"/>
                        <a:pt x="3485974" y="5100559"/>
                        <a:pt x="3467238" y="5095875"/>
                      </a:cubicBezTo>
                      <a:cubicBezTo>
                        <a:pt x="3447757" y="5091005"/>
                        <a:pt x="3429138" y="5083175"/>
                        <a:pt x="3410088" y="5076825"/>
                      </a:cubicBezTo>
                      <a:cubicBezTo>
                        <a:pt x="3378267" y="5066218"/>
                        <a:pt x="3379293" y="5065748"/>
                        <a:pt x="3343413" y="5057775"/>
                      </a:cubicBezTo>
                      <a:cubicBezTo>
                        <a:pt x="3327609" y="5054263"/>
                        <a:pt x="3311494" y="5052177"/>
                        <a:pt x="3295788" y="5048250"/>
                      </a:cubicBezTo>
                      <a:cubicBezTo>
                        <a:pt x="3286048" y="5045815"/>
                        <a:pt x="3276899" y="5041367"/>
                        <a:pt x="3267213" y="5038725"/>
                      </a:cubicBezTo>
                      <a:cubicBezTo>
                        <a:pt x="3241954" y="5031836"/>
                        <a:pt x="3215851" y="5027954"/>
                        <a:pt x="3191013" y="5019675"/>
                      </a:cubicBezTo>
                      <a:lnTo>
                        <a:pt x="3133863" y="5000625"/>
                      </a:lnTo>
                      <a:cubicBezTo>
                        <a:pt x="3124338" y="4997450"/>
                        <a:pt x="3113642" y="4996669"/>
                        <a:pt x="3105288" y="4991100"/>
                      </a:cubicBezTo>
                      <a:lnTo>
                        <a:pt x="3019563" y="4933950"/>
                      </a:lnTo>
                      <a:lnTo>
                        <a:pt x="2990988" y="4914900"/>
                      </a:lnTo>
                      <a:lnTo>
                        <a:pt x="2962413" y="4895850"/>
                      </a:lnTo>
                      <a:cubicBezTo>
                        <a:pt x="2956063" y="4886325"/>
                        <a:pt x="2951458" y="4875370"/>
                        <a:pt x="2943363" y="4867275"/>
                      </a:cubicBezTo>
                      <a:cubicBezTo>
                        <a:pt x="2868438" y="4792350"/>
                        <a:pt x="2964234" y="4913275"/>
                        <a:pt x="2886213" y="4819650"/>
                      </a:cubicBezTo>
                      <a:cubicBezTo>
                        <a:pt x="2878884" y="4810856"/>
                        <a:pt x="2875778" y="4798613"/>
                        <a:pt x="2867163" y="4791075"/>
                      </a:cubicBezTo>
                      <a:cubicBezTo>
                        <a:pt x="2849933" y="4775998"/>
                        <a:pt x="2810013" y="4752975"/>
                        <a:pt x="2810013" y="4752975"/>
                      </a:cubicBezTo>
                      <a:cubicBezTo>
                        <a:pt x="2803663" y="4743450"/>
                        <a:pt x="2799902" y="4731551"/>
                        <a:pt x="2790963" y="4724400"/>
                      </a:cubicBezTo>
                      <a:cubicBezTo>
                        <a:pt x="2783123" y="4718128"/>
                        <a:pt x="2771368" y="4719365"/>
                        <a:pt x="2762388" y="4714875"/>
                      </a:cubicBezTo>
                      <a:cubicBezTo>
                        <a:pt x="2752149" y="4709755"/>
                        <a:pt x="2743338" y="4702175"/>
                        <a:pt x="2733813" y="4695825"/>
                      </a:cubicBezTo>
                      <a:cubicBezTo>
                        <a:pt x="2689363" y="4629150"/>
                        <a:pt x="2714763" y="4651375"/>
                        <a:pt x="2667138" y="4619625"/>
                      </a:cubicBezTo>
                      <a:cubicBezTo>
                        <a:pt x="2650373" y="4569330"/>
                        <a:pt x="2663182" y="4599404"/>
                        <a:pt x="2619513" y="4533900"/>
                      </a:cubicBezTo>
                      <a:cubicBezTo>
                        <a:pt x="2613163" y="4524375"/>
                        <a:pt x="2604083" y="4516185"/>
                        <a:pt x="2600463" y="4505325"/>
                      </a:cubicBezTo>
                      <a:lnTo>
                        <a:pt x="2571888" y="4419600"/>
                      </a:lnTo>
                      <a:cubicBezTo>
                        <a:pt x="2568713" y="4410075"/>
                        <a:pt x="2564332" y="4400870"/>
                        <a:pt x="2562363" y="4391025"/>
                      </a:cubicBezTo>
                      <a:cubicBezTo>
                        <a:pt x="2548900" y="4323709"/>
                        <a:pt x="2557958" y="4358759"/>
                        <a:pt x="2533788" y="4286250"/>
                      </a:cubicBezTo>
                      <a:lnTo>
                        <a:pt x="2524263" y="4257675"/>
                      </a:lnTo>
                      <a:lnTo>
                        <a:pt x="2514738" y="4229100"/>
                      </a:lnTo>
                      <a:cubicBezTo>
                        <a:pt x="2532224" y="3879383"/>
                        <a:pt x="2512856" y="4149844"/>
                        <a:pt x="2533788" y="3971925"/>
                      </a:cubicBezTo>
                      <a:cubicBezTo>
                        <a:pt x="2547182" y="3858074"/>
                        <a:pt x="2532320" y="3909655"/>
                        <a:pt x="2552838" y="3848100"/>
                      </a:cubicBezTo>
                      <a:cubicBezTo>
                        <a:pt x="2560922" y="3670243"/>
                        <a:pt x="2570001" y="3457305"/>
                        <a:pt x="2581413" y="3286125"/>
                      </a:cubicBezTo>
                      <a:lnTo>
                        <a:pt x="2590938" y="3143250"/>
                      </a:lnTo>
                      <a:cubicBezTo>
                        <a:pt x="2596210" y="2921829"/>
                        <a:pt x="2596551" y="2760981"/>
                        <a:pt x="2609988" y="2552700"/>
                      </a:cubicBezTo>
                      <a:cubicBezTo>
                        <a:pt x="2612246" y="2517704"/>
                        <a:pt x="2615640" y="2482780"/>
                        <a:pt x="2619513" y="2447925"/>
                      </a:cubicBezTo>
                      <a:cubicBezTo>
                        <a:pt x="2625167" y="2397043"/>
                        <a:pt x="2638563" y="2295525"/>
                        <a:pt x="2638563" y="2295525"/>
                      </a:cubicBezTo>
                      <a:cubicBezTo>
                        <a:pt x="2635388" y="2174875"/>
                        <a:pt x="2636567" y="2054032"/>
                        <a:pt x="2629038" y="1933575"/>
                      </a:cubicBezTo>
                      <a:cubicBezTo>
                        <a:pt x="2625130" y="1871055"/>
                        <a:pt x="2610681" y="1851314"/>
                        <a:pt x="2600463" y="1800225"/>
                      </a:cubicBezTo>
                      <a:cubicBezTo>
                        <a:pt x="2596675" y="1781287"/>
                        <a:pt x="2595622" y="1761811"/>
                        <a:pt x="2590938" y="1743075"/>
                      </a:cubicBezTo>
                      <a:cubicBezTo>
                        <a:pt x="2586068" y="1723594"/>
                        <a:pt x="2583027" y="1702633"/>
                        <a:pt x="2571888" y="1685925"/>
                      </a:cubicBezTo>
                      <a:cubicBezTo>
                        <a:pt x="2565538" y="1676400"/>
                        <a:pt x="2557958" y="1667589"/>
                        <a:pt x="2552838" y="1657350"/>
                      </a:cubicBezTo>
                      <a:cubicBezTo>
                        <a:pt x="2544835" y="1641345"/>
                        <a:pt x="2538366" y="1605934"/>
                        <a:pt x="2533788" y="1590675"/>
                      </a:cubicBezTo>
                      <a:cubicBezTo>
                        <a:pt x="2528018" y="1571441"/>
                        <a:pt x="2520255" y="1552833"/>
                        <a:pt x="2514738" y="1533525"/>
                      </a:cubicBezTo>
                      <a:cubicBezTo>
                        <a:pt x="2507545" y="1508351"/>
                        <a:pt x="2510211" y="1479110"/>
                        <a:pt x="2495688" y="1457325"/>
                      </a:cubicBezTo>
                      <a:cubicBezTo>
                        <a:pt x="2465499" y="1412042"/>
                        <a:pt x="2480258" y="1439610"/>
                        <a:pt x="2457588" y="1371600"/>
                      </a:cubicBezTo>
                      <a:cubicBezTo>
                        <a:pt x="2454413" y="1362075"/>
                        <a:pt x="2453632" y="1351379"/>
                        <a:pt x="2448063" y="1343025"/>
                      </a:cubicBezTo>
                      <a:lnTo>
                        <a:pt x="2409963" y="1285875"/>
                      </a:lnTo>
                      <a:cubicBezTo>
                        <a:pt x="2408589" y="1279005"/>
                        <a:pt x="2399281" y="1222227"/>
                        <a:pt x="2390913" y="1209675"/>
                      </a:cubicBezTo>
                      <a:cubicBezTo>
                        <a:pt x="2383441" y="1198467"/>
                        <a:pt x="2371863" y="1190625"/>
                        <a:pt x="2362338" y="1181100"/>
                      </a:cubicBezTo>
                      <a:cubicBezTo>
                        <a:pt x="2345599" y="1130882"/>
                        <a:pt x="2363876" y="1171516"/>
                        <a:pt x="2324238" y="1123950"/>
                      </a:cubicBezTo>
                      <a:cubicBezTo>
                        <a:pt x="2316909" y="1115156"/>
                        <a:pt x="2313803" y="1102913"/>
                        <a:pt x="2305188" y="1095375"/>
                      </a:cubicBezTo>
                      <a:cubicBezTo>
                        <a:pt x="2264878" y="1060104"/>
                        <a:pt x="2258710" y="1060832"/>
                        <a:pt x="2219463" y="1047750"/>
                      </a:cubicBezTo>
                      <a:cubicBezTo>
                        <a:pt x="2177663" y="1005950"/>
                        <a:pt x="2179920" y="1005513"/>
                        <a:pt x="2114688" y="962025"/>
                      </a:cubicBezTo>
                      <a:cubicBezTo>
                        <a:pt x="2085990" y="942893"/>
                        <a:pt x="2081850" y="938427"/>
                        <a:pt x="2048013" y="923925"/>
                      </a:cubicBezTo>
                      <a:cubicBezTo>
                        <a:pt x="2038785" y="919970"/>
                        <a:pt x="2028963" y="917575"/>
                        <a:pt x="2019438" y="914400"/>
                      </a:cubicBezTo>
                      <a:cubicBezTo>
                        <a:pt x="1952248" y="847210"/>
                        <a:pt x="1986385" y="869298"/>
                        <a:pt x="1924188" y="838200"/>
                      </a:cubicBezTo>
                      <a:cubicBezTo>
                        <a:pt x="1883320" y="756463"/>
                        <a:pt x="1930415" y="834902"/>
                        <a:pt x="1876563" y="781050"/>
                      </a:cubicBezTo>
                      <a:cubicBezTo>
                        <a:pt x="1813063" y="717550"/>
                        <a:pt x="1905138" y="784225"/>
                        <a:pt x="1828938" y="733425"/>
                      </a:cubicBezTo>
                      <a:cubicBezTo>
                        <a:pt x="1810894" y="679292"/>
                        <a:pt x="1826513" y="711950"/>
                        <a:pt x="1762263" y="647700"/>
                      </a:cubicBezTo>
                      <a:lnTo>
                        <a:pt x="1647963" y="533400"/>
                      </a:lnTo>
                      <a:cubicBezTo>
                        <a:pt x="1638438" y="523875"/>
                        <a:pt x="1626860" y="516033"/>
                        <a:pt x="1619388" y="504825"/>
                      </a:cubicBezTo>
                      <a:cubicBezTo>
                        <a:pt x="1613038" y="495300"/>
                        <a:pt x="1609277" y="483401"/>
                        <a:pt x="1600338" y="476250"/>
                      </a:cubicBezTo>
                      <a:cubicBezTo>
                        <a:pt x="1592498" y="469978"/>
                        <a:pt x="1581288" y="469900"/>
                        <a:pt x="1571763" y="466725"/>
                      </a:cubicBezTo>
                      <a:cubicBezTo>
                        <a:pt x="1553884" y="442886"/>
                        <a:pt x="1508830" y="379072"/>
                        <a:pt x="1486038" y="371475"/>
                      </a:cubicBezTo>
                      <a:lnTo>
                        <a:pt x="1457463" y="361950"/>
                      </a:lnTo>
                      <a:cubicBezTo>
                        <a:pt x="1444763" y="352425"/>
                        <a:pt x="1431310" y="343829"/>
                        <a:pt x="1419363" y="333375"/>
                      </a:cubicBezTo>
                      <a:cubicBezTo>
                        <a:pt x="1405846" y="321548"/>
                        <a:pt x="1395288" y="306495"/>
                        <a:pt x="1381263" y="295275"/>
                      </a:cubicBezTo>
                      <a:cubicBezTo>
                        <a:pt x="1363385" y="280972"/>
                        <a:pt x="1343163" y="269875"/>
                        <a:pt x="1324113" y="257175"/>
                      </a:cubicBezTo>
                      <a:lnTo>
                        <a:pt x="1295538" y="238125"/>
                      </a:lnTo>
                      <a:cubicBezTo>
                        <a:pt x="1286013" y="231775"/>
                        <a:pt x="1275058" y="227170"/>
                        <a:pt x="1266963" y="219075"/>
                      </a:cubicBezTo>
                      <a:cubicBezTo>
                        <a:pt x="1229131" y="181243"/>
                        <a:pt x="1251456" y="193767"/>
                        <a:pt x="1200288" y="180975"/>
                      </a:cubicBezTo>
                      <a:cubicBezTo>
                        <a:pt x="1171590" y="161843"/>
                        <a:pt x="1167450" y="157377"/>
                        <a:pt x="1133613" y="142875"/>
                      </a:cubicBezTo>
                      <a:cubicBezTo>
                        <a:pt x="1124385" y="138920"/>
                        <a:pt x="1114018" y="137840"/>
                        <a:pt x="1105038" y="133350"/>
                      </a:cubicBezTo>
                      <a:cubicBezTo>
                        <a:pt x="1094799" y="128230"/>
                        <a:pt x="1086402" y="119980"/>
                        <a:pt x="1076463" y="114300"/>
                      </a:cubicBezTo>
                      <a:cubicBezTo>
                        <a:pt x="1055261" y="102185"/>
                        <a:pt x="1033535" y="91662"/>
                        <a:pt x="1009788" y="85725"/>
                      </a:cubicBezTo>
                      <a:cubicBezTo>
                        <a:pt x="994082" y="81798"/>
                        <a:pt x="977869" y="80127"/>
                        <a:pt x="962163" y="76200"/>
                      </a:cubicBezTo>
                      <a:cubicBezTo>
                        <a:pt x="952423" y="73765"/>
                        <a:pt x="943389" y="68853"/>
                        <a:pt x="933588" y="66675"/>
                      </a:cubicBezTo>
                      <a:cubicBezTo>
                        <a:pt x="914735" y="62485"/>
                        <a:pt x="895174" y="61834"/>
                        <a:pt x="876438" y="57150"/>
                      </a:cubicBezTo>
                      <a:lnTo>
                        <a:pt x="790713" y="28575"/>
                      </a:lnTo>
                      <a:cubicBezTo>
                        <a:pt x="781188" y="25400"/>
                        <a:pt x="771878" y="21485"/>
                        <a:pt x="762138" y="19050"/>
                      </a:cubicBezTo>
                      <a:cubicBezTo>
                        <a:pt x="749438" y="15875"/>
                        <a:pt x="737014" y="11255"/>
                        <a:pt x="724038" y="9525"/>
                      </a:cubicBezTo>
                      <a:cubicBezTo>
                        <a:pt x="689277" y="4890"/>
                        <a:pt x="654188" y="3175"/>
                        <a:pt x="619263" y="0"/>
                      </a:cubicBezTo>
                      <a:cubicBezTo>
                        <a:pt x="533538" y="3175"/>
                        <a:pt x="447705" y="4174"/>
                        <a:pt x="362088" y="9525"/>
                      </a:cubicBezTo>
                      <a:cubicBezTo>
                        <a:pt x="345930" y="10535"/>
                        <a:pt x="328943" y="11810"/>
                        <a:pt x="314463" y="19050"/>
                      </a:cubicBezTo>
                      <a:cubicBezTo>
                        <a:pt x="302415" y="25074"/>
                        <a:pt x="296115" y="38859"/>
                        <a:pt x="285888" y="47625"/>
                      </a:cubicBezTo>
                      <a:cubicBezTo>
                        <a:pt x="273835" y="57956"/>
                        <a:pt x="261571" y="68324"/>
                        <a:pt x="247788" y="76200"/>
                      </a:cubicBezTo>
                      <a:cubicBezTo>
                        <a:pt x="109765" y="155070"/>
                        <a:pt x="339975" y="5217"/>
                        <a:pt x="190638" y="104775"/>
                      </a:cubicBezTo>
                      <a:cubicBezTo>
                        <a:pt x="173899" y="154993"/>
                        <a:pt x="192176" y="114359"/>
                        <a:pt x="152538" y="161925"/>
                      </a:cubicBezTo>
                      <a:cubicBezTo>
                        <a:pt x="110253" y="212667"/>
                        <a:pt x="152602" y="167525"/>
                        <a:pt x="123963" y="219075"/>
                      </a:cubicBezTo>
                      <a:cubicBezTo>
                        <a:pt x="112844" y="239089"/>
                        <a:pt x="85863" y="276225"/>
                        <a:pt x="85863" y="276225"/>
                      </a:cubicBezTo>
                      <a:cubicBezTo>
                        <a:pt x="82205" y="298175"/>
                        <a:pt x="78537" y="338502"/>
                        <a:pt x="66813" y="361950"/>
                      </a:cubicBezTo>
                      <a:cubicBezTo>
                        <a:pt x="61693" y="372189"/>
                        <a:pt x="52883" y="380286"/>
                        <a:pt x="47763" y="390525"/>
                      </a:cubicBezTo>
                      <a:cubicBezTo>
                        <a:pt x="43273" y="399505"/>
                        <a:pt x="42728" y="410120"/>
                        <a:pt x="38238" y="419100"/>
                      </a:cubicBezTo>
                      <a:cubicBezTo>
                        <a:pt x="33118" y="429339"/>
                        <a:pt x="23837" y="437214"/>
                        <a:pt x="19188" y="447675"/>
                      </a:cubicBezTo>
                      <a:cubicBezTo>
                        <a:pt x="-2874" y="497315"/>
                        <a:pt x="138" y="492593"/>
                        <a:pt x="138" y="53340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20210396">
                  <a:off x="5912913" y="1868522"/>
                  <a:ext cx="165329" cy="1054617"/>
                </a:xfrm>
                <a:custGeom>
                  <a:avLst/>
                  <a:gdLst>
                    <a:gd name="connsiteX0" fmla="*/ 23138 w 337463"/>
                    <a:gd name="connsiteY0" fmla="*/ 2152650 h 2152650"/>
                    <a:gd name="connsiteX1" fmla="*/ 4088 w 337463"/>
                    <a:gd name="connsiteY1" fmla="*/ 2105025 h 2152650"/>
                    <a:gd name="connsiteX2" fmla="*/ 23138 w 337463"/>
                    <a:gd name="connsiteY2" fmla="*/ 1676400 h 2152650"/>
                    <a:gd name="connsiteX3" fmla="*/ 23138 w 337463"/>
                    <a:gd name="connsiteY3" fmla="*/ 1143000 h 2152650"/>
                    <a:gd name="connsiteX4" fmla="*/ 4088 w 337463"/>
                    <a:gd name="connsiteY4" fmla="*/ 923925 h 2152650"/>
                    <a:gd name="connsiteX5" fmla="*/ 13613 w 337463"/>
                    <a:gd name="connsiteY5" fmla="*/ 323850 h 2152650"/>
                    <a:gd name="connsiteX6" fmla="*/ 32663 w 337463"/>
                    <a:gd name="connsiteY6" fmla="*/ 266700 h 2152650"/>
                    <a:gd name="connsiteX7" fmla="*/ 70763 w 337463"/>
                    <a:gd name="connsiteY7" fmla="*/ 209550 h 2152650"/>
                    <a:gd name="connsiteX8" fmla="*/ 89813 w 337463"/>
                    <a:gd name="connsiteY8" fmla="*/ 152400 h 2152650"/>
                    <a:gd name="connsiteX9" fmla="*/ 137438 w 337463"/>
                    <a:gd name="connsiteY9" fmla="*/ 66675 h 2152650"/>
                    <a:gd name="connsiteX10" fmla="*/ 194588 w 337463"/>
                    <a:gd name="connsiteY10" fmla="*/ 38100 h 2152650"/>
                    <a:gd name="connsiteX11" fmla="*/ 280313 w 337463"/>
                    <a:gd name="connsiteY11" fmla="*/ 0 h 2152650"/>
                    <a:gd name="connsiteX12" fmla="*/ 337463 w 337463"/>
                    <a:gd name="connsiteY12" fmla="*/ 0 h 2152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7463" h="2152650">
                      <a:moveTo>
                        <a:pt x="23138" y="2152650"/>
                      </a:moveTo>
                      <a:cubicBezTo>
                        <a:pt x="16788" y="2136775"/>
                        <a:pt x="4476" y="2122118"/>
                        <a:pt x="4088" y="2105025"/>
                      </a:cubicBezTo>
                      <a:cubicBezTo>
                        <a:pt x="-2525" y="1814043"/>
                        <a:pt x="-4157" y="1840170"/>
                        <a:pt x="23138" y="1676400"/>
                      </a:cubicBezTo>
                      <a:cubicBezTo>
                        <a:pt x="40150" y="1438228"/>
                        <a:pt x="39759" y="1503113"/>
                        <a:pt x="23138" y="1143000"/>
                      </a:cubicBezTo>
                      <a:cubicBezTo>
                        <a:pt x="19758" y="1069777"/>
                        <a:pt x="4088" y="923925"/>
                        <a:pt x="4088" y="923925"/>
                      </a:cubicBezTo>
                      <a:cubicBezTo>
                        <a:pt x="7263" y="723900"/>
                        <a:pt x="4923" y="523711"/>
                        <a:pt x="13613" y="323850"/>
                      </a:cubicBezTo>
                      <a:cubicBezTo>
                        <a:pt x="14485" y="303788"/>
                        <a:pt x="21524" y="283408"/>
                        <a:pt x="32663" y="266700"/>
                      </a:cubicBezTo>
                      <a:cubicBezTo>
                        <a:pt x="45363" y="247650"/>
                        <a:pt x="63523" y="231270"/>
                        <a:pt x="70763" y="209550"/>
                      </a:cubicBezTo>
                      <a:lnTo>
                        <a:pt x="89813" y="152400"/>
                      </a:lnTo>
                      <a:cubicBezTo>
                        <a:pt x="99739" y="122623"/>
                        <a:pt x="109365" y="85390"/>
                        <a:pt x="137438" y="66675"/>
                      </a:cubicBezTo>
                      <a:cubicBezTo>
                        <a:pt x="219330" y="12080"/>
                        <a:pt x="115718" y="77535"/>
                        <a:pt x="194588" y="38100"/>
                      </a:cubicBezTo>
                      <a:cubicBezTo>
                        <a:pt x="229117" y="20835"/>
                        <a:pt x="231166" y="0"/>
                        <a:pt x="280313" y="0"/>
                      </a:cubicBezTo>
                      <a:lnTo>
                        <a:pt x="337463" y="0"/>
                      </a:ln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4690308" y="1858693"/>
                <a:ext cx="2323770" cy="2838181"/>
                <a:chOff x="4690308" y="1858693"/>
                <a:chExt cx="2323770" cy="2838181"/>
              </a:xfrm>
            </p:grpSpPr>
            <p:sp>
              <p:nvSpPr>
                <p:cNvPr id="9" name="다이아몬드 8"/>
                <p:cNvSpPr/>
                <p:nvPr/>
              </p:nvSpPr>
              <p:spPr>
                <a:xfrm rot="20210396">
                  <a:off x="4690308" y="1858693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다이아몬드 9"/>
                <p:cNvSpPr/>
                <p:nvPr/>
              </p:nvSpPr>
              <p:spPr>
                <a:xfrm rot="21497721">
                  <a:off x="5077191" y="2443368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다이아몬드 10"/>
                <p:cNvSpPr/>
                <p:nvPr/>
              </p:nvSpPr>
              <p:spPr>
                <a:xfrm rot="1887407">
                  <a:off x="5729872" y="2750586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다이아몬드 11"/>
                <p:cNvSpPr/>
                <p:nvPr/>
              </p:nvSpPr>
              <p:spPr>
                <a:xfrm rot="17141842">
                  <a:off x="5410996" y="192505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다이아몬드 12"/>
                <p:cNvSpPr/>
                <p:nvPr/>
              </p:nvSpPr>
              <p:spPr>
                <a:xfrm rot="17141842">
                  <a:off x="6532839" y="348133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다이아몬드 13"/>
                <p:cNvSpPr/>
                <p:nvPr/>
              </p:nvSpPr>
              <p:spPr>
                <a:xfrm rot="12416850">
                  <a:off x="6352493" y="4087888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다이아몬드 14"/>
                <p:cNvSpPr/>
                <p:nvPr/>
              </p:nvSpPr>
              <p:spPr>
                <a:xfrm rot="19323175">
                  <a:off x="6312037" y="2477201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다이아몬드 15"/>
                <p:cNvSpPr/>
                <p:nvPr/>
              </p:nvSpPr>
              <p:spPr>
                <a:xfrm rot="19323175">
                  <a:off x="6011589" y="3298026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/>
              <p:cNvGrpSpPr/>
              <p:nvPr/>
            </p:nvGrpSpPr>
            <p:grpSpPr>
              <a:xfrm>
                <a:off x="4233073" y="1332298"/>
                <a:ext cx="3284053" cy="3047979"/>
                <a:chOff x="1204123" y="1351348"/>
                <a:chExt cx="3284053" cy="3047979"/>
              </a:xfrm>
            </p:grpSpPr>
            <p:pic>
              <p:nvPicPr>
                <p:cNvPr id="17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20210396">
                  <a:off x="3424226" y="2551452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21026456">
                  <a:off x="1204123" y="278866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1100703">
                  <a:off x="2271114" y="337270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15710396">
                  <a:off x="2799061" y="1377013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5" name="Picture 8" descr="ë¬´ëë±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4" r="29066" b="28756"/>
            <a:stretch/>
          </p:blipFill>
          <p:spPr bwMode="auto">
            <a:xfrm>
              <a:off x="6127382" y="1079484"/>
              <a:ext cx="1697677" cy="23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그룹 35"/>
            <p:cNvGrpSpPr/>
            <p:nvPr/>
          </p:nvGrpSpPr>
          <p:grpSpPr>
            <a:xfrm>
              <a:off x="3732038" y="-546086"/>
              <a:ext cx="10274248" cy="1628689"/>
              <a:chOff x="3732038" y="-196867"/>
              <a:chExt cx="8071272" cy="1279470"/>
            </a:xfrm>
          </p:grpSpPr>
          <p:pic>
            <p:nvPicPr>
              <p:cNvPr id="37" name="Picture 6" descr="ê½ë´ì¤ë¦¬ ë¬´ëë±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91" t="21702" r="26272" b="12815"/>
              <a:stretch/>
            </p:blipFill>
            <p:spPr bwMode="auto">
              <a:xfrm>
                <a:off x="6303821" y="-196867"/>
                <a:ext cx="1216986" cy="1276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0" descr="ë¬´ëë±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69" t="20427" r="17720" b="38619"/>
              <a:stretch/>
            </p:blipFill>
            <p:spPr bwMode="auto">
              <a:xfrm>
                <a:off x="3732038" y="-196867"/>
                <a:ext cx="1371600" cy="1276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2" descr="ë¬´ëë±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12" t="6989" r="6624" b="16760"/>
              <a:stretch/>
            </p:blipFill>
            <p:spPr bwMode="auto">
              <a:xfrm>
                <a:off x="9119120" y="-191174"/>
                <a:ext cx="2684190" cy="1273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 descr="ë¬´ëë±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18" t="4887" r="26657" b="16037"/>
              <a:stretch/>
            </p:blipFill>
            <p:spPr bwMode="auto">
              <a:xfrm>
                <a:off x="5101924" y="-196867"/>
                <a:ext cx="1201897" cy="1276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ëª©íì ë±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29" t="54693" r="42038" b="8306"/>
              <a:stretch/>
            </p:blipFill>
            <p:spPr bwMode="auto">
              <a:xfrm>
                <a:off x="7520807" y="-196867"/>
                <a:ext cx="1598313" cy="1276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" name="Picture 2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0" t="7899" r="5056" b="25614"/>
            <a:stretch/>
          </p:blipFill>
          <p:spPr bwMode="auto">
            <a:xfrm>
              <a:off x="3731683" y="1079484"/>
              <a:ext cx="2394367" cy="2321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059" y="1088974"/>
              <a:ext cx="3642194" cy="231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ê½ ë´ì¤ë¦¬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7253" y="1076077"/>
              <a:ext cx="2524518" cy="2293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0" descr="ê´ë ¨ ì´ë¯¸ì§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551" y="5733142"/>
              <a:ext cx="2014533" cy="2014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그룹 45"/>
            <p:cNvGrpSpPr/>
            <p:nvPr/>
          </p:nvGrpSpPr>
          <p:grpSpPr>
            <a:xfrm>
              <a:off x="3758960" y="3407849"/>
              <a:ext cx="10276113" cy="2325294"/>
              <a:chOff x="3758960" y="3407849"/>
              <a:chExt cx="6157707" cy="1393375"/>
            </a:xfrm>
          </p:grpSpPr>
          <p:pic>
            <p:nvPicPr>
              <p:cNvPr id="47" name="Picture 12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750"/>
              <a:stretch/>
            </p:blipFill>
            <p:spPr bwMode="auto">
              <a:xfrm>
                <a:off x="6949025" y="3407849"/>
                <a:ext cx="1588785" cy="1373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4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5597" y="3407849"/>
                <a:ext cx="1371070" cy="13710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8960" y="3490159"/>
                <a:ext cx="1779355" cy="1262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4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11" t="16240" r="14476" b="17639"/>
              <a:stretch/>
            </p:blipFill>
            <p:spPr bwMode="auto">
              <a:xfrm rot="5400000">
                <a:off x="5555122" y="3415108"/>
                <a:ext cx="1393374" cy="1378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/>
            <p:cNvGrpSpPr/>
            <p:nvPr/>
          </p:nvGrpSpPr>
          <p:grpSpPr>
            <a:xfrm>
              <a:off x="3758960" y="5652089"/>
              <a:ext cx="6528592" cy="2127568"/>
              <a:chOff x="3758960" y="5652089"/>
              <a:chExt cx="4189605" cy="1365328"/>
            </a:xfrm>
          </p:grpSpPr>
          <p:pic>
            <p:nvPicPr>
              <p:cNvPr id="52" name="Picture 10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3760" y="5652089"/>
                <a:ext cx="1344805" cy="1344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8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8960" y="5655413"/>
                <a:ext cx="1006111" cy="1341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6" descr="ì¡°ëª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2858" y="5652089"/>
                <a:ext cx="1823115" cy="1365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25970" y="3019217"/>
              <a:ext cx="2656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봉우리는 오른쪽과 같이</a:t>
              </a:r>
              <a:endParaRPr lang="en-US" altLang="ko-KR" dirty="0" smtClean="0"/>
            </a:p>
            <a:p>
              <a:r>
                <a:rPr lang="ko-KR" altLang="en-US" dirty="0" smtClean="0"/>
                <a:t>동그란 구체에 문양이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들어가 </a:t>
              </a:r>
              <a:r>
                <a:rPr lang="ko-KR" altLang="en-US" dirty="0" smtClean="0"/>
                <a:t>있는 형태</a:t>
              </a:r>
              <a:endParaRPr lang="ko-KR" altLang="en-US" dirty="0"/>
            </a:p>
          </p:txBody>
        </p:sp>
        <p:cxnSp>
          <p:nvCxnSpPr>
            <p:cNvPr id="57" name="직선 화살표 연결선 56"/>
            <p:cNvCxnSpPr>
              <a:stCxn id="42" idx="1"/>
            </p:cNvCxnSpPr>
            <p:nvPr/>
          </p:nvCxnSpPr>
          <p:spPr>
            <a:xfrm flipH="1">
              <a:off x="928914" y="2240481"/>
              <a:ext cx="2802769" cy="317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297879" y="5728668"/>
              <a:ext cx="2686050" cy="169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41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1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081630" y="-445532"/>
            <a:ext cx="17977454" cy="10278966"/>
            <a:chOff x="-1081630" y="-445532"/>
            <a:chExt cx="17977454" cy="10278966"/>
          </a:xfrm>
        </p:grpSpPr>
        <p:sp>
          <p:nvSpPr>
            <p:cNvPr id="52" name="자유형 51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4개인 별 56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4개인 별 57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529850" y="3581733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수련 꽃이 완벽하게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다 피었다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5527" y="4107747"/>
              <a:ext cx="3020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2</a:t>
              </a:r>
              <a:r>
                <a:rPr lang="ko-KR" altLang="en-US" smtClean="0"/>
                <a:t>단계 작물에서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잎사귀가 더 많이 돋아난다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65" name="포인트가 4개인 별 64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포인트가 4개인 별 65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포인트가 4개인 별 66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4개인 별 67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4개인 별 68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4개인 별 69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포인트가 4개인 별 70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4개인 별 71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34" y="2083135"/>
              <a:ext cx="1798068" cy="20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2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1630" y="2285654"/>
              <a:ext cx="1772066" cy="14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420" y="164262"/>
              <a:ext cx="1926825" cy="192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6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3511" y="202127"/>
              <a:ext cx="1923451" cy="19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1975663" y="6931462"/>
              <a:ext cx="43685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행성 주위를 혜성처럼 긴 꼬리를 가진</a:t>
              </a:r>
              <a:endParaRPr lang="en-US" altLang="ko-KR" dirty="0" smtClean="0"/>
            </a:p>
            <a:p>
              <a:pPr algn="ctr"/>
              <a:r>
                <a:rPr lang="ko-KR" altLang="en-US" smtClean="0"/>
                <a:t>위성이 공전한다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51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731" y="140282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포인트가 4개인 별 61"/>
            <p:cNvSpPr/>
            <p:nvPr/>
          </p:nvSpPr>
          <p:spPr>
            <a:xfrm rot="2700000">
              <a:off x="5930382" y="4176016"/>
              <a:ext cx="1113111" cy="1113111"/>
            </a:xfrm>
            <a:prstGeom prst="star4">
              <a:avLst>
                <a:gd name="adj" fmla="val 165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3140556" y="3155934"/>
              <a:ext cx="3095144" cy="1562226"/>
            </a:xfrm>
            <a:custGeom>
              <a:avLst/>
              <a:gdLst>
                <a:gd name="connsiteX0" fmla="*/ 3095144 w 3095144"/>
                <a:gd name="connsiteY0" fmla="*/ 1562226 h 1562226"/>
                <a:gd name="connsiteX1" fmla="*/ 3031644 w 3095144"/>
                <a:gd name="connsiteY1" fmla="*/ 1536826 h 1562226"/>
                <a:gd name="connsiteX2" fmla="*/ 2993544 w 3095144"/>
                <a:gd name="connsiteY2" fmla="*/ 1524126 h 1562226"/>
                <a:gd name="connsiteX3" fmla="*/ 2930044 w 3095144"/>
                <a:gd name="connsiteY3" fmla="*/ 1498726 h 1562226"/>
                <a:gd name="connsiteX4" fmla="*/ 2853844 w 3095144"/>
                <a:gd name="connsiteY4" fmla="*/ 1486026 h 1562226"/>
                <a:gd name="connsiteX5" fmla="*/ 2790344 w 3095144"/>
                <a:gd name="connsiteY5" fmla="*/ 1460626 h 1562226"/>
                <a:gd name="connsiteX6" fmla="*/ 2549044 w 3095144"/>
                <a:gd name="connsiteY6" fmla="*/ 1422526 h 1562226"/>
                <a:gd name="connsiteX7" fmla="*/ 2498244 w 3095144"/>
                <a:gd name="connsiteY7" fmla="*/ 1409826 h 1562226"/>
                <a:gd name="connsiteX8" fmla="*/ 2434744 w 3095144"/>
                <a:gd name="connsiteY8" fmla="*/ 1397126 h 1562226"/>
                <a:gd name="connsiteX9" fmla="*/ 2345844 w 3095144"/>
                <a:gd name="connsiteY9" fmla="*/ 1371726 h 1562226"/>
                <a:gd name="connsiteX10" fmla="*/ 2155344 w 3095144"/>
                <a:gd name="connsiteY10" fmla="*/ 1346326 h 1562226"/>
                <a:gd name="connsiteX11" fmla="*/ 2028344 w 3095144"/>
                <a:gd name="connsiteY11" fmla="*/ 1308226 h 1562226"/>
                <a:gd name="connsiteX12" fmla="*/ 1914044 w 3095144"/>
                <a:gd name="connsiteY12" fmla="*/ 1282826 h 1562226"/>
                <a:gd name="connsiteX13" fmla="*/ 1837844 w 3095144"/>
                <a:gd name="connsiteY13" fmla="*/ 1257426 h 1562226"/>
                <a:gd name="connsiteX14" fmla="*/ 1799744 w 3095144"/>
                <a:gd name="connsiteY14" fmla="*/ 1244726 h 1562226"/>
                <a:gd name="connsiteX15" fmla="*/ 1761644 w 3095144"/>
                <a:gd name="connsiteY15" fmla="*/ 1232026 h 1562226"/>
                <a:gd name="connsiteX16" fmla="*/ 1596544 w 3095144"/>
                <a:gd name="connsiteY16" fmla="*/ 1181226 h 1562226"/>
                <a:gd name="connsiteX17" fmla="*/ 1444144 w 3095144"/>
                <a:gd name="connsiteY17" fmla="*/ 1155826 h 1562226"/>
                <a:gd name="connsiteX18" fmla="*/ 1367944 w 3095144"/>
                <a:gd name="connsiteY18" fmla="*/ 1117726 h 1562226"/>
                <a:gd name="connsiteX19" fmla="*/ 1291744 w 3095144"/>
                <a:gd name="connsiteY19" fmla="*/ 1092326 h 1562226"/>
                <a:gd name="connsiteX20" fmla="*/ 1240944 w 3095144"/>
                <a:gd name="connsiteY20" fmla="*/ 1079626 h 1562226"/>
                <a:gd name="connsiteX21" fmla="*/ 1164744 w 3095144"/>
                <a:gd name="connsiteY21" fmla="*/ 1054226 h 1562226"/>
                <a:gd name="connsiteX22" fmla="*/ 1063144 w 3095144"/>
                <a:gd name="connsiteY22" fmla="*/ 1028826 h 1562226"/>
                <a:gd name="connsiteX23" fmla="*/ 1012344 w 3095144"/>
                <a:gd name="connsiteY23" fmla="*/ 1003426 h 1562226"/>
                <a:gd name="connsiteX24" fmla="*/ 936144 w 3095144"/>
                <a:gd name="connsiteY24" fmla="*/ 978026 h 1562226"/>
                <a:gd name="connsiteX25" fmla="*/ 834544 w 3095144"/>
                <a:gd name="connsiteY25" fmla="*/ 927226 h 1562226"/>
                <a:gd name="connsiteX26" fmla="*/ 771044 w 3095144"/>
                <a:gd name="connsiteY26" fmla="*/ 901826 h 1562226"/>
                <a:gd name="connsiteX27" fmla="*/ 669444 w 3095144"/>
                <a:gd name="connsiteY27" fmla="*/ 838326 h 1562226"/>
                <a:gd name="connsiteX28" fmla="*/ 593244 w 3095144"/>
                <a:gd name="connsiteY28" fmla="*/ 812926 h 1562226"/>
                <a:gd name="connsiteX29" fmla="*/ 555144 w 3095144"/>
                <a:gd name="connsiteY29" fmla="*/ 800226 h 1562226"/>
                <a:gd name="connsiteX30" fmla="*/ 478944 w 3095144"/>
                <a:gd name="connsiteY30" fmla="*/ 749426 h 1562226"/>
                <a:gd name="connsiteX31" fmla="*/ 428144 w 3095144"/>
                <a:gd name="connsiteY31" fmla="*/ 711326 h 1562226"/>
                <a:gd name="connsiteX32" fmla="*/ 351944 w 3095144"/>
                <a:gd name="connsiteY32" fmla="*/ 660526 h 1562226"/>
                <a:gd name="connsiteX33" fmla="*/ 313844 w 3095144"/>
                <a:gd name="connsiteY33" fmla="*/ 622426 h 1562226"/>
                <a:gd name="connsiteX34" fmla="*/ 237644 w 3095144"/>
                <a:gd name="connsiteY34" fmla="*/ 571626 h 1562226"/>
                <a:gd name="connsiteX35" fmla="*/ 199544 w 3095144"/>
                <a:gd name="connsiteY35" fmla="*/ 533526 h 1562226"/>
                <a:gd name="connsiteX36" fmla="*/ 161444 w 3095144"/>
                <a:gd name="connsiteY36" fmla="*/ 520826 h 1562226"/>
                <a:gd name="connsiteX37" fmla="*/ 123344 w 3095144"/>
                <a:gd name="connsiteY37" fmla="*/ 495426 h 1562226"/>
                <a:gd name="connsiteX38" fmla="*/ 34444 w 3095144"/>
                <a:gd name="connsiteY38" fmla="*/ 393826 h 1562226"/>
                <a:gd name="connsiteX39" fmla="*/ 21744 w 3095144"/>
                <a:gd name="connsiteY39" fmla="*/ 165226 h 1562226"/>
                <a:gd name="connsiteX40" fmla="*/ 97944 w 3095144"/>
                <a:gd name="connsiteY40" fmla="*/ 114426 h 1562226"/>
                <a:gd name="connsiteX41" fmla="*/ 186844 w 3095144"/>
                <a:gd name="connsiteY41" fmla="*/ 89026 h 1562226"/>
                <a:gd name="connsiteX42" fmla="*/ 224944 w 3095144"/>
                <a:gd name="connsiteY42" fmla="*/ 76326 h 1562226"/>
                <a:gd name="connsiteX43" fmla="*/ 326544 w 3095144"/>
                <a:gd name="connsiteY43" fmla="*/ 63626 h 1562226"/>
                <a:gd name="connsiteX44" fmla="*/ 555144 w 3095144"/>
                <a:gd name="connsiteY44" fmla="*/ 50926 h 1562226"/>
                <a:gd name="connsiteX45" fmla="*/ 720244 w 3095144"/>
                <a:gd name="connsiteY45" fmla="*/ 25526 h 1562226"/>
                <a:gd name="connsiteX46" fmla="*/ 936144 w 3095144"/>
                <a:gd name="connsiteY46" fmla="*/ 12826 h 1562226"/>
                <a:gd name="connsiteX47" fmla="*/ 1152044 w 3095144"/>
                <a:gd name="connsiteY47" fmla="*/ 126 h 156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5144" h="1562226">
                  <a:moveTo>
                    <a:pt x="3095144" y="1562226"/>
                  </a:moveTo>
                  <a:cubicBezTo>
                    <a:pt x="3073977" y="1553759"/>
                    <a:pt x="3052990" y="1544831"/>
                    <a:pt x="3031644" y="1536826"/>
                  </a:cubicBezTo>
                  <a:cubicBezTo>
                    <a:pt x="3019109" y="1532126"/>
                    <a:pt x="3006079" y="1528826"/>
                    <a:pt x="2993544" y="1524126"/>
                  </a:cubicBezTo>
                  <a:cubicBezTo>
                    <a:pt x="2972198" y="1516121"/>
                    <a:pt x="2952038" y="1504724"/>
                    <a:pt x="2930044" y="1498726"/>
                  </a:cubicBezTo>
                  <a:cubicBezTo>
                    <a:pt x="2905201" y="1491951"/>
                    <a:pt x="2879244" y="1490259"/>
                    <a:pt x="2853844" y="1486026"/>
                  </a:cubicBezTo>
                  <a:cubicBezTo>
                    <a:pt x="2832677" y="1477559"/>
                    <a:pt x="2812371" y="1466500"/>
                    <a:pt x="2790344" y="1460626"/>
                  </a:cubicBezTo>
                  <a:cubicBezTo>
                    <a:pt x="2696293" y="1435546"/>
                    <a:pt x="2643617" y="1433034"/>
                    <a:pt x="2549044" y="1422526"/>
                  </a:cubicBezTo>
                  <a:cubicBezTo>
                    <a:pt x="2532111" y="1418293"/>
                    <a:pt x="2515283" y="1413612"/>
                    <a:pt x="2498244" y="1409826"/>
                  </a:cubicBezTo>
                  <a:cubicBezTo>
                    <a:pt x="2477172" y="1405143"/>
                    <a:pt x="2455685" y="1402361"/>
                    <a:pt x="2434744" y="1397126"/>
                  </a:cubicBezTo>
                  <a:cubicBezTo>
                    <a:pt x="2337910" y="1372917"/>
                    <a:pt x="2464621" y="1395481"/>
                    <a:pt x="2345844" y="1371726"/>
                  </a:cubicBezTo>
                  <a:cubicBezTo>
                    <a:pt x="2274586" y="1357474"/>
                    <a:pt x="2231588" y="1354798"/>
                    <a:pt x="2155344" y="1346326"/>
                  </a:cubicBezTo>
                  <a:cubicBezTo>
                    <a:pt x="2092027" y="1325220"/>
                    <a:pt x="2085925" y="1321022"/>
                    <a:pt x="2028344" y="1308226"/>
                  </a:cubicBezTo>
                  <a:cubicBezTo>
                    <a:pt x="1981731" y="1297868"/>
                    <a:pt x="1958291" y="1296100"/>
                    <a:pt x="1914044" y="1282826"/>
                  </a:cubicBezTo>
                  <a:cubicBezTo>
                    <a:pt x="1888399" y="1275133"/>
                    <a:pt x="1863244" y="1265893"/>
                    <a:pt x="1837844" y="1257426"/>
                  </a:cubicBezTo>
                  <a:lnTo>
                    <a:pt x="1799744" y="1244726"/>
                  </a:lnTo>
                  <a:cubicBezTo>
                    <a:pt x="1787044" y="1240493"/>
                    <a:pt x="1774073" y="1236998"/>
                    <a:pt x="1761644" y="1232026"/>
                  </a:cubicBezTo>
                  <a:cubicBezTo>
                    <a:pt x="1699395" y="1207127"/>
                    <a:pt x="1668712" y="1191536"/>
                    <a:pt x="1596544" y="1181226"/>
                  </a:cubicBezTo>
                  <a:cubicBezTo>
                    <a:pt x="1546365" y="1174058"/>
                    <a:pt x="1493666" y="1168206"/>
                    <a:pt x="1444144" y="1155826"/>
                  </a:cubicBezTo>
                  <a:cubicBezTo>
                    <a:pt x="1364744" y="1135976"/>
                    <a:pt x="1447762" y="1153201"/>
                    <a:pt x="1367944" y="1117726"/>
                  </a:cubicBezTo>
                  <a:cubicBezTo>
                    <a:pt x="1343478" y="1106852"/>
                    <a:pt x="1317719" y="1098820"/>
                    <a:pt x="1291744" y="1092326"/>
                  </a:cubicBezTo>
                  <a:cubicBezTo>
                    <a:pt x="1274811" y="1088093"/>
                    <a:pt x="1257662" y="1084642"/>
                    <a:pt x="1240944" y="1079626"/>
                  </a:cubicBezTo>
                  <a:cubicBezTo>
                    <a:pt x="1215299" y="1071933"/>
                    <a:pt x="1190719" y="1060720"/>
                    <a:pt x="1164744" y="1054226"/>
                  </a:cubicBezTo>
                  <a:cubicBezTo>
                    <a:pt x="1130877" y="1045759"/>
                    <a:pt x="1094368" y="1044438"/>
                    <a:pt x="1063144" y="1028826"/>
                  </a:cubicBezTo>
                  <a:cubicBezTo>
                    <a:pt x="1046211" y="1020359"/>
                    <a:pt x="1029922" y="1010457"/>
                    <a:pt x="1012344" y="1003426"/>
                  </a:cubicBezTo>
                  <a:cubicBezTo>
                    <a:pt x="987485" y="993482"/>
                    <a:pt x="960091" y="990000"/>
                    <a:pt x="936144" y="978026"/>
                  </a:cubicBezTo>
                  <a:cubicBezTo>
                    <a:pt x="902277" y="961093"/>
                    <a:pt x="869700" y="941288"/>
                    <a:pt x="834544" y="927226"/>
                  </a:cubicBezTo>
                  <a:cubicBezTo>
                    <a:pt x="813377" y="918759"/>
                    <a:pt x="790972" y="912897"/>
                    <a:pt x="771044" y="901826"/>
                  </a:cubicBezTo>
                  <a:cubicBezTo>
                    <a:pt x="672785" y="847238"/>
                    <a:pt x="768078" y="877780"/>
                    <a:pt x="669444" y="838326"/>
                  </a:cubicBezTo>
                  <a:cubicBezTo>
                    <a:pt x="644585" y="828382"/>
                    <a:pt x="618644" y="821393"/>
                    <a:pt x="593244" y="812926"/>
                  </a:cubicBezTo>
                  <a:cubicBezTo>
                    <a:pt x="580544" y="808693"/>
                    <a:pt x="566283" y="807652"/>
                    <a:pt x="555144" y="800226"/>
                  </a:cubicBezTo>
                  <a:cubicBezTo>
                    <a:pt x="529744" y="783293"/>
                    <a:pt x="503366" y="767742"/>
                    <a:pt x="478944" y="749426"/>
                  </a:cubicBezTo>
                  <a:cubicBezTo>
                    <a:pt x="462011" y="736726"/>
                    <a:pt x="445484" y="723464"/>
                    <a:pt x="428144" y="711326"/>
                  </a:cubicBezTo>
                  <a:cubicBezTo>
                    <a:pt x="403135" y="693820"/>
                    <a:pt x="373530" y="682112"/>
                    <a:pt x="351944" y="660526"/>
                  </a:cubicBezTo>
                  <a:cubicBezTo>
                    <a:pt x="339244" y="647826"/>
                    <a:pt x="328021" y="633453"/>
                    <a:pt x="313844" y="622426"/>
                  </a:cubicBezTo>
                  <a:cubicBezTo>
                    <a:pt x="289747" y="603684"/>
                    <a:pt x="259230" y="593212"/>
                    <a:pt x="237644" y="571626"/>
                  </a:cubicBezTo>
                  <a:cubicBezTo>
                    <a:pt x="224944" y="558926"/>
                    <a:pt x="214488" y="543489"/>
                    <a:pt x="199544" y="533526"/>
                  </a:cubicBezTo>
                  <a:cubicBezTo>
                    <a:pt x="188405" y="526100"/>
                    <a:pt x="173418" y="526813"/>
                    <a:pt x="161444" y="520826"/>
                  </a:cubicBezTo>
                  <a:cubicBezTo>
                    <a:pt x="147792" y="514000"/>
                    <a:pt x="136044" y="503893"/>
                    <a:pt x="123344" y="495426"/>
                  </a:cubicBezTo>
                  <a:cubicBezTo>
                    <a:pt x="64077" y="406526"/>
                    <a:pt x="97944" y="436159"/>
                    <a:pt x="34444" y="393826"/>
                  </a:cubicBezTo>
                  <a:cubicBezTo>
                    <a:pt x="7329" y="312482"/>
                    <a:pt x="-20606" y="262027"/>
                    <a:pt x="21744" y="165226"/>
                  </a:cubicBezTo>
                  <a:cubicBezTo>
                    <a:pt x="33980" y="137258"/>
                    <a:pt x="68984" y="124079"/>
                    <a:pt x="97944" y="114426"/>
                  </a:cubicBezTo>
                  <a:cubicBezTo>
                    <a:pt x="189295" y="83976"/>
                    <a:pt x="75216" y="120920"/>
                    <a:pt x="186844" y="89026"/>
                  </a:cubicBezTo>
                  <a:cubicBezTo>
                    <a:pt x="199716" y="85348"/>
                    <a:pt x="211773" y="78721"/>
                    <a:pt x="224944" y="76326"/>
                  </a:cubicBezTo>
                  <a:cubicBezTo>
                    <a:pt x="258524" y="70221"/>
                    <a:pt x="292514" y="66244"/>
                    <a:pt x="326544" y="63626"/>
                  </a:cubicBezTo>
                  <a:cubicBezTo>
                    <a:pt x="402637" y="57773"/>
                    <a:pt x="478944" y="55159"/>
                    <a:pt x="555144" y="50926"/>
                  </a:cubicBezTo>
                  <a:cubicBezTo>
                    <a:pt x="590583" y="45020"/>
                    <a:pt x="687561" y="28250"/>
                    <a:pt x="720244" y="25526"/>
                  </a:cubicBezTo>
                  <a:cubicBezTo>
                    <a:pt x="792086" y="19539"/>
                    <a:pt x="864236" y="17962"/>
                    <a:pt x="936144" y="12826"/>
                  </a:cubicBezTo>
                  <a:cubicBezTo>
                    <a:pt x="1146139" y="-2174"/>
                    <a:pt x="1004641" y="126"/>
                    <a:pt x="1152044" y="12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43700" y="3841826"/>
              <a:ext cx="1435100" cy="901734"/>
            </a:xfrm>
            <a:custGeom>
              <a:avLst/>
              <a:gdLst>
                <a:gd name="connsiteX0" fmla="*/ 0 w 1435100"/>
                <a:gd name="connsiteY0" fmla="*/ 863634 h 901734"/>
                <a:gd name="connsiteX1" fmla="*/ 469900 w 1435100"/>
                <a:gd name="connsiteY1" fmla="*/ 889034 h 901734"/>
                <a:gd name="connsiteX2" fmla="*/ 584200 w 1435100"/>
                <a:gd name="connsiteY2" fmla="*/ 901734 h 901734"/>
                <a:gd name="connsiteX3" fmla="*/ 1104900 w 1435100"/>
                <a:gd name="connsiteY3" fmla="*/ 889034 h 901734"/>
                <a:gd name="connsiteX4" fmla="*/ 1181100 w 1435100"/>
                <a:gd name="connsiteY4" fmla="*/ 838234 h 901734"/>
                <a:gd name="connsiteX5" fmla="*/ 1257300 w 1435100"/>
                <a:gd name="connsiteY5" fmla="*/ 800134 h 901734"/>
                <a:gd name="connsiteX6" fmla="*/ 1295400 w 1435100"/>
                <a:gd name="connsiteY6" fmla="*/ 762034 h 901734"/>
                <a:gd name="connsiteX7" fmla="*/ 1384300 w 1435100"/>
                <a:gd name="connsiteY7" fmla="*/ 673134 h 901734"/>
                <a:gd name="connsiteX8" fmla="*/ 1422400 w 1435100"/>
                <a:gd name="connsiteY8" fmla="*/ 558834 h 901734"/>
                <a:gd name="connsiteX9" fmla="*/ 1435100 w 1435100"/>
                <a:gd name="connsiteY9" fmla="*/ 520734 h 901734"/>
                <a:gd name="connsiteX10" fmla="*/ 1409700 w 1435100"/>
                <a:gd name="connsiteY10" fmla="*/ 381034 h 901734"/>
                <a:gd name="connsiteX11" fmla="*/ 1384300 w 1435100"/>
                <a:gd name="connsiteY11" fmla="*/ 342934 h 901734"/>
                <a:gd name="connsiteX12" fmla="*/ 1371600 w 1435100"/>
                <a:gd name="connsiteY12" fmla="*/ 304834 h 901734"/>
                <a:gd name="connsiteX13" fmla="*/ 1333500 w 1435100"/>
                <a:gd name="connsiteY13" fmla="*/ 279434 h 901734"/>
                <a:gd name="connsiteX14" fmla="*/ 1206500 w 1435100"/>
                <a:gd name="connsiteY14" fmla="*/ 165134 h 901734"/>
                <a:gd name="connsiteX15" fmla="*/ 1168400 w 1435100"/>
                <a:gd name="connsiteY15" fmla="*/ 152434 h 901734"/>
                <a:gd name="connsiteX16" fmla="*/ 1092200 w 1435100"/>
                <a:gd name="connsiteY16" fmla="*/ 101634 h 901734"/>
                <a:gd name="connsiteX17" fmla="*/ 1054100 w 1435100"/>
                <a:gd name="connsiteY17" fmla="*/ 88934 h 901734"/>
                <a:gd name="connsiteX18" fmla="*/ 901700 w 1435100"/>
                <a:gd name="connsiteY18" fmla="*/ 12734 h 901734"/>
                <a:gd name="connsiteX19" fmla="*/ 850900 w 1435100"/>
                <a:gd name="connsiteY19" fmla="*/ 34 h 9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5100" h="901734">
                  <a:moveTo>
                    <a:pt x="0" y="863634"/>
                  </a:moveTo>
                  <a:cubicBezTo>
                    <a:pt x="233666" y="897015"/>
                    <a:pt x="-21557" y="863831"/>
                    <a:pt x="469900" y="889034"/>
                  </a:cubicBezTo>
                  <a:cubicBezTo>
                    <a:pt x="508184" y="890997"/>
                    <a:pt x="546100" y="897501"/>
                    <a:pt x="584200" y="901734"/>
                  </a:cubicBezTo>
                  <a:cubicBezTo>
                    <a:pt x="757767" y="897501"/>
                    <a:pt x="931461" y="896918"/>
                    <a:pt x="1104900" y="889034"/>
                  </a:cubicBezTo>
                  <a:cubicBezTo>
                    <a:pt x="1147392" y="887103"/>
                    <a:pt x="1150502" y="863732"/>
                    <a:pt x="1181100" y="838234"/>
                  </a:cubicBezTo>
                  <a:cubicBezTo>
                    <a:pt x="1213926" y="810879"/>
                    <a:pt x="1219115" y="812862"/>
                    <a:pt x="1257300" y="800134"/>
                  </a:cubicBezTo>
                  <a:cubicBezTo>
                    <a:pt x="1270000" y="787434"/>
                    <a:pt x="1280456" y="771997"/>
                    <a:pt x="1295400" y="762034"/>
                  </a:cubicBezTo>
                  <a:cubicBezTo>
                    <a:pt x="1355626" y="721883"/>
                    <a:pt x="1341659" y="801056"/>
                    <a:pt x="1384300" y="673134"/>
                  </a:cubicBezTo>
                  <a:lnTo>
                    <a:pt x="1422400" y="558834"/>
                  </a:lnTo>
                  <a:lnTo>
                    <a:pt x="1435100" y="520734"/>
                  </a:lnTo>
                  <a:cubicBezTo>
                    <a:pt x="1430722" y="485711"/>
                    <a:pt x="1429277" y="420189"/>
                    <a:pt x="1409700" y="381034"/>
                  </a:cubicBezTo>
                  <a:cubicBezTo>
                    <a:pt x="1402874" y="367382"/>
                    <a:pt x="1391126" y="356586"/>
                    <a:pt x="1384300" y="342934"/>
                  </a:cubicBezTo>
                  <a:cubicBezTo>
                    <a:pt x="1378313" y="330960"/>
                    <a:pt x="1379963" y="315287"/>
                    <a:pt x="1371600" y="304834"/>
                  </a:cubicBezTo>
                  <a:cubicBezTo>
                    <a:pt x="1362065" y="292915"/>
                    <a:pt x="1344908" y="289575"/>
                    <a:pt x="1333500" y="279434"/>
                  </a:cubicBezTo>
                  <a:cubicBezTo>
                    <a:pt x="1286350" y="237523"/>
                    <a:pt x="1260100" y="195762"/>
                    <a:pt x="1206500" y="165134"/>
                  </a:cubicBezTo>
                  <a:cubicBezTo>
                    <a:pt x="1194877" y="158492"/>
                    <a:pt x="1180102" y="158935"/>
                    <a:pt x="1168400" y="152434"/>
                  </a:cubicBezTo>
                  <a:cubicBezTo>
                    <a:pt x="1141715" y="137609"/>
                    <a:pt x="1121160" y="111287"/>
                    <a:pt x="1092200" y="101634"/>
                  </a:cubicBezTo>
                  <a:cubicBezTo>
                    <a:pt x="1079500" y="97401"/>
                    <a:pt x="1065802" y="95435"/>
                    <a:pt x="1054100" y="88934"/>
                  </a:cubicBezTo>
                  <a:cubicBezTo>
                    <a:pt x="906384" y="6870"/>
                    <a:pt x="1050046" y="62183"/>
                    <a:pt x="901700" y="12734"/>
                  </a:cubicBezTo>
                  <a:cubicBezTo>
                    <a:pt x="859584" y="-1305"/>
                    <a:pt x="876987" y="34"/>
                    <a:pt x="850900" y="34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Picture 8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" t="14000" r="4319" b="14286"/>
            <a:stretch/>
          </p:blipFill>
          <p:spPr bwMode="auto">
            <a:xfrm>
              <a:off x="10925906" y="233251"/>
              <a:ext cx="2532188" cy="1989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0" descr="Water Lily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8094" y="233251"/>
              <a:ext cx="2180864" cy="1988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2" descr="Water Lily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6552" y="2367472"/>
              <a:ext cx="2459272" cy="1988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18" descr="Water Lily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4682" y="4498768"/>
              <a:ext cx="2524125" cy="252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5718" y="4491396"/>
              <a:ext cx="2486025" cy="232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30" descr="ìë ¨ ê½ ë´ì¤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6" t="49327" r="30590"/>
            <a:stretch/>
          </p:blipFill>
          <p:spPr bwMode="auto">
            <a:xfrm>
              <a:off x="10984023" y="2247254"/>
              <a:ext cx="3467028" cy="23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0" descr="íì±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79" t="18743" r="802" b="40332"/>
            <a:stretch/>
          </p:blipFill>
          <p:spPr bwMode="auto">
            <a:xfrm>
              <a:off x="1905069" y="7770457"/>
              <a:ext cx="6343650" cy="203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íì±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70" y="7770456"/>
              <a:ext cx="2876550" cy="2034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6" descr="ìì± ì´í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41" r="33377" b="20067"/>
            <a:stretch/>
          </p:blipFill>
          <p:spPr bwMode="auto">
            <a:xfrm>
              <a:off x="11306244" y="7770456"/>
              <a:ext cx="2419350" cy="2062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직선 화살표 연결선 58"/>
            <p:cNvCxnSpPr/>
            <p:nvPr/>
          </p:nvCxnSpPr>
          <p:spPr>
            <a:xfrm>
              <a:off x="2564616" y="3653973"/>
              <a:ext cx="1818609" cy="1509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H="1">
              <a:off x="7758857" y="3482711"/>
              <a:ext cx="2767534" cy="1603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 flipV="1">
              <a:off x="6630844" y="5160336"/>
              <a:ext cx="1732107" cy="253586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6865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893602" y="-1029751"/>
            <a:ext cx="6014479" cy="7500512"/>
            <a:chOff x="2712274" y="-673841"/>
            <a:chExt cx="6014479" cy="7500512"/>
          </a:xfrm>
        </p:grpSpPr>
        <p:sp>
          <p:nvSpPr>
            <p:cNvPr id="9" name="자유형 8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031" y="119316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포인트가 4개인 별 9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4178107" y="5014612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4개인 별 11"/>
            <p:cNvSpPr/>
            <p:nvPr/>
          </p:nvSpPr>
          <p:spPr>
            <a:xfrm>
              <a:off x="6934947" y="48607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7138147" y="18000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4개인 별 17"/>
            <p:cNvSpPr/>
            <p:nvPr/>
          </p:nvSpPr>
          <p:spPr>
            <a:xfrm rot="2700000">
              <a:off x="5663682" y="3966356"/>
              <a:ext cx="1113111" cy="1113111"/>
            </a:xfrm>
            <a:prstGeom prst="star4">
              <a:avLst>
                <a:gd name="adj" fmla="val 165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873856" y="2946274"/>
              <a:ext cx="3095144" cy="1562226"/>
            </a:xfrm>
            <a:custGeom>
              <a:avLst/>
              <a:gdLst>
                <a:gd name="connsiteX0" fmla="*/ 3095144 w 3095144"/>
                <a:gd name="connsiteY0" fmla="*/ 1562226 h 1562226"/>
                <a:gd name="connsiteX1" fmla="*/ 3031644 w 3095144"/>
                <a:gd name="connsiteY1" fmla="*/ 1536826 h 1562226"/>
                <a:gd name="connsiteX2" fmla="*/ 2993544 w 3095144"/>
                <a:gd name="connsiteY2" fmla="*/ 1524126 h 1562226"/>
                <a:gd name="connsiteX3" fmla="*/ 2930044 w 3095144"/>
                <a:gd name="connsiteY3" fmla="*/ 1498726 h 1562226"/>
                <a:gd name="connsiteX4" fmla="*/ 2853844 w 3095144"/>
                <a:gd name="connsiteY4" fmla="*/ 1486026 h 1562226"/>
                <a:gd name="connsiteX5" fmla="*/ 2790344 w 3095144"/>
                <a:gd name="connsiteY5" fmla="*/ 1460626 h 1562226"/>
                <a:gd name="connsiteX6" fmla="*/ 2549044 w 3095144"/>
                <a:gd name="connsiteY6" fmla="*/ 1422526 h 1562226"/>
                <a:gd name="connsiteX7" fmla="*/ 2498244 w 3095144"/>
                <a:gd name="connsiteY7" fmla="*/ 1409826 h 1562226"/>
                <a:gd name="connsiteX8" fmla="*/ 2434744 w 3095144"/>
                <a:gd name="connsiteY8" fmla="*/ 1397126 h 1562226"/>
                <a:gd name="connsiteX9" fmla="*/ 2345844 w 3095144"/>
                <a:gd name="connsiteY9" fmla="*/ 1371726 h 1562226"/>
                <a:gd name="connsiteX10" fmla="*/ 2155344 w 3095144"/>
                <a:gd name="connsiteY10" fmla="*/ 1346326 h 1562226"/>
                <a:gd name="connsiteX11" fmla="*/ 2028344 w 3095144"/>
                <a:gd name="connsiteY11" fmla="*/ 1308226 h 1562226"/>
                <a:gd name="connsiteX12" fmla="*/ 1914044 w 3095144"/>
                <a:gd name="connsiteY12" fmla="*/ 1282826 h 1562226"/>
                <a:gd name="connsiteX13" fmla="*/ 1837844 w 3095144"/>
                <a:gd name="connsiteY13" fmla="*/ 1257426 h 1562226"/>
                <a:gd name="connsiteX14" fmla="*/ 1799744 w 3095144"/>
                <a:gd name="connsiteY14" fmla="*/ 1244726 h 1562226"/>
                <a:gd name="connsiteX15" fmla="*/ 1761644 w 3095144"/>
                <a:gd name="connsiteY15" fmla="*/ 1232026 h 1562226"/>
                <a:gd name="connsiteX16" fmla="*/ 1596544 w 3095144"/>
                <a:gd name="connsiteY16" fmla="*/ 1181226 h 1562226"/>
                <a:gd name="connsiteX17" fmla="*/ 1444144 w 3095144"/>
                <a:gd name="connsiteY17" fmla="*/ 1155826 h 1562226"/>
                <a:gd name="connsiteX18" fmla="*/ 1367944 w 3095144"/>
                <a:gd name="connsiteY18" fmla="*/ 1117726 h 1562226"/>
                <a:gd name="connsiteX19" fmla="*/ 1291744 w 3095144"/>
                <a:gd name="connsiteY19" fmla="*/ 1092326 h 1562226"/>
                <a:gd name="connsiteX20" fmla="*/ 1240944 w 3095144"/>
                <a:gd name="connsiteY20" fmla="*/ 1079626 h 1562226"/>
                <a:gd name="connsiteX21" fmla="*/ 1164744 w 3095144"/>
                <a:gd name="connsiteY21" fmla="*/ 1054226 h 1562226"/>
                <a:gd name="connsiteX22" fmla="*/ 1063144 w 3095144"/>
                <a:gd name="connsiteY22" fmla="*/ 1028826 h 1562226"/>
                <a:gd name="connsiteX23" fmla="*/ 1012344 w 3095144"/>
                <a:gd name="connsiteY23" fmla="*/ 1003426 h 1562226"/>
                <a:gd name="connsiteX24" fmla="*/ 936144 w 3095144"/>
                <a:gd name="connsiteY24" fmla="*/ 978026 h 1562226"/>
                <a:gd name="connsiteX25" fmla="*/ 834544 w 3095144"/>
                <a:gd name="connsiteY25" fmla="*/ 927226 h 1562226"/>
                <a:gd name="connsiteX26" fmla="*/ 771044 w 3095144"/>
                <a:gd name="connsiteY26" fmla="*/ 901826 h 1562226"/>
                <a:gd name="connsiteX27" fmla="*/ 669444 w 3095144"/>
                <a:gd name="connsiteY27" fmla="*/ 838326 h 1562226"/>
                <a:gd name="connsiteX28" fmla="*/ 593244 w 3095144"/>
                <a:gd name="connsiteY28" fmla="*/ 812926 h 1562226"/>
                <a:gd name="connsiteX29" fmla="*/ 555144 w 3095144"/>
                <a:gd name="connsiteY29" fmla="*/ 800226 h 1562226"/>
                <a:gd name="connsiteX30" fmla="*/ 478944 w 3095144"/>
                <a:gd name="connsiteY30" fmla="*/ 749426 h 1562226"/>
                <a:gd name="connsiteX31" fmla="*/ 428144 w 3095144"/>
                <a:gd name="connsiteY31" fmla="*/ 711326 h 1562226"/>
                <a:gd name="connsiteX32" fmla="*/ 351944 w 3095144"/>
                <a:gd name="connsiteY32" fmla="*/ 660526 h 1562226"/>
                <a:gd name="connsiteX33" fmla="*/ 313844 w 3095144"/>
                <a:gd name="connsiteY33" fmla="*/ 622426 h 1562226"/>
                <a:gd name="connsiteX34" fmla="*/ 237644 w 3095144"/>
                <a:gd name="connsiteY34" fmla="*/ 571626 h 1562226"/>
                <a:gd name="connsiteX35" fmla="*/ 199544 w 3095144"/>
                <a:gd name="connsiteY35" fmla="*/ 533526 h 1562226"/>
                <a:gd name="connsiteX36" fmla="*/ 161444 w 3095144"/>
                <a:gd name="connsiteY36" fmla="*/ 520826 h 1562226"/>
                <a:gd name="connsiteX37" fmla="*/ 123344 w 3095144"/>
                <a:gd name="connsiteY37" fmla="*/ 495426 h 1562226"/>
                <a:gd name="connsiteX38" fmla="*/ 34444 w 3095144"/>
                <a:gd name="connsiteY38" fmla="*/ 393826 h 1562226"/>
                <a:gd name="connsiteX39" fmla="*/ 21744 w 3095144"/>
                <a:gd name="connsiteY39" fmla="*/ 165226 h 1562226"/>
                <a:gd name="connsiteX40" fmla="*/ 97944 w 3095144"/>
                <a:gd name="connsiteY40" fmla="*/ 114426 h 1562226"/>
                <a:gd name="connsiteX41" fmla="*/ 186844 w 3095144"/>
                <a:gd name="connsiteY41" fmla="*/ 89026 h 1562226"/>
                <a:gd name="connsiteX42" fmla="*/ 224944 w 3095144"/>
                <a:gd name="connsiteY42" fmla="*/ 76326 h 1562226"/>
                <a:gd name="connsiteX43" fmla="*/ 326544 w 3095144"/>
                <a:gd name="connsiteY43" fmla="*/ 63626 h 1562226"/>
                <a:gd name="connsiteX44" fmla="*/ 555144 w 3095144"/>
                <a:gd name="connsiteY44" fmla="*/ 50926 h 1562226"/>
                <a:gd name="connsiteX45" fmla="*/ 720244 w 3095144"/>
                <a:gd name="connsiteY45" fmla="*/ 25526 h 1562226"/>
                <a:gd name="connsiteX46" fmla="*/ 936144 w 3095144"/>
                <a:gd name="connsiteY46" fmla="*/ 12826 h 1562226"/>
                <a:gd name="connsiteX47" fmla="*/ 1152044 w 3095144"/>
                <a:gd name="connsiteY47" fmla="*/ 126 h 156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5144" h="1562226">
                  <a:moveTo>
                    <a:pt x="3095144" y="1562226"/>
                  </a:moveTo>
                  <a:cubicBezTo>
                    <a:pt x="3073977" y="1553759"/>
                    <a:pt x="3052990" y="1544831"/>
                    <a:pt x="3031644" y="1536826"/>
                  </a:cubicBezTo>
                  <a:cubicBezTo>
                    <a:pt x="3019109" y="1532126"/>
                    <a:pt x="3006079" y="1528826"/>
                    <a:pt x="2993544" y="1524126"/>
                  </a:cubicBezTo>
                  <a:cubicBezTo>
                    <a:pt x="2972198" y="1516121"/>
                    <a:pt x="2952038" y="1504724"/>
                    <a:pt x="2930044" y="1498726"/>
                  </a:cubicBezTo>
                  <a:cubicBezTo>
                    <a:pt x="2905201" y="1491951"/>
                    <a:pt x="2879244" y="1490259"/>
                    <a:pt x="2853844" y="1486026"/>
                  </a:cubicBezTo>
                  <a:cubicBezTo>
                    <a:pt x="2832677" y="1477559"/>
                    <a:pt x="2812371" y="1466500"/>
                    <a:pt x="2790344" y="1460626"/>
                  </a:cubicBezTo>
                  <a:cubicBezTo>
                    <a:pt x="2696293" y="1435546"/>
                    <a:pt x="2643617" y="1433034"/>
                    <a:pt x="2549044" y="1422526"/>
                  </a:cubicBezTo>
                  <a:cubicBezTo>
                    <a:pt x="2532111" y="1418293"/>
                    <a:pt x="2515283" y="1413612"/>
                    <a:pt x="2498244" y="1409826"/>
                  </a:cubicBezTo>
                  <a:cubicBezTo>
                    <a:pt x="2477172" y="1405143"/>
                    <a:pt x="2455685" y="1402361"/>
                    <a:pt x="2434744" y="1397126"/>
                  </a:cubicBezTo>
                  <a:cubicBezTo>
                    <a:pt x="2337910" y="1372917"/>
                    <a:pt x="2464621" y="1395481"/>
                    <a:pt x="2345844" y="1371726"/>
                  </a:cubicBezTo>
                  <a:cubicBezTo>
                    <a:pt x="2274586" y="1357474"/>
                    <a:pt x="2231588" y="1354798"/>
                    <a:pt x="2155344" y="1346326"/>
                  </a:cubicBezTo>
                  <a:cubicBezTo>
                    <a:pt x="2092027" y="1325220"/>
                    <a:pt x="2085925" y="1321022"/>
                    <a:pt x="2028344" y="1308226"/>
                  </a:cubicBezTo>
                  <a:cubicBezTo>
                    <a:pt x="1981731" y="1297868"/>
                    <a:pt x="1958291" y="1296100"/>
                    <a:pt x="1914044" y="1282826"/>
                  </a:cubicBezTo>
                  <a:cubicBezTo>
                    <a:pt x="1888399" y="1275133"/>
                    <a:pt x="1863244" y="1265893"/>
                    <a:pt x="1837844" y="1257426"/>
                  </a:cubicBezTo>
                  <a:lnTo>
                    <a:pt x="1799744" y="1244726"/>
                  </a:lnTo>
                  <a:cubicBezTo>
                    <a:pt x="1787044" y="1240493"/>
                    <a:pt x="1774073" y="1236998"/>
                    <a:pt x="1761644" y="1232026"/>
                  </a:cubicBezTo>
                  <a:cubicBezTo>
                    <a:pt x="1699395" y="1207127"/>
                    <a:pt x="1668712" y="1191536"/>
                    <a:pt x="1596544" y="1181226"/>
                  </a:cubicBezTo>
                  <a:cubicBezTo>
                    <a:pt x="1546365" y="1174058"/>
                    <a:pt x="1493666" y="1168206"/>
                    <a:pt x="1444144" y="1155826"/>
                  </a:cubicBezTo>
                  <a:cubicBezTo>
                    <a:pt x="1364744" y="1135976"/>
                    <a:pt x="1447762" y="1153201"/>
                    <a:pt x="1367944" y="1117726"/>
                  </a:cubicBezTo>
                  <a:cubicBezTo>
                    <a:pt x="1343478" y="1106852"/>
                    <a:pt x="1317719" y="1098820"/>
                    <a:pt x="1291744" y="1092326"/>
                  </a:cubicBezTo>
                  <a:cubicBezTo>
                    <a:pt x="1274811" y="1088093"/>
                    <a:pt x="1257662" y="1084642"/>
                    <a:pt x="1240944" y="1079626"/>
                  </a:cubicBezTo>
                  <a:cubicBezTo>
                    <a:pt x="1215299" y="1071933"/>
                    <a:pt x="1190719" y="1060720"/>
                    <a:pt x="1164744" y="1054226"/>
                  </a:cubicBezTo>
                  <a:cubicBezTo>
                    <a:pt x="1130877" y="1045759"/>
                    <a:pt x="1094368" y="1044438"/>
                    <a:pt x="1063144" y="1028826"/>
                  </a:cubicBezTo>
                  <a:cubicBezTo>
                    <a:pt x="1046211" y="1020359"/>
                    <a:pt x="1029922" y="1010457"/>
                    <a:pt x="1012344" y="1003426"/>
                  </a:cubicBezTo>
                  <a:cubicBezTo>
                    <a:pt x="987485" y="993482"/>
                    <a:pt x="960091" y="990000"/>
                    <a:pt x="936144" y="978026"/>
                  </a:cubicBezTo>
                  <a:cubicBezTo>
                    <a:pt x="902277" y="961093"/>
                    <a:pt x="869700" y="941288"/>
                    <a:pt x="834544" y="927226"/>
                  </a:cubicBezTo>
                  <a:cubicBezTo>
                    <a:pt x="813377" y="918759"/>
                    <a:pt x="790972" y="912897"/>
                    <a:pt x="771044" y="901826"/>
                  </a:cubicBezTo>
                  <a:cubicBezTo>
                    <a:pt x="672785" y="847238"/>
                    <a:pt x="768078" y="877780"/>
                    <a:pt x="669444" y="838326"/>
                  </a:cubicBezTo>
                  <a:cubicBezTo>
                    <a:pt x="644585" y="828382"/>
                    <a:pt x="618644" y="821393"/>
                    <a:pt x="593244" y="812926"/>
                  </a:cubicBezTo>
                  <a:cubicBezTo>
                    <a:pt x="580544" y="808693"/>
                    <a:pt x="566283" y="807652"/>
                    <a:pt x="555144" y="800226"/>
                  </a:cubicBezTo>
                  <a:cubicBezTo>
                    <a:pt x="529744" y="783293"/>
                    <a:pt x="503366" y="767742"/>
                    <a:pt x="478944" y="749426"/>
                  </a:cubicBezTo>
                  <a:cubicBezTo>
                    <a:pt x="462011" y="736726"/>
                    <a:pt x="445484" y="723464"/>
                    <a:pt x="428144" y="711326"/>
                  </a:cubicBezTo>
                  <a:cubicBezTo>
                    <a:pt x="403135" y="693820"/>
                    <a:pt x="373530" y="682112"/>
                    <a:pt x="351944" y="660526"/>
                  </a:cubicBezTo>
                  <a:cubicBezTo>
                    <a:pt x="339244" y="647826"/>
                    <a:pt x="328021" y="633453"/>
                    <a:pt x="313844" y="622426"/>
                  </a:cubicBezTo>
                  <a:cubicBezTo>
                    <a:pt x="289747" y="603684"/>
                    <a:pt x="259230" y="593212"/>
                    <a:pt x="237644" y="571626"/>
                  </a:cubicBezTo>
                  <a:cubicBezTo>
                    <a:pt x="224944" y="558926"/>
                    <a:pt x="214488" y="543489"/>
                    <a:pt x="199544" y="533526"/>
                  </a:cubicBezTo>
                  <a:cubicBezTo>
                    <a:pt x="188405" y="526100"/>
                    <a:pt x="173418" y="526813"/>
                    <a:pt x="161444" y="520826"/>
                  </a:cubicBezTo>
                  <a:cubicBezTo>
                    <a:pt x="147792" y="514000"/>
                    <a:pt x="136044" y="503893"/>
                    <a:pt x="123344" y="495426"/>
                  </a:cubicBezTo>
                  <a:cubicBezTo>
                    <a:pt x="64077" y="406526"/>
                    <a:pt x="97944" y="436159"/>
                    <a:pt x="34444" y="393826"/>
                  </a:cubicBezTo>
                  <a:cubicBezTo>
                    <a:pt x="7329" y="312482"/>
                    <a:pt x="-20606" y="262027"/>
                    <a:pt x="21744" y="165226"/>
                  </a:cubicBezTo>
                  <a:cubicBezTo>
                    <a:pt x="33980" y="137258"/>
                    <a:pt x="68984" y="124079"/>
                    <a:pt x="97944" y="114426"/>
                  </a:cubicBezTo>
                  <a:cubicBezTo>
                    <a:pt x="189295" y="83976"/>
                    <a:pt x="75216" y="120920"/>
                    <a:pt x="186844" y="89026"/>
                  </a:cubicBezTo>
                  <a:cubicBezTo>
                    <a:pt x="199716" y="85348"/>
                    <a:pt x="211773" y="78721"/>
                    <a:pt x="224944" y="76326"/>
                  </a:cubicBezTo>
                  <a:cubicBezTo>
                    <a:pt x="258524" y="70221"/>
                    <a:pt x="292514" y="66244"/>
                    <a:pt x="326544" y="63626"/>
                  </a:cubicBezTo>
                  <a:cubicBezTo>
                    <a:pt x="402637" y="57773"/>
                    <a:pt x="478944" y="55159"/>
                    <a:pt x="555144" y="50926"/>
                  </a:cubicBezTo>
                  <a:cubicBezTo>
                    <a:pt x="590583" y="45020"/>
                    <a:pt x="687561" y="28250"/>
                    <a:pt x="720244" y="25526"/>
                  </a:cubicBezTo>
                  <a:cubicBezTo>
                    <a:pt x="792086" y="19539"/>
                    <a:pt x="864236" y="17962"/>
                    <a:pt x="936144" y="12826"/>
                  </a:cubicBezTo>
                  <a:cubicBezTo>
                    <a:pt x="1146139" y="-2174"/>
                    <a:pt x="1004641" y="126"/>
                    <a:pt x="1152044" y="12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6477000" y="3632166"/>
              <a:ext cx="1435100" cy="901734"/>
            </a:xfrm>
            <a:custGeom>
              <a:avLst/>
              <a:gdLst>
                <a:gd name="connsiteX0" fmla="*/ 0 w 1435100"/>
                <a:gd name="connsiteY0" fmla="*/ 863634 h 901734"/>
                <a:gd name="connsiteX1" fmla="*/ 469900 w 1435100"/>
                <a:gd name="connsiteY1" fmla="*/ 889034 h 901734"/>
                <a:gd name="connsiteX2" fmla="*/ 584200 w 1435100"/>
                <a:gd name="connsiteY2" fmla="*/ 901734 h 901734"/>
                <a:gd name="connsiteX3" fmla="*/ 1104900 w 1435100"/>
                <a:gd name="connsiteY3" fmla="*/ 889034 h 901734"/>
                <a:gd name="connsiteX4" fmla="*/ 1181100 w 1435100"/>
                <a:gd name="connsiteY4" fmla="*/ 838234 h 901734"/>
                <a:gd name="connsiteX5" fmla="*/ 1257300 w 1435100"/>
                <a:gd name="connsiteY5" fmla="*/ 800134 h 901734"/>
                <a:gd name="connsiteX6" fmla="*/ 1295400 w 1435100"/>
                <a:gd name="connsiteY6" fmla="*/ 762034 h 901734"/>
                <a:gd name="connsiteX7" fmla="*/ 1384300 w 1435100"/>
                <a:gd name="connsiteY7" fmla="*/ 673134 h 901734"/>
                <a:gd name="connsiteX8" fmla="*/ 1422400 w 1435100"/>
                <a:gd name="connsiteY8" fmla="*/ 558834 h 901734"/>
                <a:gd name="connsiteX9" fmla="*/ 1435100 w 1435100"/>
                <a:gd name="connsiteY9" fmla="*/ 520734 h 901734"/>
                <a:gd name="connsiteX10" fmla="*/ 1409700 w 1435100"/>
                <a:gd name="connsiteY10" fmla="*/ 381034 h 901734"/>
                <a:gd name="connsiteX11" fmla="*/ 1384300 w 1435100"/>
                <a:gd name="connsiteY11" fmla="*/ 342934 h 901734"/>
                <a:gd name="connsiteX12" fmla="*/ 1371600 w 1435100"/>
                <a:gd name="connsiteY12" fmla="*/ 304834 h 901734"/>
                <a:gd name="connsiteX13" fmla="*/ 1333500 w 1435100"/>
                <a:gd name="connsiteY13" fmla="*/ 279434 h 901734"/>
                <a:gd name="connsiteX14" fmla="*/ 1206500 w 1435100"/>
                <a:gd name="connsiteY14" fmla="*/ 165134 h 901734"/>
                <a:gd name="connsiteX15" fmla="*/ 1168400 w 1435100"/>
                <a:gd name="connsiteY15" fmla="*/ 152434 h 901734"/>
                <a:gd name="connsiteX16" fmla="*/ 1092200 w 1435100"/>
                <a:gd name="connsiteY16" fmla="*/ 101634 h 901734"/>
                <a:gd name="connsiteX17" fmla="*/ 1054100 w 1435100"/>
                <a:gd name="connsiteY17" fmla="*/ 88934 h 901734"/>
                <a:gd name="connsiteX18" fmla="*/ 901700 w 1435100"/>
                <a:gd name="connsiteY18" fmla="*/ 12734 h 901734"/>
                <a:gd name="connsiteX19" fmla="*/ 850900 w 1435100"/>
                <a:gd name="connsiteY19" fmla="*/ 34 h 9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5100" h="901734">
                  <a:moveTo>
                    <a:pt x="0" y="863634"/>
                  </a:moveTo>
                  <a:cubicBezTo>
                    <a:pt x="233666" y="897015"/>
                    <a:pt x="-21557" y="863831"/>
                    <a:pt x="469900" y="889034"/>
                  </a:cubicBezTo>
                  <a:cubicBezTo>
                    <a:pt x="508184" y="890997"/>
                    <a:pt x="546100" y="897501"/>
                    <a:pt x="584200" y="901734"/>
                  </a:cubicBezTo>
                  <a:cubicBezTo>
                    <a:pt x="757767" y="897501"/>
                    <a:pt x="931461" y="896918"/>
                    <a:pt x="1104900" y="889034"/>
                  </a:cubicBezTo>
                  <a:cubicBezTo>
                    <a:pt x="1147392" y="887103"/>
                    <a:pt x="1150502" y="863732"/>
                    <a:pt x="1181100" y="838234"/>
                  </a:cubicBezTo>
                  <a:cubicBezTo>
                    <a:pt x="1213926" y="810879"/>
                    <a:pt x="1219115" y="812862"/>
                    <a:pt x="1257300" y="800134"/>
                  </a:cubicBezTo>
                  <a:cubicBezTo>
                    <a:pt x="1270000" y="787434"/>
                    <a:pt x="1280456" y="771997"/>
                    <a:pt x="1295400" y="762034"/>
                  </a:cubicBezTo>
                  <a:cubicBezTo>
                    <a:pt x="1355626" y="721883"/>
                    <a:pt x="1341659" y="801056"/>
                    <a:pt x="1384300" y="673134"/>
                  </a:cubicBezTo>
                  <a:lnTo>
                    <a:pt x="1422400" y="558834"/>
                  </a:lnTo>
                  <a:lnTo>
                    <a:pt x="1435100" y="520734"/>
                  </a:lnTo>
                  <a:cubicBezTo>
                    <a:pt x="1430722" y="485711"/>
                    <a:pt x="1429277" y="420189"/>
                    <a:pt x="1409700" y="381034"/>
                  </a:cubicBezTo>
                  <a:cubicBezTo>
                    <a:pt x="1402874" y="367382"/>
                    <a:pt x="1391126" y="356586"/>
                    <a:pt x="1384300" y="342934"/>
                  </a:cubicBezTo>
                  <a:cubicBezTo>
                    <a:pt x="1378313" y="330960"/>
                    <a:pt x="1379963" y="315287"/>
                    <a:pt x="1371600" y="304834"/>
                  </a:cubicBezTo>
                  <a:cubicBezTo>
                    <a:pt x="1362065" y="292915"/>
                    <a:pt x="1344908" y="289575"/>
                    <a:pt x="1333500" y="279434"/>
                  </a:cubicBezTo>
                  <a:cubicBezTo>
                    <a:pt x="1286350" y="237523"/>
                    <a:pt x="1260100" y="195762"/>
                    <a:pt x="1206500" y="165134"/>
                  </a:cubicBezTo>
                  <a:cubicBezTo>
                    <a:pt x="1194877" y="158492"/>
                    <a:pt x="1180102" y="158935"/>
                    <a:pt x="1168400" y="152434"/>
                  </a:cubicBezTo>
                  <a:cubicBezTo>
                    <a:pt x="1141715" y="137609"/>
                    <a:pt x="1121160" y="111287"/>
                    <a:pt x="1092200" y="101634"/>
                  </a:cubicBezTo>
                  <a:cubicBezTo>
                    <a:pt x="1079500" y="97401"/>
                    <a:pt x="1065802" y="95435"/>
                    <a:pt x="1054100" y="88934"/>
                  </a:cubicBezTo>
                  <a:cubicBezTo>
                    <a:pt x="906384" y="6870"/>
                    <a:pt x="1050046" y="62183"/>
                    <a:pt x="901700" y="12734"/>
                  </a:cubicBezTo>
                  <a:cubicBezTo>
                    <a:pt x="859584" y="-1305"/>
                    <a:pt x="876987" y="34"/>
                    <a:pt x="850900" y="34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87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/>
          <p:cNvGrpSpPr/>
          <p:nvPr/>
        </p:nvGrpSpPr>
        <p:grpSpPr>
          <a:xfrm>
            <a:off x="-2834230" y="-595470"/>
            <a:ext cx="26046438" cy="7542370"/>
            <a:chOff x="-2834230" y="-595470"/>
            <a:chExt cx="26046438" cy="7542370"/>
          </a:xfrm>
        </p:grpSpPr>
        <p:grpSp>
          <p:nvGrpSpPr>
            <p:cNvPr id="5" name="그룹 4"/>
            <p:cNvGrpSpPr/>
            <p:nvPr/>
          </p:nvGrpSpPr>
          <p:grpSpPr>
            <a:xfrm>
              <a:off x="2828864" y="-553613"/>
              <a:ext cx="6014479" cy="7500512"/>
              <a:chOff x="-3324286" y="-553613"/>
              <a:chExt cx="6014479" cy="7500512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-3324286" y="-553613"/>
                <a:ext cx="6014479" cy="7500512"/>
                <a:chOff x="2712274" y="-673841"/>
                <a:chExt cx="6014479" cy="7500512"/>
              </a:xfrm>
            </p:grpSpPr>
            <p:sp>
              <p:nvSpPr>
                <p:cNvPr id="40" name="자유형 39"/>
                <p:cNvSpPr/>
                <p:nvPr/>
              </p:nvSpPr>
              <p:spPr>
                <a:xfrm rot="16200000">
                  <a:off x="1969258" y="69175"/>
                  <a:ext cx="7500512" cy="601447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포인트가 4개인 별 41"/>
                <p:cNvSpPr/>
                <p:nvPr/>
              </p:nvSpPr>
              <p:spPr>
                <a:xfrm>
                  <a:off x="5331237" y="611238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포인트가 4개인 별 42"/>
                <p:cNvSpPr/>
                <p:nvPr/>
              </p:nvSpPr>
              <p:spPr>
                <a:xfrm>
                  <a:off x="4178107" y="5014612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포인트가 4개인 별 43"/>
                <p:cNvSpPr/>
                <p:nvPr/>
              </p:nvSpPr>
              <p:spPr>
                <a:xfrm>
                  <a:off x="6934947" y="48607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포인트가 4개인 별 44"/>
                <p:cNvSpPr/>
                <p:nvPr/>
              </p:nvSpPr>
              <p:spPr>
                <a:xfrm>
                  <a:off x="7138147" y="18000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포인트가 4개인 별 45"/>
                <p:cNvSpPr/>
                <p:nvPr/>
              </p:nvSpPr>
              <p:spPr>
                <a:xfrm>
                  <a:off x="4039347" y="34256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자유형 52"/>
              <p:cNvSpPr/>
              <p:nvPr/>
            </p:nvSpPr>
            <p:spPr>
              <a:xfrm rot="16200000">
                <a:off x="-1810628" y="2951686"/>
                <a:ext cx="2489200" cy="199602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000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 rot="16200000">
                <a:off x="-1823327" y="1529286"/>
                <a:ext cx="2489200" cy="199602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자유형 54"/>
              <p:cNvSpPr/>
              <p:nvPr/>
            </p:nvSpPr>
            <p:spPr>
              <a:xfrm rot="16200000">
                <a:off x="-1175627" y="2494488"/>
                <a:ext cx="2489200" cy="199602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00B05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7197729" y="-595470"/>
              <a:ext cx="6014479" cy="7500512"/>
              <a:chOff x="9990479" y="-595470"/>
              <a:chExt cx="6014479" cy="7500512"/>
            </a:xfrm>
          </p:grpSpPr>
          <p:sp>
            <p:nvSpPr>
              <p:cNvPr id="9" name="자유형 8"/>
              <p:cNvSpPr/>
              <p:nvPr/>
            </p:nvSpPr>
            <p:spPr>
              <a:xfrm rot="16200000">
                <a:off x="9247463" y="147546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11027306" y="116110"/>
                <a:ext cx="4257751" cy="6299671"/>
                <a:chOff x="2461675" y="2806701"/>
                <a:chExt cx="2643729" cy="3911600"/>
              </a:xfrm>
            </p:grpSpPr>
            <p:sp>
              <p:nvSpPr>
                <p:cNvPr id="59" name="자유형 58"/>
                <p:cNvSpPr/>
                <p:nvPr/>
              </p:nvSpPr>
              <p:spPr>
                <a:xfrm rot="16200000">
                  <a:off x="2227789" y="4475686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000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자유형 59"/>
                <p:cNvSpPr/>
                <p:nvPr/>
              </p:nvSpPr>
              <p:spPr>
                <a:xfrm rot="16200000">
                  <a:off x="2215090" y="3053286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자유형 60"/>
                <p:cNvSpPr/>
                <p:nvPr/>
              </p:nvSpPr>
              <p:spPr>
                <a:xfrm rot="16200000">
                  <a:off x="2862790" y="4018488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00B05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포인트가 4개인 별 9"/>
              <p:cNvSpPr/>
              <p:nvPr/>
            </p:nvSpPr>
            <p:spPr>
              <a:xfrm>
                <a:off x="12609442" y="689609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11456312" y="5092983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4개인 별 11"/>
              <p:cNvSpPr/>
              <p:nvPr/>
            </p:nvSpPr>
            <p:spPr>
              <a:xfrm>
                <a:off x="14213152" y="4939135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4개인 별 12"/>
              <p:cNvSpPr/>
              <p:nvPr/>
            </p:nvSpPr>
            <p:spPr>
              <a:xfrm>
                <a:off x="14416352" y="1878435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4개인 별 13"/>
              <p:cNvSpPr/>
              <p:nvPr/>
            </p:nvSpPr>
            <p:spPr>
              <a:xfrm>
                <a:off x="11317552" y="3504035"/>
                <a:ext cx="302516" cy="302516"/>
              </a:xfrm>
              <a:prstGeom prst="star4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267808" y="442664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smtClean="0"/>
                  <a:t>위성</a:t>
                </a:r>
                <a:endParaRPr lang="ko-KR" altLang="en-US" sz="1100" dirty="0"/>
              </a:p>
            </p:txBody>
          </p:sp>
          <p:pic>
            <p:nvPicPr>
              <p:cNvPr id="6146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1236" y="1271540"/>
                <a:ext cx="3884276" cy="4392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포인트가 4개인 별 17"/>
              <p:cNvSpPr/>
              <p:nvPr/>
            </p:nvSpPr>
            <p:spPr>
              <a:xfrm rot="2700000">
                <a:off x="12941887" y="4044727"/>
                <a:ext cx="1113111" cy="1113111"/>
              </a:xfrm>
              <a:prstGeom prst="star4">
                <a:avLst>
                  <a:gd name="adj" fmla="val 165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10152061" y="3024645"/>
                <a:ext cx="3095144" cy="1562226"/>
              </a:xfrm>
              <a:custGeom>
                <a:avLst/>
                <a:gdLst>
                  <a:gd name="connsiteX0" fmla="*/ 3095144 w 3095144"/>
                  <a:gd name="connsiteY0" fmla="*/ 1562226 h 1562226"/>
                  <a:gd name="connsiteX1" fmla="*/ 3031644 w 3095144"/>
                  <a:gd name="connsiteY1" fmla="*/ 1536826 h 1562226"/>
                  <a:gd name="connsiteX2" fmla="*/ 2993544 w 3095144"/>
                  <a:gd name="connsiteY2" fmla="*/ 1524126 h 1562226"/>
                  <a:gd name="connsiteX3" fmla="*/ 2930044 w 3095144"/>
                  <a:gd name="connsiteY3" fmla="*/ 1498726 h 1562226"/>
                  <a:gd name="connsiteX4" fmla="*/ 2853844 w 3095144"/>
                  <a:gd name="connsiteY4" fmla="*/ 1486026 h 1562226"/>
                  <a:gd name="connsiteX5" fmla="*/ 2790344 w 3095144"/>
                  <a:gd name="connsiteY5" fmla="*/ 1460626 h 1562226"/>
                  <a:gd name="connsiteX6" fmla="*/ 2549044 w 3095144"/>
                  <a:gd name="connsiteY6" fmla="*/ 1422526 h 1562226"/>
                  <a:gd name="connsiteX7" fmla="*/ 2498244 w 3095144"/>
                  <a:gd name="connsiteY7" fmla="*/ 1409826 h 1562226"/>
                  <a:gd name="connsiteX8" fmla="*/ 2434744 w 3095144"/>
                  <a:gd name="connsiteY8" fmla="*/ 1397126 h 1562226"/>
                  <a:gd name="connsiteX9" fmla="*/ 2345844 w 3095144"/>
                  <a:gd name="connsiteY9" fmla="*/ 1371726 h 1562226"/>
                  <a:gd name="connsiteX10" fmla="*/ 2155344 w 3095144"/>
                  <a:gd name="connsiteY10" fmla="*/ 1346326 h 1562226"/>
                  <a:gd name="connsiteX11" fmla="*/ 2028344 w 3095144"/>
                  <a:gd name="connsiteY11" fmla="*/ 1308226 h 1562226"/>
                  <a:gd name="connsiteX12" fmla="*/ 1914044 w 3095144"/>
                  <a:gd name="connsiteY12" fmla="*/ 1282826 h 1562226"/>
                  <a:gd name="connsiteX13" fmla="*/ 1837844 w 3095144"/>
                  <a:gd name="connsiteY13" fmla="*/ 1257426 h 1562226"/>
                  <a:gd name="connsiteX14" fmla="*/ 1799744 w 3095144"/>
                  <a:gd name="connsiteY14" fmla="*/ 1244726 h 1562226"/>
                  <a:gd name="connsiteX15" fmla="*/ 1761644 w 3095144"/>
                  <a:gd name="connsiteY15" fmla="*/ 1232026 h 1562226"/>
                  <a:gd name="connsiteX16" fmla="*/ 1596544 w 3095144"/>
                  <a:gd name="connsiteY16" fmla="*/ 1181226 h 1562226"/>
                  <a:gd name="connsiteX17" fmla="*/ 1444144 w 3095144"/>
                  <a:gd name="connsiteY17" fmla="*/ 1155826 h 1562226"/>
                  <a:gd name="connsiteX18" fmla="*/ 1367944 w 3095144"/>
                  <a:gd name="connsiteY18" fmla="*/ 1117726 h 1562226"/>
                  <a:gd name="connsiteX19" fmla="*/ 1291744 w 3095144"/>
                  <a:gd name="connsiteY19" fmla="*/ 1092326 h 1562226"/>
                  <a:gd name="connsiteX20" fmla="*/ 1240944 w 3095144"/>
                  <a:gd name="connsiteY20" fmla="*/ 1079626 h 1562226"/>
                  <a:gd name="connsiteX21" fmla="*/ 1164744 w 3095144"/>
                  <a:gd name="connsiteY21" fmla="*/ 1054226 h 1562226"/>
                  <a:gd name="connsiteX22" fmla="*/ 1063144 w 3095144"/>
                  <a:gd name="connsiteY22" fmla="*/ 1028826 h 1562226"/>
                  <a:gd name="connsiteX23" fmla="*/ 1012344 w 3095144"/>
                  <a:gd name="connsiteY23" fmla="*/ 1003426 h 1562226"/>
                  <a:gd name="connsiteX24" fmla="*/ 936144 w 3095144"/>
                  <a:gd name="connsiteY24" fmla="*/ 978026 h 1562226"/>
                  <a:gd name="connsiteX25" fmla="*/ 834544 w 3095144"/>
                  <a:gd name="connsiteY25" fmla="*/ 927226 h 1562226"/>
                  <a:gd name="connsiteX26" fmla="*/ 771044 w 3095144"/>
                  <a:gd name="connsiteY26" fmla="*/ 901826 h 1562226"/>
                  <a:gd name="connsiteX27" fmla="*/ 669444 w 3095144"/>
                  <a:gd name="connsiteY27" fmla="*/ 838326 h 1562226"/>
                  <a:gd name="connsiteX28" fmla="*/ 593244 w 3095144"/>
                  <a:gd name="connsiteY28" fmla="*/ 812926 h 1562226"/>
                  <a:gd name="connsiteX29" fmla="*/ 555144 w 3095144"/>
                  <a:gd name="connsiteY29" fmla="*/ 800226 h 1562226"/>
                  <a:gd name="connsiteX30" fmla="*/ 478944 w 3095144"/>
                  <a:gd name="connsiteY30" fmla="*/ 749426 h 1562226"/>
                  <a:gd name="connsiteX31" fmla="*/ 428144 w 3095144"/>
                  <a:gd name="connsiteY31" fmla="*/ 711326 h 1562226"/>
                  <a:gd name="connsiteX32" fmla="*/ 351944 w 3095144"/>
                  <a:gd name="connsiteY32" fmla="*/ 660526 h 1562226"/>
                  <a:gd name="connsiteX33" fmla="*/ 313844 w 3095144"/>
                  <a:gd name="connsiteY33" fmla="*/ 622426 h 1562226"/>
                  <a:gd name="connsiteX34" fmla="*/ 237644 w 3095144"/>
                  <a:gd name="connsiteY34" fmla="*/ 571626 h 1562226"/>
                  <a:gd name="connsiteX35" fmla="*/ 199544 w 3095144"/>
                  <a:gd name="connsiteY35" fmla="*/ 533526 h 1562226"/>
                  <a:gd name="connsiteX36" fmla="*/ 161444 w 3095144"/>
                  <a:gd name="connsiteY36" fmla="*/ 520826 h 1562226"/>
                  <a:gd name="connsiteX37" fmla="*/ 123344 w 3095144"/>
                  <a:gd name="connsiteY37" fmla="*/ 495426 h 1562226"/>
                  <a:gd name="connsiteX38" fmla="*/ 34444 w 3095144"/>
                  <a:gd name="connsiteY38" fmla="*/ 393826 h 1562226"/>
                  <a:gd name="connsiteX39" fmla="*/ 21744 w 3095144"/>
                  <a:gd name="connsiteY39" fmla="*/ 165226 h 1562226"/>
                  <a:gd name="connsiteX40" fmla="*/ 97944 w 3095144"/>
                  <a:gd name="connsiteY40" fmla="*/ 114426 h 1562226"/>
                  <a:gd name="connsiteX41" fmla="*/ 186844 w 3095144"/>
                  <a:gd name="connsiteY41" fmla="*/ 89026 h 1562226"/>
                  <a:gd name="connsiteX42" fmla="*/ 224944 w 3095144"/>
                  <a:gd name="connsiteY42" fmla="*/ 76326 h 1562226"/>
                  <a:gd name="connsiteX43" fmla="*/ 326544 w 3095144"/>
                  <a:gd name="connsiteY43" fmla="*/ 63626 h 1562226"/>
                  <a:gd name="connsiteX44" fmla="*/ 555144 w 3095144"/>
                  <a:gd name="connsiteY44" fmla="*/ 50926 h 1562226"/>
                  <a:gd name="connsiteX45" fmla="*/ 720244 w 3095144"/>
                  <a:gd name="connsiteY45" fmla="*/ 25526 h 1562226"/>
                  <a:gd name="connsiteX46" fmla="*/ 936144 w 3095144"/>
                  <a:gd name="connsiteY46" fmla="*/ 12826 h 1562226"/>
                  <a:gd name="connsiteX47" fmla="*/ 1152044 w 3095144"/>
                  <a:gd name="connsiteY47" fmla="*/ 126 h 156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095144" h="1562226">
                    <a:moveTo>
                      <a:pt x="3095144" y="1562226"/>
                    </a:moveTo>
                    <a:cubicBezTo>
                      <a:pt x="3073977" y="1553759"/>
                      <a:pt x="3052990" y="1544831"/>
                      <a:pt x="3031644" y="1536826"/>
                    </a:cubicBezTo>
                    <a:cubicBezTo>
                      <a:pt x="3019109" y="1532126"/>
                      <a:pt x="3006079" y="1528826"/>
                      <a:pt x="2993544" y="1524126"/>
                    </a:cubicBezTo>
                    <a:cubicBezTo>
                      <a:pt x="2972198" y="1516121"/>
                      <a:pt x="2952038" y="1504724"/>
                      <a:pt x="2930044" y="1498726"/>
                    </a:cubicBezTo>
                    <a:cubicBezTo>
                      <a:pt x="2905201" y="1491951"/>
                      <a:pt x="2879244" y="1490259"/>
                      <a:pt x="2853844" y="1486026"/>
                    </a:cubicBezTo>
                    <a:cubicBezTo>
                      <a:pt x="2832677" y="1477559"/>
                      <a:pt x="2812371" y="1466500"/>
                      <a:pt x="2790344" y="1460626"/>
                    </a:cubicBezTo>
                    <a:cubicBezTo>
                      <a:pt x="2696293" y="1435546"/>
                      <a:pt x="2643617" y="1433034"/>
                      <a:pt x="2549044" y="1422526"/>
                    </a:cubicBezTo>
                    <a:cubicBezTo>
                      <a:pt x="2532111" y="1418293"/>
                      <a:pt x="2515283" y="1413612"/>
                      <a:pt x="2498244" y="1409826"/>
                    </a:cubicBezTo>
                    <a:cubicBezTo>
                      <a:pt x="2477172" y="1405143"/>
                      <a:pt x="2455685" y="1402361"/>
                      <a:pt x="2434744" y="1397126"/>
                    </a:cubicBezTo>
                    <a:cubicBezTo>
                      <a:pt x="2337910" y="1372917"/>
                      <a:pt x="2464621" y="1395481"/>
                      <a:pt x="2345844" y="1371726"/>
                    </a:cubicBezTo>
                    <a:cubicBezTo>
                      <a:pt x="2274586" y="1357474"/>
                      <a:pt x="2231588" y="1354798"/>
                      <a:pt x="2155344" y="1346326"/>
                    </a:cubicBezTo>
                    <a:cubicBezTo>
                      <a:pt x="2092027" y="1325220"/>
                      <a:pt x="2085925" y="1321022"/>
                      <a:pt x="2028344" y="1308226"/>
                    </a:cubicBezTo>
                    <a:cubicBezTo>
                      <a:pt x="1981731" y="1297868"/>
                      <a:pt x="1958291" y="1296100"/>
                      <a:pt x="1914044" y="1282826"/>
                    </a:cubicBezTo>
                    <a:cubicBezTo>
                      <a:pt x="1888399" y="1275133"/>
                      <a:pt x="1863244" y="1265893"/>
                      <a:pt x="1837844" y="1257426"/>
                    </a:cubicBezTo>
                    <a:lnTo>
                      <a:pt x="1799744" y="1244726"/>
                    </a:lnTo>
                    <a:cubicBezTo>
                      <a:pt x="1787044" y="1240493"/>
                      <a:pt x="1774073" y="1236998"/>
                      <a:pt x="1761644" y="1232026"/>
                    </a:cubicBezTo>
                    <a:cubicBezTo>
                      <a:pt x="1699395" y="1207127"/>
                      <a:pt x="1668712" y="1191536"/>
                      <a:pt x="1596544" y="1181226"/>
                    </a:cubicBezTo>
                    <a:cubicBezTo>
                      <a:pt x="1546365" y="1174058"/>
                      <a:pt x="1493666" y="1168206"/>
                      <a:pt x="1444144" y="1155826"/>
                    </a:cubicBezTo>
                    <a:cubicBezTo>
                      <a:pt x="1364744" y="1135976"/>
                      <a:pt x="1447762" y="1153201"/>
                      <a:pt x="1367944" y="1117726"/>
                    </a:cubicBezTo>
                    <a:cubicBezTo>
                      <a:pt x="1343478" y="1106852"/>
                      <a:pt x="1317719" y="1098820"/>
                      <a:pt x="1291744" y="1092326"/>
                    </a:cubicBezTo>
                    <a:cubicBezTo>
                      <a:pt x="1274811" y="1088093"/>
                      <a:pt x="1257662" y="1084642"/>
                      <a:pt x="1240944" y="1079626"/>
                    </a:cubicBezTo>
                    <a:cubicBezTo>
                      <a:pt x="1215299" y="1071933"/>
                      <a:pt x="1190719" y="1060720"/>
                      <a:pt x="1164744" y="1054226"/>
                    </a:cubicBezTo>
                    <a:cubicBezTo>
                      <a:pt x="1130877" y="1045759"/>
                      <a:pt x="1094368" y="1044438"/>
                      <a:pt x="1063144" y="1028826"/>
                    </a:cubicBezTo>
                    <a:cubicBezTo>
                      <a:pt x="1046211" y="1020359"/>
                      <a:pt x="1029922" y="1010457"/>
                      <a:pt x="1012344" y="1003426"/>
                    </a:cubicBezTo>
                    <a:cubicBezTo>
                      <a:pt x="987485" y="993482"/>
                      <a:pt x="960091" y="990000"/>
                      <a:pt x="936144" y="978026"/>
                    </a:cubicBezTo>
                    <a:cubicBezTo>
                      <a:pt x="902277" y="961093"/>
                      <a:pt x="869700" y="941288"/>
                      <a:pt x="834544" y="927226"/>
                    </a:cubicBezTo>
                    <a:cubicBezTo>
                      <a:pt x="813377" y="918759"/>
                      <a:pt x="790972" y="912897"/>
                      <a:pt x="771044" y="901826"/>
                    </a:cubicBezTo>
                    <a:cubicBezTo>
                      <a:pt x="672785" y="847238"/>
                      <a:pt x="768078" y="877780"/>
                      <a:pt x="669444" y="838326"/>
                    </a:cubicBezTo>
                    <a:cubicBezTo>
                      <a:pt x="644585" y="828382"/>
                      <a:pt x="618644" y="821393"/>
                      <a:pt x="593244" y="812926"/>
                    </a:cubicBezTo>
                    <a:cubicBezTo>
                      <a:pt x="580544" y="808693"/>
                      <a:pt x="566283" y="807652"/>
                      <a:pt x="555144" y="800226"/>
                    </a:cubicBezTo>
                    <a:cubicBezTo>
                      <a:pt x="529744" y="783293"/>
                      <a:pt x="503366" y="767742"/>
                      <a:pt x="478944" y="749426"/>
                    </a:cubicBezTo>
                    <a:cubicBezTo>
                      <a:pt x="462011" y="736726"/>
                      <a:pt x="445484" y="723464"/>
                      <a:pt x="428144" y="711326"/>
                    </a:cubicBezTo>
                    <a:cubicBezTo>
                      <a:pt x="403135" y="693820"/>
                      <a:pt x="373530" y="682112"/>
                      <a:pt x="351944" y="660526"/>
                    </a:cubicBezTo>
                    <a:cubicBezTo>
                      <a:pt x="339244" y="647826"/>
                      <a:pt x="328021" y="633453"/>
                      <a:pt x="313844" y="622426"/>
                    </a:cubicBezTo>
                    <a:cubicBezTo>
                      <a:pt x="289747" y="603684"/>
                      <a:pt x="259230" y="593212"/>
                      <a:pt x="237644" y="571626"/>
                    </a:cubicBezTo>
                    <a:cubicBezTo>
                      <a:pt x="224944" y="558926"/>
                      <a:pt x="214488" y="543489"/>
                      <a:pt x="199544" y="533526"/>
                    </a:cubicBezTo>
                    <a:cubicBezTo>
                      <a:pt x="188405" y="526100"/>
                      <a:pt x="173418" y="526813"/>
                      <a:pt x="161444" y="520826"/>
                    </a:cubicBezTo>
                    <a:cubicBezTo>
                      <a:pt x="147792" y="514000"/>
                      <a:pt x="136044" y="503893"/>
                      <a:pt x="123344" y="495426"/>
                    </a:cubicBezTo>
                    <a:cubicBezTo>
                      <a:pt x="64077" y="406526"/>
                      <a:pt x="97944" y="436159"/>
                      <a:pt x="34444" y="393826"/>
                    </a:cubicBezTo>
                    <a:cubicBezTo>
                      <a:pt x="7329" y="312482"/>
                      <a:pt x="-20606" y="262027"/>
                      <a:pt x="21744" y="165226"/>
                    </a:cubicBezTo>
                    <a:cubicBezTo>
                      <a:pt x="33980" y="137258"/>
                      <a:pt x="68984" y="124079"/>
                      <a:pt x="97944" y="114426"/>
                    </a:cubicBezTo>
                    <a:cubicBezTo>
                      <a:pt x="189295" y="83976"/>
                      <a:pt x="75216" y="120920"/>
                      <a:pt x="186844" y="89026"/>
                    </a:cubicBezTo>
                    <a:cubicBezTo>
                      <a:pt x="199716" y="85348"/>
                      <a:pt x="211773" y="78721"/>
                      <a:pt x="224944" y="76326"/>
                    </a:cubicBezTo>
                    <a:cubicBezTo>
                      <a:pt x="258524" y="70221"/>
                      <a:pt x="292514" y="66244"/>
                      <a:pt x="326544" y="63626"/>
                    </a:cubicBezTo>
                    <a:cubicBezTo>
                      <a:pt x="402637" y="57773"/>
                      <a:pt x="478944" y="55159"/>
                      <a:pt x="555144" y="50926"/>
                    </a:cubicBezTo>
                    <a:cubicBezTo>
                      <a:pt x="590583" y="45020"/>
                      <a:pt x="687561" y="28250"/>
                      <a:pt x="720244" y="25526"/>
                    </a:cubicBezTo>
                    <a:cubicBezTo>
                      <a:pt x="792086" y="19539"/>
                      <a:pt x="864236" y="17962"/>
                      <a:pt x="936144" y="12826"/>
                    </a:cubicBezTo>
                    <a:cubicBezTo>
                      <a:pt x="1146139" y="-2174"/>
                      <a:pt x="1004641" y="126"/>
                      <a:pt x="1152044" y="126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13755205" y="3710537"/>
                <a:ext cx="1435100" cy="901734"/>
              </a:xfrm>
              <a:custGeom>
                <a:avLst/>
                <a:gdLst>
                  <a:gd name="connsiteX0" fmla="*/ 0 w 1435100"/>
                  <a:gd name="connsiteY0" fmla="*/ 863634 h 901734"/>
                  <a:gd name="connsiteX1" fmla="*/ 469900 w 1435100"/>
                  <a:gd name="connsiteY1" fmla="*/ 889034 h 901734"/>
                  <a:gd name="connsiteX2" fmla="*/ 584200 w 1435100"/>
                  <a:gd name="connsiteY2" fmla="*/ 901734 h 901734"/>
                  <a:gd name="connsiteX3" fmla="*/ 1104900 w 1435100"/>
                  <a:gd name="connsiteY3" fmla="*/ 889034 h 901734"/>
                  <a:gd name="connsiteX4" fmla="*/ 1181100 w 1435100"/>
                  <a:gd name="connsiteY4" fmla="*/ 838234 h 901734"/>
                  <a:gd name="connsiteX5" fmla="*/ 1257300 w 1435100"/>
                  <a:gd name="connsiteY5" fmla="*/ 800134 h 901734"/>
                  <a:gd name="connsiteX6" fmla="*/ 1295400 w 1435100"/>
                  <a:gd name="connsiteY6" fmla="*/ 762034 h 901734"/>
                  <a:gd name="connsiteX7" fmla="*/ 1384300 w 1435100"/>
                  <a:gd name="connsiteY7" fmla="*/ 673134 h 901734"/>
                  <a:gd name="connsiteX8" fmla="*/ 1422400 w 1435100"/>
                  <a:gd name="connsiteY8" fmla="*/ 558834 h 901734"/>
                  <a:gd name="connsiteX9" fmla="*/ 1435100 w 1435100"/>
                  <a:gd name="connsiteY9" fmla="*/ 520734 h 901734"/>
                  <a:gd name="connsiteX10" fmla="*/ 1409700 w 1435100"/>
                  <a:gd name="connsiteY10" fmla="*/ 381034 h 901734"/>
                  <a:gd name="connsiteX11" fmla="*/ 1384300 w 1435100"/>
                  <a:gd name="connsiteY11" fmla="*/ 342934 h 901734"/>
                  <a:gd name="connsiteX12" fmla="*/ 1371600 w 1435100"/>
                  <a:gd name="connsiteY12" fmla="*/ 304834 h 901734"/>
                  <a:gd name="connsiteX13" fmla="*/ 1333500 w 1435100"/>
                  <a:gd name="connsiteY13" fmla="*/ 279434 h 901734"/>
                  <a:gd name="connsiteX14" fmla="*/ 1206500 w 1435100"/>
                  <a:gd name="connsiteY14" fmla="*/ 165134 h 901734"/>
                  <a:gd name="connsiteX15" fmla="*/ 1168400 w 1435100"/>
                  <a:gd name="connsiteY15" fmla="*/ 152434 h 901734"/>
                  <a:gd name="connsiteX16" fmla="*/ 1092200 w 1435100"/>
                  <a:gd name="connsiteY16" fmla="*/ 101634 h 901734"/>
                  <a:gd name="connsiteX17" fmla="*/ 1054100 w 1435100"/>
                  <a:gd name="connsiteY17" fmla="*/ 88934 h 901734"/>
                  <a:gd name="connsiteX18" fmla="*/ 901700 w 1435100"/>
                  <a:gd name="connsiteY18" fmla="*/ 12734 h 901734"/>
                  <a:gd name="connsiteX19" fmla="*/ 850900 w 1435100"/>
                  <a:gd name="connsiteY19" fmla="*/ 34 h 90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35100" h="901734">
                    <a:moveTo>
                      <a:pt x="0" y="863634"/>
                    </a:moveTo>
                    <a:cubicBezTo>
                      <a:pt x="233666" y="897015"/>
                      <a:pt x="-21557" y="863831"/>
                      <a:pt x="469900" y="889034"/>
                    </a:cubicBezTo>
                    <a:cubicBezTo>
                      <a:pt x="508184" y="890997"/>
                      <a:pt x="546100" y="897501"/>
                      <a:pt x="584200" y="901734"/>
                    </a:cubicBezTo>
                    <a:cubicBezTo>
                      <a:pt x="757767" y="897501"/>
                      <a:pt x="931461" y="896918"/>
                      <a:pt x="1104900" y="889034"/>
                    </a:cubicBezTo>
                    <a:cubicBezTo>
                      <a:pt x="1147392" y="887103"/>
                      <a:pt x="1150502" y="863732"/>
                      <a:pt x="1181100" y="838234"/>
                    </a:cubicBezTo>
                    <a:cubicBezTo>
                      <a:pt x="1213926" y="810879"/>
                      <a:pt x="1219115" y="812862"/>
                      <a:pt x="1257300" y="800134"/>
                    </a:cubicBezTo>
                    <a:cubicBezTo>
                      <a:pt x="1270000" y="787434"/>
                      <a:pt x="1280456" y="771997"/>
                      <a:pt x="1295400" y="762034"/>
                    </a:cubicBezTo>
                    <a:cubicBezTo>
                      <a:pt x="1355626" y="721883"/>
                      <a:pt x="1341659" y="801056"/>
                      <a:pt x="1384300" y="673134"/>
                    </a:cubicBezTo>
                    <a:lnTo>
                      <a:pt x="1422400" y="558834"/>
                    </a:lnTo>
                    <a:lnTo>
                      <a:pt x="1435100" y="520734"/>
                    </a:lnTo>
                    <a:cubicBezTo>
                      <a:pt x="1430722" y="485711"/>
                      <a:pt x="1429277" y="420189"/>
                      <a:pt x="1409700" y="381034"/>
                    </a:cubicBezTo>
                    <a:cubicBezTo>
                      <a:pt x="1402874" y="367382"/>
                      <a:pt x="1391126" y="356586"/>
                      <a:pt x="1384300" y="342934"/>
                    </a:cubicBezTo>
                    <a:cubicBezTo>
                      <a:pt x="1378313" y="330960"/>
                      <a:pt x="1379963" y="315287"/>
                      <a:pt x="1371600" y="304834"/>
                    </a:cubicBezTo>
                    <a:cubicBezTo>
                      <a:pt x="1362065" y="292915"/>
                      <a:pt x="1344908" y="289575"/>
                      <a:pt x="1333500" y="279434"/>
                    </a:cubicBezTo>
                    <a:cubicBezTo>
                      <a:pt x="1286350" y="237523"/>
                      <a:pt x="1260100" y="195762"/>
                      <a:pt x="1206500" y="165134"/>
                    </a:cubicBezTo>
                    <a:cubicBezTo>
                      <a:pt x="1194877" y="158492"/>
                      <a:pt x="1180102" y="158935"/>
                      <a:pt x="1168400" y="152434"/>
                    </a:cubicBezTo>
                    <a:cubicBezTo>
                      <a:pt x="1141715" y="137609"/>
                      <a:pt x="1121160" y="111287"/>
                      <a:pt x="1092200" y="101634"/>
                    </a:cubicBezTo>
                    <a:cubicBezTo>
                      <a:pt x="1079500" y="97401"/>
                      <a:pt x="1065802" y="95435"/>
                      <a:pt x="1054100" y="88934"/>
                    </a:cubicBezTo>
                    <a:cubicBezTo>
                      <a:pt x="906384" y="6870"/>
                      <a:pt x="1050046" y="62183"/>
                      <a:pt x="901700" y="12734"/>
                    </a:cubicBezTo>
                    <a:cubicBezTo>
                      <a:pt x="859584" y="-1305"/>
                      <a:pt x="876987" y="34"/>
                      <a:pt x="850900" y="34"/>
                    </a:cubicBez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0108546" y="-553612"/>
              <a:ext cx="6014479" cy="7500512"/>
              <a:chOff x="3955396" y="-553612"/>
              <a:chExt cx="6014479" cy="7500512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3955396" y="-553612"/>
                <a:ext cx="6014479" cy="7500512"/>
                <a:chOff x="2712274" y="-673841"/>
                <a:chExt cx="6014479" cy="7500512"/>
              </a:xfrm>
            </p:grpSpPr>
            <p:sp>
              <p:nvSpPr>
                <p:cNvPr id="25" name="자유형 24"/>
                <p:cNvSpPr/>
                <p:nvPr/>
              </p:nvSpPr>
              <p:spPr>
                <a:xfrm rot="16200000">
                  <a:off x="1969258" y="69175"/>
                  <a:ext cx="7500512" cy="601447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4개인 별 29"/>
                <p:cNvSpPr/>
                <p:nvPr/>
              </p:nvSpPr>
              <p:spPr>
                <a:xfrm>
                  <a:off x="5331237" y="611238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4개인 별 30"/>
                <p:cNvSpPr/>
                <p:nvPr/>
              </p:nvSpPr>
              <p:spPr>
                <a:xfrm>
                  <a:off x="4178107" y="5014612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4개인 별 31"/>
                <p:cNvSpPr/>
                <p:nvPr/>
              </p:nvSpPr>
              <p:spPr>
                <a:xfrm>
                  <a:off x="6934947" y="48607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포인트가 4개인 별 32"/>
                <p:cNvSpPr/>
                <p:nvPr/>
              </p:nvSpPr>
              <p:spPr>
                <a:xfrm>
                  <a:off x="7138147" y="18000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포인트가 4개인 별 33"/>
                <p:cNvSpPr/>
                <p:nvPr/>
              </p:nvSpPr>
              <p:spPr>
                <a:xfrm>
                  <a:off x="4039347" y="34256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5294135" y="737111"/>
                <a:ext cx="3555561" cy="5003086"/>
                <a:chOff x="5736243" y="1359208"/>
                <a:chExt cx="2671345" cy="3758893"/>
              </a:xfrm>
            </p:grpSpPr>
            <p:sp>
              <p:nvSpPr>
                <p:cNvPr id="56" name="자유형 55"/>
                <p:cNvSpPr/>
                <p:nvPr/>
              </p:nvSpPr>
              <p:spPr>
                <a:xfrm rot="16200000">
                  <a:off x="5529973" y="2875486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000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자유형 57"/>
                <p:cNvSpPr/>
                <p:nvPr/>
              </p:nvSpPr>
              <p:spPr>
                <a:xfrm rot="16200000">
                  <a:off x="6164974" y="2418288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00B05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자유형 56"/>
                <p:cNvSpPr/>
                <p:nvPr/>
              </p:nvSpPr>
              <p:spPr>
                <a:xfrm rot="16200000">
                  <a:off x="5489658" y="1605793"/>
                  <a:ext cx="2489200" cy="199602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7170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8" t="10701" r="48113" b="27868"/>
              <a:stretch/>
            </p:blipFill>
            <p:spPr bwMode="auto">
              <a:xfrm rot="19366175">
                <a:off x="5899777" y="1422736"/>
                <a:ext cx="1541087" cy="2060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13538" y1="62993" x2="36769" y2="79320"/>
                            <a14:foregroundMark x1="81077" y1="10748" x2="86923" y2="36327"/>
                            <a14:backgroundMark x1="56000" y1="6122" x2="17692" y2="47347"/>
                            <a14:backgroundMark x1="68769" y1="13061" x2="20769" y2="48163"/>
                            <a14:backgroundMark x1="18154" y1="50204" x2="25538" y2="52109"/>
                            <a14:backgroundMark x1="54615" y1="38095" x2="79846" y2="72517"/>
                            <a14:backgroundMark x1="67538" y1="37687" x2="92308" y2="59728"/>
                            <a14:backgroundMark x1="72615" y1="35238" x2="81846" y2="67347"/>
                            <a14:backgroundMark x1="78154" y1="39048" x2="78462" y2="43810"/>
                            <a14:backgroundMark x1="46000" y1="35102" x2="53538" y2="44626"/>
                            <a14:backgroundMark x1="46000" y1="46667" x2="65692" y2="62721"/>
                            <a14:backgroundMark x1="37692" y1="56054" x2="60462" y2="54558"/>
                            <a14:backgroundMark x1="38462" y1="73605" x2="59692" y2="56599"/>
                            <a14:backgroundMark x1="58462" y1="79456" x2="56769" y2="59320"/>
                            <a14:backgroundMark x1="29231" y1="58503" x2="37385" y2="57823"/>
                            <a14:backgroundMark x1="36769" y1="7347" x2="16308" y2="315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2469" y="1539438"/>
                <a:ext cx="3884276" cy="4392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48" b="68901" l="19000" r="5246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28" t="10701" r="48113" b="27868"/>
              <a:stretch/>
            </p:blipFill>
            <p:spPr bwMode="auto">
              <a:xfrm rot="3600000">
                <a:off x="7044303" y="2705481"/>
                <a:ext cx="1541087" cy="2060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2" name="오른쪽 화살표 61"/>
            <p:cNvSpPr/>
            <p:nvPr/>
          </p:nvSpPr>
          <p:spPr>
            <a:xfrm>
              <a:off x="8968251" y="2724150"/>
              <a:ext cx="978408" cy="1428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오른쪽 화살표 64"/>
            <p:cNvSpPr/>
            <p:nvPr/>
          </p:nvSpPr>
          <p:spPr>
            <a:xfrm>
              <a:off x="16056416" y="2705100"/>
              <a:ext cx="978408" cy="1428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화살표 65"/>
            <p:cNvSpPr/>
            <p:nvPr/>
          </p:nvSpPr>
          <p:spPr>
            <a:xfrm>
              <a:off x="1657361" y="2520950"/>
              <a:ext cx="978408" cy="1428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34230" y="1393702"/>
              <a:ext cx="3802130" cy="3825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59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ìì± ì´í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9" r="13300"/>
          <a:stretch/>
        </p:blipFill>
        <p:spPr bwMode="auto">
          <a:xfrm>
            <a:off x="0" y="0"/>
            <a:ext cx="3703308" cy="309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ìì±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08" y="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ìì± ì´í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1" r="33377" b="20067"/>
          <a:stretch/>
        </p:blipFill>
        <p:spPr bwMode="auto">
          <a:xfrm>
            <a:off x="9799309" y="0"/>
            <a:ext cx="4714978" cy="402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í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2"/>
            <a:ext cx="4325257" cy="30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íì±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18743" r="802" b="40332"/>
          <a:stretch/>
        </p:blipFill>
        <p:spPr bwMode="auto">
          <a:xfrm>
            <a:off x="4479822" y="4194628"/>
            <a:ext cx="10638972" cy="34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26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4125" cy="1819275"/>
          </a:xfrm>
          <a:prstGeom prst="rect">
            <a:avLst/>
          </a:prstGeom>
        </p:spPr>
      </p:pic>
      <p:pic>
        <p:nvPicPr>
          <p:cNvPr id="14340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0"/>
            <a:ext cx="4602389" cy="46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14" y="1"/>
            <a:ext cx="4602389" cy="46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ì±ì´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6690" y="1819275"/>
            <a:ext cx="7050815" cy="47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0" y="-10382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44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91" y="0"/>
            <a:ext cx="2596905" cy="2613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90" y="2613034"/>
            <a:ext cx="4029438" cy="4054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96" y="-1"/>
            <a:ext cx="2596905" cy="2613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4244965"/>
            <a:ext cx="2596905" cy="26130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00" y="0"/>
            <a:ext cx="1747400" cy="2026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0"/>
            <a:ext cx="1747400" cy="2026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400" cy="2026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535"/>
            <a:ext cx="1747400" cy="23549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2087534"/>
            <a:ext cx="1747400" cy="23549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31" y="2087534"/>
            <a:ext cx="1747400" cy="23549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3044"/>
            <a:ext cx="1747400" cy="23549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4503044"/>
            <a:ext cx="1747400" cy="23549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31" y="4503043"/>
            <a:ext cx="1865685" cy="23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1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ê½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" r="43018" b="25756"/>
          <a:stretch/>
        </p:blipFill>
        <p:spPr bwMode="auto">
          <a:xfrm>
            <a:off x="-217714" y="0"/>
            <a:ext cx="3467639" cy="353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 r="71015" b="63977"/>
          <a:stretch/>
        </p:blipFill>
        <p:spPr bwMode="auto">
          <a:xfrm>
            <a:off x="3249925" y="0"/>
            <a:ext cx="3589110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3" t="56201" r="24832" b="9983"/>
          <a:stretch/>
        </p:blipFill>
        <p:spPr bwMode="auto">
          <a:xfrm>
            <a:off x="6839035" y="0"/>
            <a:ext cx="3589110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ibiscus ê½ ì¼ë¬ì¤í¸ : ë²¡í° ìí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3" r="4547" b="69231"/>
          <a:stretch/>
        </p:blipFill>
        <p:spPr bwMode="auto">
          <a:xfrm>
            <a:off x="10428145" y="0"/>
            <a:ext cx="3065101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6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½ ë´ì¤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614" y="872461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그룹 1024"/>
          <p:cNvGrpSpPr/>
          <p:nvPr/>
        </p:nvGrpSpPr>
        <p:grpSpPr>
          <a:xfrm>
            <a:off x="656076" y="735988"/>
            <a:ext cx="7520270" cy="4722347"/>
            <a:chOff x="656076" y="735988"/>
            <a:chExt cx="7520270" cy="4722347"/>
          </a:xfrm>
        </p:grpSpPr>
        <p:grpSp>
          <p:nvGrpSpPr>
            <p:cNvPr id="40" name="그룹 39"/>
            <p:cNvGrpSpPr/>
            <p:nvPr/>
          </p:nvGrpSpPr>
          <p:grpSpPr>
            <a:xfrm>
              <a:off x="5263314" y="1143612"/>
              <a:ext cx="2913032" cy="2865727"/>
              <a:chOff x="5514420" y="652173"/>
              <a:chExt cx="3452009" cy="3395952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5514420" y="652173"/>
                <a:ext cx="3452009" cy="3395952"/>
                <a:chOff x="5679988" y="657619"/>
                <a:chExt cx="3138190" cy="3070997"/>
              </a:xfrm>
            </p:grpSpPr>
            <p:sp>
              <p:nvSpPr>
                <p:cNvPr id="43" name="도넛 42"/>
                <p:cNvSpPr/>
                <p:nvPr/>
              </p:nvSpPr>
              <p:spPr>
                <a:xfrm>
                  <a:off x="6130766" y="2667972"/>
                  <a:ext cx="2381249" cy="774747"/>
                </a:xfrm>
                <a:prstGeom prst="donut">
                  <a:avLst>
                    <a:gd name="adj" fmla="val 114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4" name="Picture 14" descr="https://lh5.googleusercontent.com/-DObA7dmu0wQ/AAAAAAAAAAI/AAAAAAAAAL8/lrYtTmbp3Hw/photo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9750" y="2432547"/>
                  <a:ext cx="666418" cy="666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6" descr="https://thumb9.shutterstock.com/display_pic_with_logo/1971698/257671246/stock-vector-sunflower-icon-vector-257671246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9988" y="2426604"/>
                  <a:ext cx="932814" cy="974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6301092" y="2000689"/>
                  <a:ext cx="998216" cy="1282516"/>
                </a:xfrm>
                <a:prstGeom prst="rect">
                  <a:avLst/>
                </a:prstGeom>
              </p:spPr>
            </p:pic>
            <p:pic>
              <p:nvPicPr>
                <p:cNvPr id="47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0635" y="988204"/>
                  <a:ext cx="1015551" cy="1015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531187" y="3066444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8138448" y="2674453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935525" y="2979211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7790" y="1515705"/>
                  <a:ext cx="784786" cy="788672"/>
                </a:xfrm>
                <a:prstGeom prst="rect">
                  <a:avLst/>
                </a:prstGeom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57181" y="1515704"/>
                  <a:ext cx="782844" cy="788672"/>
                </a:xfrm>
                <a:prstGeom prst="rect">
                  <a:avLst/>
                </a:prstGeom>
              </p:spPr>
            </p:pic>
            <p:pic>
              <p:nvPicPr>
                <p:cNvPr id="53" name="Picture 8" descr="http://s.nx.com/S2/Game/maplestory2/maview/img/npc/11000508_EnchantMaster1.pn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05" r="15257"/>
                <a:stretch/>
              </p:blipFill>
              <p:spPr bwMode="auto">
                <a:xfrm>
                  <a:off x="6583615" y="808393"/>
                  <a:ext cx="1527201" cy="2506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511692" y="2194035"/>
                  <a:ext cx="1015552" cy="1015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/>
                <p:cNvSpPr txBox="1"/>
                <p:nvPr/>
              </p:nvSpPr>
              <p:spPr>
                <a:xfrm>
                  <a:off x="6418921" y="657619"/>
                  <a:ext cx="1407772" cy="263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err="1" smtClean="0"/>
                    <a:t>메르헨</a:t>
                  </a:r>
                  <a:r>
                    <a:rPr lang="en-US" altLang="ko-KR" sz="1000" dirty="0" smtClean="0"/>
                    <a:t>/</a:t>
                  </a:r>
                  <a:r>
                    <a:rPr lang="ko-KR" altLang="en-US" sz="1000" smtClean="0"/>
                    <a:t>페이블 작물</a:t>
                  </a:r>
                  <a:endParaRPr lang="en-US" altLang="ko-KR" sz="1000" dirty="0" smtClean="0"/>
                </a:p>
              </p:txBody>
            </p:sp>
          </p:grpSp>
          <p:pic>
            <p:nvPicPr>
              <p:cNvPr id="42" name="Picture 14" descr="https://lh5.googleusercontent.com/-DObA7dmu0wQ/AAAAAAAAAAI/AAAAAAAAAL8/lrYtTmbp3Hw/photo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00000">
                <a:off x="5825220" y="3149115"/>
                <a:ext cx="666418" cy="666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2"/>
            <a:srcRect t="45987"/>
            <a:stretch/>
          </p:blipFill>
          <p:spPr>
            <a:xfrm>
              <a:off x="6113332" y="3780756"/>
              <a:ext cx="1172630" cy="763178"/>
            </a:xfrm>
            <a:prstGeom prst="rect">
              <a:avLst/>
            </a:prstGeom>
          </p:spPr>
        </p:pic>
        <p:pic>
          <p:nvPicPr>
            <p:cNvPr id="58" name="Picture 4" descr="http://icons.iconarchive.com/icons/carvetia/odds-and-ends/96/Melting-Pot-Empty-icon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685" y="4543934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4" name="그룹 1023"/>
            <p:cNvGrpSpPr/>
            <p:nvPr/>
          </p:nvGrpSpPr>
          <p:grpSpPr>
            <a:xfrm>
              <a:off x="2097709" y="735988"/>
              <a:ext cx="2880880" cy="4711865"/>
              <a:chOff x="2097709" y="735988"/>
              <a:chExt cx="2880880" cy="471186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097709" y="735988"/>
                <a:ext cx="2880880" cy="3592678"/>
                <a:chOff x="2712274" y="-673841"/>
                <a:chExt cx="6014479" cy="7500512"/>
              </a:xfrm>
            </p:grpSpPr>
            <p:sp>
              <p:nvSpPr>
                <p:cNvPr id="5" name="자유형 4"/>
                <p:cNvSpPr/>
                <p:nvPr/>
              </p:nvSpPr>
              <p:spPr>
                <a:xfrm rot="16200000">
                  <a:off x="1969258" y="69175"/>
                  <a:ext cx="7500512" cy="601447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Picture 2" descr="flower effect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3031" y="1193169"/>
                  <a:ext cx="3884276" cy="4392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" name="포인트가 4개인 별 6"/>
                <p:cNvSpPr/>
                <p:nvPr/>
              </p:nvSpPr>
              <p:spPr>
                <a:xfrm>
                  <a:off x="5331237" y="611238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포인트가 4개인 별 7"/>
                <p:cNvSpPr/>
                <p:nvPr/>
              </p:nvSpPr>
              <p:spPr>
                <a:xfrm>
                  <a:off x="4178107" y="5014612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포인트가 4개인 별 8"/>
                <p:cNvSpPr/>
                <p:nvPr/>
              </p:nvSpPr>
              <p:spPr>
                <a:xfrm>
                  <a:off x="6934947" y="48607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포인트가 4개인 별 9"/>
                <p:cNvSpPr/>
                <p:nvPr/>
              </p:nvSpPr>
              <p:spPr>
                <a:xfrm>
                  <a:off x="7138147" y="18000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포인트가 4개인 별 10"/>
                <p:cNvSpPr/>
                <p:nvPr/>
              </p:nvSpPr>
              <p:spPr>
                <a:xfrm>
                  <a:off x="4039347" y="3425664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포인트가 4개인 별 11"/>
                <p:cNvSpPr/>
                <p:nvPr/>
              </p:nvSpPr>
              <p:spPr>
                <a:xfrm rot="2700000">
                  <a:off x="5663682" y="3966356"/>
                  <a:ext cx="1113111" cy="1113111"/>
                </a:xfrm>
                <a:prstGeom prst="star4">
                  <a:avLst>
                    <a:gd name="adj" fmla="val 16534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자유형 12"/>
                <p:cNvSpPr/>
                <p:nvPr/>
              </p:nvSpPr>
              <p:spPr>
                <a:xfrm>
                  <a:off x="2873856" y="2946274"/>
                  <a:ext cx="3095144" cy="1562226"/>
                </a:xfrm>
                <a:custGeom>
                  <a:avLst/>
                  <a:gdLst>
                    <a:gd name="connsiteX0" fmla="*/ 3095144 w 3095144"/>
                    <a:gd name="connsiteY0" fmla="*/ 1562226 h 1562226"/>
                    <a:gd name="connsiteX1" fmla="*/ 3031644 w 3095144"/>
                    <a:gd name="connsiteY1" fmla="*/ 1536826 h 1562226"/>
                    <a:gd name="connsiteX2" fmla="*/ 2993544 w 3095144"/>
                    <a:gd name="connsiteY2" fmla="*/ 1524126 h 1562226"/>
                    <a:gd name="connsiteX3" fmla="*/ 2930044 w 3095144"/>
                    <a:gd name="connsiteY3" fmla="*/ 1498726 h 1562226"/>
                    <a:gd name="connsiteX4" fmla="*/ 2853844 w 3095144"/>
                    <a:gd name="connsiteY4" fmla="*/ 1486026 h 1562226"/>
                    <a:gd name="connsiteX5" fmla="*/ 2790344 w 3095144"/>
                    <a:gd name="connsiteY5" fmla="*/ 1460626 h 1562226"/>
                    <a:gd name="connsiteX6" fmla="*/ 2549044 w 3095144"/>
                    <a:gd name="connsiteY6" fmla="*/ 1422526 h 1562226"/>
                    <a:gd name="connsiteX7" fmla="*/ 2498244 w 3095144"/>
                    <a:gd name="connsiteY7" fmla="*/ 1409826 h 1562226"/>
                    <a:gd name="connsiteX8" fmla="*/ 2434744 w 3095144"/>
                    <a:gd name="connsiteY8" fmla="*/ 1397126 h 1562226"/>
                    <a:gd name="connsiteX9" fmla="*/ 2345844 w 3095144"/>
                    <a:gd name="connsiteY9" fmla="*/ 1371726 h 1562226"/>
                    <a:gd name="connsiteX10" fmla="*/ 2155344 w 3095144"/>
                    <a:gd name="connsiteY10" fmla="*/ 1346326 h 1562226"/>
                    <a:gd name="connsiteX11" fmla="*/ 2028344 w 3095144"/>
                    <a:gd name="connsiteY11" fmla="*/ 1308226 h 1562226"/>
                    <a:gd name="connsiteX12" fmla="*/ 1914044 w 3095144"/>
                    <a:gd name="connsiteY12" fmla="*/ 1282826 h 1562226"/>
                    <a:gd name="connsiteX13" fmla="*/ 1837844 w 3095144"/>
                    <a:gd name="connsiteY13" fmla="*/ 1257426 h 1562226"/>
                    <a:gd name="connsiteX14" fmla="*/ 1799744 w 3095144"/>
                    <a:gd name="connsiteY14" fmla="*/ 1244726 h 1562226"/>
                    <a:gd name="connsiteX15" fmla="*/ 1761644 w 3095144"/>
                    <a:gd name="connsiteY15" fmla="*/ 1232026 h 1562226"/>
                    <a:gd name="connsiteX16" fmla="*/ 1596544 w 3095144"/>
                    <a:gd name="connsiteY16" fmla="*/ 1181226 h 1562226"/>
                    <a:gd name="connsiteX17" fmla="*/ 1444144 w 3095144"/>
                    <a:gd name="connsiteY17" fmla="*/ 1155826 h 1562226"/>
                    <a:gd name="connsiteX18" fmla="*/ 1367944 w 3095144"/>
                    <a:gd name="connsiteY18" fmla="*/ 1117726 h 1562226"/>
                    <a:gd name="connsiteX19" fmla="*/ 1291744 w 3095144"/>
                    <a:gd name="connsiteY19" fmla="*/ 1092326 h 1562226"/>
                    <a:gd name="connsiteX20" fmla="*/ 1240944 w 3095144"/>
                    <a:gd name="connsiteY20" fmla="*/ 1079626 h 1562226"/>
                    <a:gd name="connsiteX21" fmla="*/ 1164744 w 3095144"/>
                    <a:gd name="connsiteY21" fmla="*/ 1054226 h 1562226"/>
                    <a:gd name="connsiteX22" fmla="*/ 1063144 w 3095144"/>
                    <a:gd name="connsiteY22" fmla="*/ 1028826 h 1562226"/>
                    <a:gd name="connsiteX23" fmla="*/ 1012344 w 3095144"/>
                    <a:gd name="connsiteY23" fmla="*/ 1003426 h 1562226"/>
                    <a:gd name="connsiteX24" fmla="*/ 936144 w 3095144"/>
                    <a:gd name="connsiteY24" fmla="*/ 978026 h 1562226"/>
                    <a:gd name="connsiteX25" fmla="*/ 834544 w 3095144"/>
                    <a:gd name="connsiteY25" fmla="*/ 927226 h 1562226"/>
                    <a:gd name="connsiteX26" fmla="*/ 771044 w 3095144"/>
                    <a:gd name="connsiteY26" fmla="*/ 901826 h 1562226"/>
                    <a:gd name="connsiteX27" fmla="*/ 669444 w 3095144"/>
                    <a:gd name="connsiteY27" fmla="*/ 838326 h 1562226"/>
                    <a:gd name="connsiteX28" fmla="*/ 593244 w 3095144"/>
                    <a:gd name="connsiteY28" fmla="*/ 812926 h 1562226"/>
                    <a:gd name="connsiteX29" fmla="*/ 555144 w 3095144"/>
                    <a:gd name="connsiteY29" fmla="*/ 800226 h 1562226"/>
                    <a:gd name="connsiteX30" fmla="*/ 478944 w 3095144"/>
                    <a:gd name="connsiteY30" fmla="*/ 749426 h 1562226"/>
                    <a:gd name="connsiteX31" fmla="*/ 428144 w 3095144"/>
                    <a:gd name="connsiteY31" fmla="*/ 711326 h 1562226"/>
                    <a:gd name="connsiteX32" fmla="*/ 351944 w 3095144"/>
                    <a:gd name="connsiteY32" fmla="*/ 660526 h 1562226"/>
                    <a:gd name="connsiteX33" fmla="*/ 313844 w 3095144"/>
                    <a:gd name="connsiteY33" fmla="*/ 622426 h 1562226"/>
                    <a:gd name="connsiteX34" fmla="*/ 237644 w 3095144"/>
                    <a:gd name="connsiteY34" fmla="*/ 571626 h 1562226"/>
                    <a:gd name="connsiteX35" fmla="*/ 199544 w 3095144"/>
                    <a:gd name="connsiteY35" fmla="*/ 533526 h 1562226"/>
                    <a:gd name="connsiteX36" fmla="*/ 161444 w 3095144"/>
                    <a:gd name="connsiteY36" fmla="*/ 520826 h 1562226"/>
                    <a:gd name="connsiteX37" fmla="*/ 123344 w 3095144"/>
                    <a:gd name="connsiteY37" fmla="*/ 495426 h 1562226"/>
                    <a:gd name="connsiteX38" fmla="*/ 34444 w 3095144"/>
                    <a:gd name="connsiteY38" fmla="*/ 393826 h 1562226"/>
                    <a:gd name="connsiteX39" fmla="*/ 21744 w 3095144"/>
                    <a:gd name="connsiteY39" fmla="*/ 165226 h 1562226"/>
                    <a:gd name="connsiteX40" fmla="*/ 97944 w 3095144"/>
                    <a:gd name="connsiteY40" fmla="*/ 114426 h 1562226"/>
                    <a:gd name="connsiteX41" fmla="*/ 186844 w 3095144"/>
                    <a:gd name="connsiteY41" fmla="*/ 89026 h 1562226"/>
                    <a:gd name="connsiteX42" fmla="*/ 224944 w 3095144"/>
                    <a:gd name="connsiteY42" fmla="*/ 76326 h 1562226"/>
                    <a:gd name="connsiteX43" fmla="*/ 326544 w 3095144"/>
                    <a:gd name="connsiteY43" fmla="*/ 63626 h 1562226"/>
                    <a:gd name="connsiteX44" fmla="*/ 555144 w 3095144"/>
                    <a:gd name="connsiteY44" fmla="*/ 50926 h 1562226"/>
                    <a:gd name="connsiteX45" fmla="*/ 720244 w 3095144"/>
                    <a:gd name="connsiteY45" fmla="*/ 25526 h 1562226"/>
                    <a:gd name="connsiteX46" fmla="*/ 936144 w 3095144"/>
                    <a:gd name="connsiteY46" fmla="*/ 12826 h 1562226"/>
                    <a:gd name="connsiteX47" fmla="*/ 1152044 w 3095144"/>
                    <a:gd name="connsiteY47" fmla="*/ 126 h 156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095144" h="1562226">
                      <a:moveTo>
                        <a:pt x="3095144" y="1562226"/>
                      </a:moveTo>
                      <a:cubicBezTo>
                        <a:pt x="3073977" y="1553759"/>
                        <a:pt x="3052990" y="1544831"/>
                        <a:pt x="3031644" y="1536826"/>
                      </a:cubicBezTo>
                      <a:cubicBezTo>
                        <a:pt x="3019109" y="1532126"/>
                        <a:pt x="3006079" y="1528826"/>
                        <a:pt x="2993544" y="1524126"/>
                      </a:cubicBezTo>
                      <a:cubicBezTo>
                        <a:pt x="2972198" y="1516121"/>
                        <a:pt x="2952038" y="1504724"/>
                        <a:pt x="2930044" y="1498726"/>
                      </a:cubicBezTo>
                      <a:cubicBezTo>
                        <a:pt x="2905201" y="1491951"/>
                        <a:pt x="2879244" y="1490259"/>
                        <a:pt x="2853844" y="1486026"/>
                      </a:cubicBezTo>
                      <a:cubicBezTo>
                        <a:pt x="2832677" y="1477559"/>
                        <a:pt x="2812371" y="1466500"/>
                        <a:pt x="2790344" y="1460626"/>
                      </a:cubicBezTo>
                      <a:cubicBezTo>
                        <a:pt x="2696293" y="1435546"/>
                        <a:pt x="2643617" y="1433034"/>
                        <a:pt x="2549044" y="1422526"/>
                      </a:cubicBezTo>
                      <a:cubicBezTo>
                        <a:pt x="2532111" y="1418293"/>
                        <a:pt x="2515283" y="1413612"/>
                        <a:pt x="2498244" y="1409826"/>
                      </a:cubicBezTo>
                      <a:cubicBezTo>
                        <a:pt x="2477172" y="1405143"/>
                        <a:pt x="2455685" y="1402361"/>
                        <a:pt x="2434744" y="1397126"/>
                      </a:cubicBezTo>
                      <a:cubicBezTo>
                        <a:pt x="2337910" y="1372917"/>
                        <a:pt x="2464621" y="1395481"/>
                        <a:pt x="2345844" y="1371726"/>
                      </a:cubicBezTo>
                      <a:cubicBezTo>
                        <a:pt x="2274586" y="1357474"/>
                        <a:pt x="2231588" y="1354798"/>
                        <a:pt x="2155344" y="1346326"/>
                      </a:cubicBezTo>
                      <a:cubicBezTo>
                        <a:pt x="2092027" y="1325220"/>
                        <a:pt x="2085925" y="1321022"/>
                        <a:pt x="2028344" y="1308226"/>
                      </a:cubicBezTo>
                      <a:cubicBezTo>
                        <a:pt x="1981731" y="1297868"/>
                        <a:pt x="1958291" y="1296100"/>
                        <a:pt x="1914044" y="1282826"/>
                      </a:cubicBezTo>
                      <a:cubicBezTo>
                        <a:pt x="1888399" y="1275133"/>
                        <a:pt x="1863244" y="1265893"/>
                        <a:pt x="1837844" y="1257426"/>
                      </a:cubicBezTo>
                      <a:lnTo>
                        <a:pt x="1799744" y="1244726"/>
                      </a:lnTo>
                      <a:cubicBezTo>
                        <a:pt x="1787044" y="1240493"/>
                        <a:pt x="1774073" y="1236998"/>
                        <a:pt x="1761644" y="1232026"/>
                      </a:cubicBezTo>
                      <a:cubicBezTo>
                        <a:pt x="1699395" y="1207127"/>
                        <a:pt x="1668712" y="1191536"/>
                        <a:pt x="1596544" y="1181226"/>
                      </a:cubicBezTo>
                      <a:cubicBezTo>
                        <a:pt x="1546365" y="1174058"/>
                        <a:pt x="1493666" y="1168206"/>
                        <a:pt x="1444144" y="1155826"/>
                      </a:cubicBezTo>
                      <a:cubicBezTo>
                        <a:pt x="1364744" y="1135976"/>
                        <a:pt x="1447762" y="1153201"/>
                        <a:pt x="1367944" y="1117726"/>
                      </a:cubicBezTo>
                      <a:cubicBezTo>
                        <a:pt x="1343478" y="1106852"/>
                        <a:pt x="1317719" y="1098820"/>
                        <a:pt x="1291744" y="1092326"/>
                      </a:cubicBezTo>
                      <a:cubicBezTo>
                        <a:pt x="1274811" y="1088093"/>
                        <a:pt x="1257662" y="1084642"/>
                        <a:pt x="1240944" y="1079626"/>
                      </a:cubicBezTo>
                      <a:cubicBezTo>
                        <a:pt x="1215299" y="1071933"/>
                        <a:pt x="1190719" y="1060720"/>
                        <a:pt x="1164744" y="1054226"/>
                      </a:cubicBezTo>
                      <a:cubicBezTo>
                        <a:pt x="1130877" y="1045759"/>
                        <a:pt x="1094368" y="1044438"/>
                        <a:pt x="1063144" y="1028826"/>
                      </a:cubicBezTo>
                      <a:cubicBezTo>
                        <a:pt x="1046211" y="1020359"/>
                        <a:pt x="1029922" y="1010457"/>
                        <a:pt x="1012344" y="1003426"/>
                      </a:cubicBezTo>
                      <a:cubicBezTo>
                        <a:pt x="987485" y="993482"/>
                        <a:pt x="960091" y="990000"/>
                        <a:pt x="936144" y="978026"/>
                      </a:cubicBezTo>
                      <a:cubicBezTo>
                        <a:pt x="902277" y="961093"/>
                        <a:pt x="869700" y="941288"/>
                        <a:pt x="834544" y="927226"/>
                      </a:cubicBezTo>
                      <a:cubicBezTo>
                        <a:pt x="813377" y="918759"/>
                        <a:pt x="790972" y="912897"/>
                        <a:pt x="771044" y="901826"/>
                      </a:cubicBezTo>
                      <a:cubicBezTo>
                        <a:pt x="672785" y="847238"/>
                        <a:pt x="768078" y="877780"/>
                        <a:pt x="669444" y="838326"/>
                      </a:cubicBezTo>
                      <a:cubicBezTo>
                        <a:pt x="644585" y="828382"/>
                        <a:pt x="618644" y="821393"/>
                        <a:pt x="593244" y="812926"/>
                      </a:cubicBezTo>
                      <a:cubicBezTo>
                        <a:pt x="580544" y="808693"/>
                        <a:pt x="566283" y="807652"/>
                        <a:pt x="555144" y="800226"/>
                      </a:cubicBezTo>
                      <a:cubicBezTo>
                        <a:pt x="529744" y="783293"/>
                        <a:pt x="503366" y="767742"/>
                        <a:pt x="478944" y="749426"/>
                      </a:cubicBezTo>
                      <a:cubicBezTo>
                        <a:pt x="462011" y="736726"/>
                        <a:pt x="445484" y="723464"/>
                        <a:pt x="428144" y="711326"/>
                      </a:cubicBezTo>
                      <a:cubicBezTo>
                        <a:pt x="403135" y="693820"/>
                        <a:pt x="373530" y="682112"/>
                        <a:pt x="351944" y="660526"/>
                      </a:cubicBezTo>
                      <a:cubicBezTo>
                        <a:pt x="339244" y="647826"/>
                        <a:pt x="328021" y="633453"/>
                        <a:pt x="313844" y="622426"/>
                      </a:cubicBezTo>
                      <a:cubicBezTo>
                        <a:pt x="289747" y="603684"/>
                        <a:pt x="259230" y="593212"/>
                        <a:pt x="237644" y="571626"/>
                      </a:cubicBezTo>
                      <a:cubicBezTo>
                        <a:pt x="224944" y="558926"/>
                        <a:pt x="214488" y="543489"/>
                        <a:pt x="199544" y="533526"/>
                      </a:cubicBezTo>
                      <a:cubicBezTo>
                        <a:pt x="188405" y="526100"/>
                        <a:pt x="173418" y="526813"/>
                        <a:pt x="161444" y="520826"/>
                      </a:cubicBezTo>
                      <a:cubicBezTo>
                        <a:pt x="147792" y="514000"/>
                        <a:pt x="136044" y="503893"/>
                        <a:pt x="123344" y="495426"/>
                      </a:cubicBezTo>
                      <a:cubicBezTo>
                        <a:pt x="64077" y="406526"/>
                        <a:pt x="97944" y="436159"/>
                        <a:pt x="34444" y="393826"/>
                      </a:cubicBezTo>
                      <a:cubicBezTo>
                        <a:pt x="7329" y="312482"/>
                        <a:pt x="-20606" y="262027"/>
                        <a:pt x="21744" y="165226"/>
                      </a:cubicBezTo>
                      <a:cubicBezTo>
                        <a:pt x="33980" y="137258"/>
                        <a:pt x="68984" y="124079"/>
                        <a:pt x="97944" y="114426"/>
                      </a:cubicBezTo>
                      <a:cubicBezTo>
                        <a:pt x="189295" y="83976"/>
                        <a:pt x="75216" y="120920"/>
                        <a:pt x="186844" y="89026"/>
                      </a:cubicBezTo>
                      <a:cubicBezTo>
                        <a:pt x="199716" y="85348"/>
                        <a:pt x="211773" y="78721"/>
                        <a:pt x="224944" y="76326"/>
                      </a:cubicBezTo>
                      <a:cubicBezTo>
                        <a:pt x="258524" y="70221"/>
                        <a:pt x="292514" y="66244"/>
                        <a:pt x="326544" y="63626"/>
                      </a:cubicBezTo>
                      <a:cubicBezTo>
                        <a:pt x="402637" y="57773"/>
                        <a:pt x="478944" y="55159"/>
                        <a:pt x="555144" y="50926"/>
                      </a:cubicBezTo>
                      <a:cubicBezTo>
                        <a:pt x="590583" y="45020"/>
                        <a:pt x="687561" y="28250"/>
                        <a:pt x="720244" y="25526"/>
                      </a:cubicBezTo>
                      <a:cubicBezTo>
                        <a:pt x="792086" y="19539"/>
                        <a:pt x="864236" y="17962"/>
                        <a:pt x="936144" y="12826"/>
                      </a:cubicBezTo>
                      <a:cubicBezTo>
                        <a:pt x="1146139" y="-2174"/>
                        <a:pt x="1004641" y="126"/>
                        <a:pt x="1152044" y="126"/>
                      </a:cubicBezTo>
                    </a:path>
                  </a:pathLst>
                </a:custGeom>
                <a:noFill/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자유형 13"/>
                <p:cNvSpPr/>
                <p:nvPr/>
              </p:nvSpPr>
              <p:spPr>
                <a:xfrm>
                  <a:off x="6477000" y="3632166"/>
                  <a:ext cx="1435100" cy="901734"/>
                </a:xfrm>
                <a:custGeom>
                  <a:avLst/>
                  <a:gdLst>
                    <a:gd name="connsiteX0" fmla="*/ 0 w 1435100"/>
                    <a:gd name="connsiteY0" fmla="*/ 863634 h 901734"/>
                    <a:gd name="connsiteX1" fmla="*/ 469900 w 1435100"/>
                    <a:gd name="connsiteY1" fmla="*/ 889034 h 901734"/>
                    <a:gd name="connsiteX2" fmla="*/ 584200 w 1435100"/>
                    <a:gd name="connsiteY2" fmla="*/ 901734 h 901734"/>
                    <a:gd name="connsiteX3" fmla="*/ 1104900 w 1435100"/>
                    <a:gd name="connsiteY3" fmla="*/ 889034 h 901734"/>
                    <a:gd name="connsiteX4" fmla="*/ 1181100 w 1435100"/>
                    <a:gd name="connsiteY4" fmla="*/ 838234 h 901734"/>
                    <a:gd name="connsiteX5" fmla="*/ 1257300 w 1435100"/>
                    <a:gd name="connsiteY5" fmla="*/ 800134 h 901734"/>
                    <a:gd name="connsiteX6" fmla="*/ 1295400 w 1435100"/>
                    <a:gd name="connsiteY6" fmla="*/ 762034 h 901734"/>
                    <a:gd name="connsiteX7" fmla="*/ 1384300 w 1435100"/>
                    <a:gd name="connsiteY7" fmla="*/ 673134 h 901734"/>
                    <a:gd name="connsiteX8" fmla="*/ 1422400 w 1435100"/>
                    <a:gd name="connsiteY8" fmla="*/ 558834 h 901734"/>
                    <a:gd name="connsiteX9" fmla="*/ 1435100 w 1435100"/>
                    <a:gd name="connsiteY9" fmla="*/ 520734 h 901734"/>
                    <a:gd name="connsiteX10" fmla="*/ 1409700 w 1435100"/>
                    <a:gd name="connsiteY10" fmla="*/ 381034 h 901734"/>
                    <a:gd name="connsiteX11" fmla="*/ 1384300 w 1435100"/>
                    <a:gd name="connsiteY11" fmla="*/ 342934 h 901734"/>
                    <a:gd name="connsiteX12" fmla="*/ 1371600 w 1435100"/>
                    <a:gd name="connsiteY12" fmla="*/ 304834 h 901734"/>
                    <a:gd name="connsiteX13" fmla="*/ 1333500 w 1435100"/>
                    <a:gd name="connsiteY13" fmla="*/ 279434 h 901734"/>
                    <a:gd name="connsiteX14" fmla="*/ 1206500 w 1435100"/>
                    <a:gd name="connsiteY14" fmla="*/ 165134 h 901734"/>
                    <a:gd name="connsiteX15" fmla="*/ 1168400 w 1435100"/>
                    <a:gd name="connsiteY15" fmla="*/ 152434 h 901734"/>
                    <a:gd name="connsiteX16" fmla="*/ 1092200 w 1435100"/>
                    <a:gd name="connsiteY16" fmla="*/ 101634 h 901734"/>
                    <a:gd name="connsiteX17" fmla="*/ 1054100 w 1435100"/>
                    <a:gd name="connsiteY17" fmla="*/ 88934 h 901734"/>
                    <a:gd name="connsiteX18" fmla="*/ 901700 w 1435100"/>
                    <a:gd name="connsiteY18" fmla="*/ 12734 h 901734"/>
                    <a:gd name="connsiteX19" fmla="*/ 850900 w 1435100"/>
                    <a:gd name="connsiteY19" fmla="*/ 34 h 901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35100" h="901734">
                      <a:moveTo>
                        <a:pt x="0" y="863634"/>
                      </a:moveTo>
                      <a:cubicBezTo>
                        <a:pt x="233666" y="897015"/>
                        <a:pt x="-21557" y="863831"/>
                        <a:pt x="469900" y="889034"/>
                      </a:cubicBezTo>
                      <a:cubicBezTo>
                        <a:pt x="508184" y="890997"/>
                        <a:pt x="546100" y="897501"/>
                        <a:pt x="584200" y="901734"/>
                      </a:cubicBezTo>
                      <a:cubicBezTo>
                        <a:pt x="757767" y="897501"/>
                        <a:pt x="931461" y="896918"/>
                        <a:pt x="1104900" y="889034"/>
                      </a:cubicBezTo>
                      <a:cubicBezTo>
                        <a:pt x="1147392" y="887103"/>
                        <a:pt x="1150502" y="863732"/>
                        <a:pt x="1181100" y="838234"/>
                      </a:cubicBezTo>
                      <a:cubicBezTo>
                        <a:pt x="1213926" y="810879"/>
                        <a:pt x="1219115" y="812862"/>
                        <a:pt x="1257300" y="800134"/>
                      </a:cubicBezTo>
                      <a:cubicBezTo>
                        <a:pt x="1270000" y="787434"/>
                        <a:pt x="1280456" y="771997"/>
                        <a:pt x="1295400" y="762034"/>
                      </a:cubicBezTo>
                      <a:cubicBezTo>
                        <a:pt x="1355626" y="721883"/>
                        <a:pt x="1341659" y="801056"/>
                        <a:pt x="1384300" y="673134"/>
                      </a:cubicBezTo>
                      <a:lnTo>
                        <a:pt x="1422400" y="558834"/>
                      </a:lnTo>
                      <a:lnTo>
                        <a:pt x="1435100" y="520734"/>
                      </a:lnTo>
                      <a:cubicBezTo>
                        <a:pt x="1430722" y="485711"/>
                        <a:pt x="1429277" y="420189"/>
                        <a:pt x="1409700" y="381034"/>
                      </a:cubicBezTo>
                      <a:cubicBezTo>
                        <a:pt x="1402874" y="367382"/>
                        <a:pt x="1391126" y="356586"/>
                        <a:pt x="1384300" y="342934"/>
                      </a:cubicBezTo>
                      <a:cubicBezTo>
                        <a:pt x="1378313" y="330960"/>
                        <a:pt x="1379963" y="315287"/>
                        <a:pt x="1371600" y="304834"/>
                      </a:cubicBezTo>
                      <a:cubicBezTo>
                        <a:pt x="1362065" y="292915"/>
                        <a:pt x="1344908" y="289575"/>
                        <a:pt x="1333500" y="279434"/>
                      </a:cubicBezTo>
                      <a:cubicBezTo>
                        <a:pt x="1286350" y="237523"/>
                        <a:pt x="1260100" y="195762"/>
                        <a:pt x="1206500" y="165134"/>
                      </a:cubicBezTo>
                      <a:cubicBezTo>
                        <a:pt x="1194877" y="158492"/>
                        <a:pt x="1180102" y="158935"/>
                        <a:pt x="1168400" y="152434"/>
                      </a:cubicBezTo>
                      <a:cubicBezTo>
                        <a:pt x="1141715" y="137609"/>
                        <a:pt x="1121160" y="111287"/>
                        <a:pt x="1092200" y="101634"/>
                      </a:cubicBezTo>
                      <a:cubicBezTo>
                        <a:pt x="1079500" y="97401"/>
                        <a:pt x="1065802" y="95435"/>
                        <a:pt x="1054100" y="88934"/>
                      </a:cubicBezTo>
                      <a:cubicBezTo>
                        <a:pt x="906384" y="6870"/>
                        <a:pt x="1050046" y="62183"/>
                        <a:pt x="901700" y="12734"/>
                      </a:cubicBezTo>
                      <a:cubicBezTo>
                        <a:pt x="859584" y="-1305"/>
                        <a:pt x="876987" y="34"/>
                        <a:pt x="850900" y="34"/>
                      </a:cubicBezTo>
                    </a:path>
                  </a:pathLst>
                </a:custGeom>
                <a:noFill/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5" name="Picture 4" descr="http://icons.iconarchive.com/icons/carvetia/odds-and-ends/96/Melting-Pot-Empty-icon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7584" y="4533452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íë¸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3" r="19229"/>
              <a:stretch/>
            </p:blipFill>
            <p:spPr bwMode="auto">
              <a:xfrm rot="2900405">
                <a:off x="3169022" y="3816225"/>
                <a:ext cx="651565" cy="688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680814" y="2549081"/>
              <a:ext cx="1153527" cy="2898772"/>
              <a:chOff x="680814" y="2549081"/>
              <a:chExt cx="1153527" cy="289877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0814" y="2549081"/>
                <a:ext cx="1153527" cy="1041108"/>
              </a:xfrm>
              <a:prstGeom prst="rect">
                <a:avLst/>
              </a:prstGeom>
            </p:spPr>
          </p:pic>
          <p:pic>
            <p:nvPicPr>
              <p:cNvPr id="20" name="Picture 4" descr="http://icons.iconarchive.com/icons/carvetia/odds-and-ends/96/Melting-Pot-Empty-icon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272" y="4533452"/>
                <a:ext cx="914400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íë¸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5745" b="96809" l="19068" r="7796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13" r="19229"/>
              <a:stretch/>
            </p:blipFill>
            <p:spPr bwMode="auto">
              <a:xfrm rot="2900405">
                <a:off x="938710" y="3816225"/>
                <a:ext cx="651565" cy="688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2881196" y="1143130"/>
              <a:ext cx="12170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꽃 행성 최종 버전</a:t>
              </a:r>
              <a:endParaRPr lang="en-US" altLang="ko-KR" sz="1000" dirty="0" smtClean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56076" y="1143129"/>
              <a:ext cx="12170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꽃 행성 씨앗 버전</a:t>
              </a:r>
              <a:endParaRPr lang="en-US" altLang="ko-KR" sz="1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268393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3" r="19229"/>
          <a:stretch/>
        </p:blipFill>
        <p:spPr bwMode="auto">
          <a:xfrm>
            <a:off x="1902681" y="4800600"/>
            <a:ext cx="1848873" cy="195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ë¸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051" y="2113021"/>
            <a:ext cx="31813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4" t="35087" r="43840" b="8559"/>
          <a:stretch/>
        </p:blipFill>
        <p:spPr bwMode="auto">
          <a:xfrm>
            <a:off x="6272470" y="984261"/>
            <a:ext cx="1112520" cy="10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7" r="8363"/>
          <a:stretch/>
        </p:blipFill>
        <p:spPr bwMode="auto">
          <a:xfrm>
            <a:off x="1023295" y="-1719896"/>
            <a:ext cx="2686050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48629"/>
          <a:stretch/>
        </p:blipFill>
        <p:spPr>
          <a:xfrm>
            <a:off x="-1707725" y="1047443"/>
            <a:ext cx="1849505" cy="1811561"/>
          </a:xfrm>
          <a:prstGeom prst="rect">
            <a:avLst/>
          </a:prstGeom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6" r="18997"/>
          <a:stretch/>
        </p:blipFill>
        <p:spPr bwMode="auto">
          <a:xfrm>
            <a:off x="137274" y="4800600"/>
            <a:ext cx="1768053" cy="195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58" y="3749040"/>
            <a:ext cx="2653489" cy="26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48" y="3749039"/>
            <a:ext cx="2653489" cy="265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11" y="-576539"/>
            <a:ext cx="2843829" cy="28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ë¯¸ë¬ íë¸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25" y="2859004"/>
            <a:ext cx="1948809" cy="194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6260" r="11091" b="9776"/>
          <a:stretch/>
        </p:blipFill>
        <p:spPr bwMode="auto">
          <a:xfrm>
            <a:off x="152642" y="1028769"/>
            <a:ext cx="16764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8" t="63620" r="2802" b="4130"/>
          <a:stretch/>
        </p:blipFill>
        <p:spPr bwMode="auto">
          <a:xfrm>
            <a:off x="7237526" y="2408663"/>
            <a:ext cx="1438352" cy="122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506" y="211891"/>
            <a:ext cx="1862361" cy="194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3" t="11702" r="16733" b="11498"/>
          <a:stretch/>
        </p:blipFill>
        <p:spPr bwMode="auto">
          <a:xfrm>
            <a:off x="139937" y="2859004"/>
            <a:ext cx="1712381" cy="194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t="7360" r="11426" b="5920"/>
          <a:stretch/>
        </p:blipFill>
        <p:spPr bwMode="auto">
          <a:xfrm>
            <a:off x="10075848" y="4736413"/>
            <a:ext cx="1620982" cy="19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2" t="4501" r="6542" b="57714"/>
          <a:stretch/>
        </p:blipFill>
        <p:spPr bwMode="auto">
          <a:xfrm>
            <a:off x="10070616" y="-436313"/>
            <a:ext cx="3289301" cy="28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0" t="52049" r="4447" b="2640"/>
          <a:stretch/>
        </p:blipFill>
        <p:spPr bwMode="auto">
          <a:xfrm>
            <a:off x="-1712282" y="4800600"/>
            <a:ext cx="1849556" cy="19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2" t="54723" r="6542" b="7166"/>
          <a:stretch/>
        </p:blipFill>
        <p:spPr bwMode="auto">
          <a:xfrm>
            <a:off x="11696830" y="3019016"/>
            <a:ext cx="3289301" cy="29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ë¯¸ë¬ íë¸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0" t="3761" r="4447" b="51211"/>
          <a:stretch/>
        </p:blipFill>
        <p:spPr bwMode="auto">
          <a:xfrm>
            <a:off x="-1712282" y="2859005"/>
            <a:ext cx="1849556" cy="194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93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"/>
            <a:ext cx="4762499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999" y="1"/>
            <a:ext cx="4762499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0"/>
            <a:ext cx="4762500" cy="47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ê´ë ¨ ì´ë¯¸ì§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47625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-1925636"/>
            <a:ext cx="5629275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-2752725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ì°ì£¼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025" y="-470693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266952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12ë©´ì²´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-2381250"/>
            <a:ext cx="47529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ê´ë ¨ ì´ë¯¸ì§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3600" y="-56197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ê´ë ¨ ì´ë¯¸ì§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125" y="31051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113088" y="3981451"/>
            <a:ext cx="2181225" cy="2095500"/>
          </a:xfrm>
          <a:prstGeom prst="rect">
            <a:avLst/>
          </a:prstGeom>
        </p:spPr>
      </p:pic>
      <p:pic>
        <p:nvPicPr>
          <p:cNvPr id="2078" name="Picture 30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4257675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97076" y="-290509"/>
            <a:ext cx="22479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1" y="1"/>
            <a:ext cx="256032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21" y="0"/>
            <a:ext cx="3333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ì§ì£¼ì¡°ê°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2143126"/>
            <a:ext cx="63817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ì°í¸ì´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4" y="2085976"/>
            <a:ext cx="5589813" cy="37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ë°ë·ì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13" y="85725"/>
            <a:ext cx="338137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10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662" y="250825"/>
            <a:ext cx="6000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½ë´ì¤ë¦¬ ë¬´ë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5048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½ë´ì¤ë¦¬ ë¬´ë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504825"/>
            <a:ext cx="250190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ë¬´ëë±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r="29066" b="28756"/>
          <a:stretch/>
        </p:blipFill>
        <p:spPr bwMode="auto">
          <a:xfrm>
            <a:off x="10619261" y="4536006"/>
            <a:ext cx="1697677" cy="23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ë¬´ë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3814" y="4060825"/>
            <a:ext cx="3116517" cy="31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ë¬´ë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06" y="2926609"/>
            <a:ext cx="3645374" cy="180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ë¬´ë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487862"/>
            <a:ext cx="4454525" cy="289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ê½ ë´ì¤ë¦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267200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ëª©íì ë±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533" y="-2857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ê´ë ¨ ì´ë¯¸ì§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321" y="704849"/>
            <a:ext cx="3810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54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½ ë´ì¤ë¦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175"/>
            <a:ext cx="2495550" cy="1838325"/>
          </a:xfrm>
          <a:prstGeom prst="rect">
            <a:avLst/>
          </a:prstGeom>
        </p:spPr>
      </p:pic>
      <p:pic>
        <p:nvPicPr>
          <p:cNvPr id="3078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46" y="-1411386"/>
            <a:ext cx="5016459" cy="334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½ ë´ì¤ë¦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043430"/>
            <a:ext cx="4339990" cy="394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932086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96" y="3683219"/>
            <a:ext cx="2904203" cy="33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954" y="368321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315" y="6082202"/>
            <a:ext cx="1779355" cy="12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711" y="-1395848"/>
            <a:ext cx="2093772" cy="27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ê´ë ¨ ì´ë¯¸ì§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-1926659"/>
            <a:ext cx="18097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02" y="-1099247"/>
            <a:ext cx="1702721" cy="98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6" y="-2141927"/>
            <a:ext cx="2780479" cy="208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ì¡°ëª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16" y="6189411"/>
            <a:ext cx="2822566" cy="21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3" y="1755366"/>
            <a:ext cx="2686050" cy="1695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44" y="604443"/>
            <a:ext cx="3839111" cy="5649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55" y="914400"/>
            <a:ext cx="3181794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8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asonalwonderment:Seed Pods ~ Wi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764" y="57233"/>
            <a:ext cx="2941806" cy="36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dsummer Fairies - Lantern: 8.5x11 Art Pr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7" y="300862"/>
            <a:ext cx="2396594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pired by Shakespeares A Midsummer Nights Dream, the Midsummer Fairies series celebrates the beauty of nature as only the wee folk can. The Bluebell Fairy lulls her queen to sleep with a sweet flower chorus. Her skirt is of curling petals and sprightly ribbons and her hair is tied 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7" y="3466342"/>
            <a:ext cx="2174875" cy="28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Flower Fairy Alphabet #1 (ìì¬ë¦¬ ë©ë¦¬ë°ì»¤) : ë¤ì´ë² ë¸ë¡ê·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354" y="3759581"/>
            <a:ext cx="1927812" cy="29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bell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562" y="2614177"/>
            <a:ext cx="310821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3362419" y="1102753"/>
            <a:ext cx="4071844" cy="4126472"/>
            <a:chOff x="3362419" y="1102753"/>
            <a:chExt cx="4071844" cy="4126472"/>
          </a:xfrm>
        </p:grpSpPr>
        <p:sp>
          <p:nvSpPr>
            <p:cNvPr id="8" name="자유형 7"/>
            <p:cNvSpPr/>
            <p:nvPr/>
          </p:nvSpPr>
          <p:spPr>
            <a:xfrm>
              <a:off x="5834610" y="2641290"/>
              <a:ext cx="961595" cy="593563"/>
            </a:xfrm>
            <a:custGeom>
              <a:avLst/>
              <a:gdLst>
                <a:gd name="connsiteX0" fmla="*/ 0 w 1543086"/>
                <a:gd name="connsiteY0" fmla="*/ 952500 h 952500"/>
                <a:gd name="connsiteX1" fmla="*/ 9525 w 1543086"/>
                <a:gd name="connsiteY1" fmla="*/ 704850 h 952500"/>
                <a:gd name="connsiteX2" fmla="*/ 38100 w 1543086"/>
                <a:gd name="connsiteY2" fmla="*/ 552450 h 952500"/>
                <a:gd name="connsiteX3" fmla="*/ 47625 w 1543086"/>
                <a:gd name="connsiteY3" fmla="*/ 523875 h 952500"/>
                <a:gd name="connsiteX4" fmla="*/ 66675 w 1543086"/>
                <a:gd name="connsiteY4" fmla="*/ 495300 h 952500"/>
                <a:gd name="connsiteX5" fmla="*/ 85725 w 1543086"/>
                <a:gd name="connsiteY5" fmla="*/ 438150 h 952500"/>
                <a:gd name="connsiteX6" fmla="*/ 104775 w 1543086"/>
                <a:gd name="connsiteY6" fmla="*/ 381000 h 952500"/>
                <a:gd name="connsiteX7" fmla="*/ 114300 w 1543086"/>
                <a:gd name="connsiteY7" fmla="*/ 352425 h 952500"/>
                <a:gd name="connsiteX8" fmla="*/ 152400 w 1543086"/>
                <a:gd name="connsiteY8" fmla="*/ 295275 h 952500"/>
                <a:gd name="connsiteX9" fmla="*/ 180975 w 1543086"/>
                <a:gd name="connsiteY9" fmla="*/ 276225 h 952500"/>
                <a:gd name="connsiteX10" fmla="*/ 200025 w 1543086"/>
                <a:gd name="connsiteY10" fmla="*/ 247650 h 952500"/>
                <a:gd name="connsiteX11" fmla="*/ 209550 w 1543086"/>
                <a:gd name="connsiteY11" fmla="*/ 219075 h 952500"/>
                <a:gd name="connsiteX12" fmla="*/ 304800 w 1543086"/>
                <a:gd name="connsiteY12" fmla="*/ 161925 h 952500"/>
                <a:gd name="connsiteX13" fmla="*/ 381000 w 1543086"/>
                <a:gd name="connsiteY13" fmla="*/ 114300 h 952500"/>
                <a:gd name="connsiteX14" fmla="*/ 552450 w 1543086"/>
                <a:gd name="connsiteY14" fmla="*/ 57150 h 952500"/>
                <a:gd name="connsiteX15" fmla="*/ 638175 w 1543086"/>
                <a:gd name="connsiteY15" fmla="*/ 28575 h 952500"/>
                <a:gd name="connsiteX16" fmla="*/ 666750 w 1543086"/>
                <a:gd name="connsiteY16" fmla="*/ 19050 h 952500"/>
                <a:gd name="connsiteX17" fmla="*/ 857250 w 1543086"/>
                <a:gd name="connsiteY17" fmla="*/ 0 h 952500"/>
                <a:gd name="connsiteX18" fmla="*/ 1133475 w 1543086"/>
                <a:gd name="connsiteY18" fmla="*/ 9525 h 952500"/>
                <a:gd name="connsiteX19" fmla="*/ 1266825 w 1543086"/>
                <a:gd name="connsiteY19" fmla="*/ 47625 h 952500"/>
                <a:gd name="connsiteX20" fmla="*/ 1295400 w 1543086"/>
                <a:gd name="connsiteY20" fmla="*/ 66675 h 952500"/>
                <a:gd name="connsiteX21" fmla="*/ 1352550 w 1543086"/>
                <a:gd name="connsiteY21" fmla="*/ 95250 h 952500"/>
                <a:gd name="connsiteX22" fmla="*/ 1371600 w 1543086"/>
                <a:gd name="connsiteY22" fmla="*/ 123825 h 952500"/>
                <a:gd name="connsiteX23" fmla="*/ 1400175 w 1543086"/>
                <a:gd name="connsiteY23" fmla="*/ 142875 h 952500"/>
                <a:gd name="connsiteX24" fmla="*/ 1476375 w 1543086"/>
                <a:gd name="connsiteY24" fmla="*/ 228600 h 952500"/>
                <a:gd name="connsiteX25" fmla="*/ 1485900 w 1543086"/>
                <a:gd name="connsiteY25" fmla="*/ 257175 h 952500"/>
                <a:gd name="connsiteX26" fmla="*/ 1504950 w 1543086"/>
                <a:gd name="connsiteY26" fmla="*/ 285750 h 952500"/>
                <a:gd name="connsiteX27" fmla="*/ 1524000 w 1543086"/>
                <a:gd name="connsiteY27" fmla="*/ 342900 h 952500"/>
                <a:gd name="connsiteX28" fmla="*/ 1533525 w 1543086"/>
                <a:gd name="connsiteY28" fmla="*/ 371475 h 952500"/>
                <a:gd name="connsiteX29" fmla="*/ 1543050 w 1543086"/>
                <a:gd name="connsiteY29" fmla="*/ 51435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3086" h="952500">
                  <a:moveTo>
                    <a:pt x="0" y="952500"/>
                  </a:moveTo>
                  <a:cubicBezTo>
                    <a:pt x="3175" y="869950"/>
                    <a:pt x="4943" y="787334"/>
                    <a:pt x="9525" y="704850"/>
                  </a:cubicBezTo>
                  <a:cubicBezTo>
                    <a:pt x="14902" y="608056"/>
                    <a:pt x="12827" y="628268"/>
                    <a:pt x="38100" y="552450"/>
                  </a:cubicBezTo>
                  <a:cubicBezTo>
                    <a:pt x="41275" y="542925"/>
                    <a:pt x="42056" y="532229"/>
                    <a:pt x="47625" y="523875"/>
                  </a:cubicBezTo>
                  <a:cubicBezTo>
                    <a:pt x="53975" y="514350"/>
                    <a:pt x="62026" y="505761"/>
                    <a:pt x="66675" y="495300"/>
                  </a:cubicBezTo>
                  <a:cubicBezTo>
                    <a:pt x="74830" y="476950"/>
                    <a:pt x="79375" y="457200"/>
                    <a:pt x="85725" y="438150"/>
                  </a:cubicBezTo>
                  <a:lnTo>
                    <a:pt x="104775" y="381000"/>
                  </a:lnTo>
                  <a:cubicBezTo>
                    <a:pt x="107950" y="371475"/>
                    <a:pt x="108731" y="360779"/>
                    <a:pt x="114300" y="352425"/>
                  </a:cubicBezTo>
                  <a:cubicBezTo>
                    <a:pt x="127000" y="333375"/>
                    <a:pt x="133350" y="307975"/>
                    <a:pt x="152400" y="295275"/>
                  </a:cubicBezTo>
                  <a:lnTo>
                    <a:pt x="180975" y="276225"/>
                  </a:lnTo>
                  <a:cubicBezTo>
                    <a:pt x="187325" y="266700"/>
                    <a:pt x="194905" y="257889"/>
                    <a:pt x="200025" y="247650"/>
                  </a:cubicBezTo>
                  <a:cubicBezTo>
                    <a:pt x="204515" y="238670"/>
                    <a:pt x="202450" y="226175"/>
                    <a:pt x="209550" y="219075"/>
                  </a:cubicBezTo>
                  <a:cubicBezTo>
                    <a:pt x="242234" y="186391"/>
                    <a:pt x="268722" y="182970"/>
                    <a:pt x="304800" y="161925"/>
                  </a:cubicBezTo>
                  <a:cubicBezTo>
                    <a:pt x="330673" y="146833"/>
                    <a:pt x="352584" y="123772"/>
                    <a:pt x="381000" y="114300"/>
                  </a:cubicBezTo>
                  <a:lnTo>
                    <a:pt x="552450" y="57150"/>
                  </a:lnTo>
                  <a:lnTo>
                    <a:pt x="638175" y="28575"/>
                  </a:lnTo>
                  <a:cubicBezTo>
                    <a:pt x="647700" y="25400"/>
                    <a:pt x="656811" y="20470"/>
                    <a:pt x="666750" y="19050"/>
                  </a:cubicBezTo>
                  <a:cubicBezTo>
                    <a:pt x="774406" y="3671"/>
                    <a:pt x="711040" y="11247"/>
                    <a:pt x="857250" y="0"/>
                  </a:cubicBezTo>
                  <a:cubicBezTo>
                    <a:pt x="949325" y="3175"/>
                    <a:pt x="1041647" y="2079"/>
                    <a:pt x="1133475" y="9525"/>
                  </a:cubicBezTo>
                  <a:cubicBezTo>
                    <a:pt x="1140705" y="10111"/>
                    <a:pt x="1252675" y="38192"/>
                    <a:pt x="1266825" y="47625"/>
                  </a:cubicBezTo>
                  <a:cubicBezTo>
                    <a:pt x="1276350" y="53975"/>
                    <a:pt x="1285161" y="61555"/>
                    <a:pt x="1295400" y="66675"/>
                  </a:cubicBezTo>
                  <a:cubicBezTo>
                    <a:pt x="1374270" y="106110"/>
                    <a:pt x="1270658" y="40655"/>
                    <a:pt x="1352550" y="95250"/>
                  </a:cubicBezTo>
                  <a:cubicBezTo>
                    <a:pt x="1358900" y="104775"/>
                    <a:pt x="1363505" y="115730"/>
                    <a:pt x="1371600" y="123825"/>
                  </a:cubicBezTo>
                  <a:cubicBezTo>
                    <a:pt x="1379695" y="131920"/>
                    <a:pt x="1391619" y="135270"/>
                    <a:pt x="1400175" y="142875"/>
                  </a:cubicBezTo>
                  <a:cubicBezTo>
                    <a:pt x="1422895" y="163070"/>
                    <a:pt x="1460451" y="196751"/>
                    <a:pt x="1476375" y="228600"/>
                  </a:cubicBezTo>
                  <a:cubicBezTo>
                    <a:pt x="1480865" y="237580"/>
                    <a:pt x="1481410" y="248195"/>
                    <a:pt x="1485900" y="257175"/>
                  </a:cubicBezTo>
                  <a:cubicBezTo>
                    <a:pt x="1491020" y="267414"/>
                    <a:pt x="1500301" y="275289"/>
                    <a:pt x="1504950" y="285750"/>
                  </a:cubicBezTo>
                  <a:cubicBezTo>
                    <a:pt x="1513105" y="304100"/>
                    <a:pt x="1517650" y="323850"/>
                    <a:pt x="1524000" y="342900"/>
                  </a:cubicBezTo>
                  <a:lnTo>
                    <a:pt x="1533525" y="371475"/>
                  </a:lnTo>
                  <a:cubicBezTo>
                    <a:pt x="1544200" y="488898"/>
                    <a:pt x="1543050" y="441181"/>
                    <a:pt x="1543050" y="51435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330081" y="3466342"/>
              <a:ext cx="498593" cy="178069"/>
            </a:xfrm>
            <a:custGeom>
              <a:avLst/>
              <a:gdLst>
                <a:gd name="connsiteX0" fmla="*/ 800100 w 800100"/>
                <a:gd name="connsiteY0" fmla="*/ 285750 h 285750"/>
                <a:gd name="connsiteX1" fmla="*/ 752475 w 800100"/>
                <a:gd name="connsiteY1" fmla="*/ 247650 h 285750"/>
                <a:gd name="connsiteX2" fmla="*/ 695325 w 800100"/>
                <a:gd name="connsiteY2" fmla="*/ 200025 h 285750"/>
                <a:gd name="connsiteX3" fmla="*/ 676275 w 800100"/>
                <a:gd name="connsiteY3" fmla="*/ 171450 h 285750"/>
                <a:gd name="connsiteX4" fmla="*/ 609600 w 800100"/>
                <a:gd name="connsiteY4" fmla="*/ 114300 h 285750"/>
                <a:gd name="connsiteX5" fmla="*/ 552450 w 800100"/>
                <a:gd name="connsiteY5" fmla="*/ 76200 h 285750"/>
                <a:gd name="connsiteX6" fmla="*/ 523875 w 800100"/>
                <a:gd name="connsiteY6" fmla="*/ 57150 h 285750"/>
                <a:gd name="connsiteX7" fmla="*/ 438150 w 800100"/>
                <a:gd name="connsiteY7" fmla="*/ 28575 h 285750"/>
                <a:gd name="connsiteX8" fmla="*/ 409575 w 800100"/>
                <a:gd name="connsiteY8" fmla="*/ 19050 h 285750"/>
                <a:gd name="connsiteX9" fmla="*/ 381000 w 800100"/>
                <a:gd name="connsiteY9" fmla="*/ 9525 h 285750"/>
                <a:gd name="connsiteX10" fmla="*/ 342900 w 800100"/>
                <a:gd name="connsiteY10" fmla="*/ 0 h 285750"/>
                <a:gd name="connsiteX11" fmla="*/ 76200 w 800100"/>
                <a:gd name="connsiteY11" fmla="*/ 9525 h 285750"/>
                <a:gd name="connsiteX12" fmla="*/ 47625 w 800100"/>
                <a:gd name="connsiteY12" fmla="*/ 19050 h 285750"/>
                <a:gd name="connsiteX13" fmla="*/ 0 w 800100"/>
                <a:gd name="connsiteY13" fmla="*/ 571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0100" h="285750">
                  <a:moveTo>
                    <a:pt x="800100" y="285750"/>
                  </a:moveTo>
                  <a:cubicBezTo>
                    <a:pt x="784225" y="273050"/>
                    <a:pt x="767775" y="261037"/>
                    <a:pt x="752475" y="247650"/>
                  </a:cubicBezTo>
                  <a:cubicBezTo>
                    <a:pt x="693803" y="196312"/>
                    <a:pt x="753806" y="239012"/>
                    <a:pt x="695325" y="200025"/>
                  </a:cubicBezTo>
                  <a:cubicBezTo>
                    <a:pt x="688975" y="190500"/>
                    <a:pt x="683604" y="180244"/>
                    <a:pt x="676275" y="171450"/>
                  </a:cubicBezTo>
                  <a:cubicBezTo>
                    <a:pt x="656542" y="147771"/>
                    <a:pt x="634827" y="131959"/>
                    <a:pt x="609600" y="114300"/>
                  </a:cubicBezTo>
                  <a:cubicBezTo>
                    <a:pt x="590843" y="101170"/>
                    <a:pt x="571500" y="88900"/>
                    <a:pt x="552450" y="76200"/>
                  </a:cubicBezTo>
                  <a:cubicBezTo>
                    <a:pt x="542925" y="69850"/>
                    <a:pt x="534735" y="60770"/>
                    <a:pt x="523875" y="57150"/>
                  </a:cubicBezTo>
                  <a:lnTo>
                    <a:pt x="438150" y="28575"/>
                  </a:lnTo>
                  <a:lnTo>
                    <a:pt x="409575" y="19050"/>
                  </a:lnTo>
                  <a:cubicBezTo>
                    <a:pt x="400050" y="15875"/>
                    <a:pt x="390740" y="11960"/>
                    <a:pt x="381000" y="9525"/>
                  </a:cubicBezTo>
                  <a:lnTo>
                    <a:pt x="342900" y="0"/>
                  </a:lnTo>
                  <a:cubicBezTo>
                    <a:pt x="254000" y="3175"/>
                    <a:pt x="164972" y="3798"/>
                    <a:pt x="76200" y="9525"/>
                  </a:cubicBezTo>
                  <a:cubicBezTo>
                    <a:pt x="66181" y="10171"/>
                    <a:pt x="56605" y="14560"/>
                    <a:pt x="47625" y="19050"/>
                  </a:cubicBezTo>
                  <a:cubicBezTo>
                    <a:pt x="23594" y="31066"/>
                    <a:pt x="17719" y="39431"/>
                    <a:pt x="0" y="5715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196290" y="1851850"/>
              <a:ext cx="2724541" cy="3377375"/>
            </a:xfrm>
            <a:custGeom>
              <a:avLst/>
              <a:gdLst>
                <a:gd name="connsiteX0" fmla="*/ 4372113 w 4372113"/>
                <a:gd name="connsiteY0" fmla="*/ 5419725 h 5419725"/>
                <a:gd name="connsiteX1" fmla="*/ 4324488 w 4372113"/>
                <a:gd name="connsiteY1" fmla="*/ 5391150 h 5419725"/>
                <a:gd name="connsiteX2" fmla="*/ 4286388 w 4372113"/>
                <a:gd name="connsiteY2" fmla="*/ 5381625 h 5419725"/>
                <a:gd name="connsiteX3" fmla="*/ 4191138 w 4372113"/>
                <a:gd name="connsiteY3" fmla="*/ 5343525 h 5419725"/>
                <a:gd name="connsiteX4" fmla="*/ 4143513 w 4372113"/>
                <a:gd name="connsiteY4" fmla="*/ 5324475 h 5419725"/>
                <a:gd name="connsiteX5" fmla="*/ 4076838 w 4372113"/>
                <a:gd name="connsiteY5" fmla="*/ 5295900 h 5419725"/>
                <a:gd name="connsiteX6" fmla="*/ 3981588 w 4372113"/>
                <a:gd name="connsiteY6" fmla="*/ 5257800 h 5419725"/>
                <a:gd name="connsiteX7" fmla="*/ 3943488 w 4372113"/>
                <a:gd name="connsiteY7" fmla="*/ 5248275 h 5419725"/>
                <a:gd name="connsiteX8" fmla="*/ 3905388 w 4372113"/>
                <a:gd name="connsiteY8" fmla="*/ 5229225 h 5419725"/>
                <a:gd name="connsiteX9" fmla="*/ 3867288 w 4372113"/>
                <a:gd name="connsiteY9" fmla="*/ 5219700 h 5419725"/>
                <a:gd name="connsiteX10" fmla="*/ 3800613 w 4372113"/>
                <a:gd name="connsiteY10" fmla="*/ 5200650 h 5419725"/>
                <a:gd name="connsiteX11" fmla="*/ 3752988 w 4372113"/>
                <a:gd name="connsiteY11" fmla="*/ 5191125 h 5419725"/>
                <a:gd name="connsiteX12" fmla="*/ 3695838 w 4372113"/>
                <a:gd name="connsiteY12" fmla="*/ 5172075 h 5419725"/>
                <a:gd name="connsiteX13" fmla="*/ 3610113 w 4372113"/>
                <a:gd name="connsiteY13" fmla="*/ 5143500 h 5419725"/>
                <a:gd name="connsiteX14" fmla="*/ 3581538 w 4372113"/>
                <a:gd name="connsiteY14" fmla="*/ 5133975 h 5419725"/>
                <a:gd name="connsiteX15" fmla="*/ 3552963 w 4372113"/>
                <a:gd name="connsiteY15" fmla="*/ 5124450 h 5419725"/>
                <a:gd name="connsiteX16" fmla="*/ 3524388 w 4372113"/>
                <a:gd name="connsiteY16" fmla="*/ 5105400 h 5419725"/>
                <a:gd name="connsiteX17" fmla="*/ 3467238 w 4372113"/>
                <a:gd name="connsiteY17" fmla="*/ 5095875 h 5419725"/>
                <a:gd name="connsiteX18" fmla="*/ 3410088 w 4372113"/>
                <a:gd name="connsiteY18" fmla="*/ 5076825 h 5419725"/>
                <a:gd name="connsiteX19" fmla="*/ 3343413 w 4372113"/>
                <a:gd name="connsiteY19" fmla="*/ 5057775 h 5419725"/>
                <a:gd name="connsiteX20" fmla="*/ 3295788 w 4372113"/>
                <a:gd name="connsiteY20" fmla="*/ 5048250 h 5419725"/>
                <a:gd name="connsiteX21" fmla="*/ 3267213 w 4372113"/>
                <a:gd name="connsiteY21" fmla="*/ 5038725 h 5419725"/>
                <a:gd name="connsiteX22" fmla="*/ 3191013 w 4372113"/>
                <a:gd name="connsiteY22" fmla="*/ 5019675 h 5419725"/>
                <a:gd name="connsiteX23" fmla="*/ 3133863 w 4372113"/>
                <a:gd name="connsiteY23" fmla="*/ 5000625 h 5419725"/>
                <a:gd name="connsiteX24" fmla="*/ 3105288 w 4372113"/>
                <a:gd name="connsiteY24" fmla="*/ 4991100 h 5419725"/>
                <a:gd name="connsiteX25" fmla="*/ 3019563 w 4372113"/>
                <a:gd name="connsiteY25" fmla="*/ 4933950 h 5419725"/>
                <a:gd name="connsiteX26" fmla="*/ 2990988 w 4372113"/>
                <a:gd name="connsiteY26" fmla="*/ 4914900 h 5419725"/>
                <a:gd name="connsiteX27" fmla="*/ 2962413 w 4372113"/>
                <a:gd name="connsiteY27" fmla="*/ 4895850 h 5419725"/>
                <a:gd name="connsiteX28" fmla="*/ 2943363 w 4372113"/>
                <a:gd name="connsiteY28" fmla="*/ 4867275 h 5419725"/>
                <a:gd name="connsiteX29" fmla="*/ 2886213 w 4372113"/>
                <a:gd name="connsiteY29" fmla="*/ 4819650 h 5419725"/>
                <a:gd name="connsiteX30" fmla="*/ 2867163 w 4372113"/>
                <a:gd name="connsiteY30" fmla="*/ 4791075 h 5419725"/>
                <a:gd name="connsiteX31" fmla="*/ 2810013 w 4372113"/>
                <a:gd name="connsiteY31" fmla="*/ 4752975 h 5419725"/>
                <a:gd name="connsiteX32" fmla="*/ 2790963 w 4372113"/>
                <a:gd name="connsiteY32" fmla="*/ 4724400 h 5419725"/>
                <a:gd name="connsiteX33" fmla="*/ 2762388 w 4372113"/>
                <a:gd name="connsiteY33" fmla="*/ 4714875 h 5419725"/>
                <a:gd name="connsiteX34" fmla="*/ 2733813 w 4372113"/>
                <a:gd name="connsiteY34" fmla="*/ 4695825 h 5419725"/>
                <a:gd name="connsiteX35" fmla="*/ 2667138 w 4372113"/>
                <a:gd name="connsiteY35" fmla="*/ 4619625 h 5419725"/>
                <a:gd name="connsiteX36" fmla="*/ 2619513 w 4372113"/>
                <a:gd name="connsiteY36" fmla="*/ 4533900 h 5419725"/>
                <a:gd name="connsiteX37" fmla="*/ 2600463 w 4372113"/>
                <a:gd name="connsiteY37" fmla="*/ 4505325 h 5419725"/>
                <a:gd name="connsiteX38" fmla="*/ 2571888 w 4372113"/>
                <a:gd name="connsiteY38" fmla="*/ 4419600 h 5419725"/>
                <a:gd name="connsiteX39" fmla="*/ 2562363 w 4372113"/>
                <a:gd name="connsiteY39" fmla="*/ 4391025 h 5419725"/>
                <a:gd name="connsiteX40" fmla="*/ 2533788 w 4372113"/>
                <a:gd name="connsiteY40" fmla="*/ 4286250 h 5419725"/>
                <a:gd name="connsiteX41" fmla="*/ 2524263 w 4372113"/>
                <a:gd name="connsiteY41" fmla="*/ 4257675 h 5419725"/>
                <a:gd name="connsiteX42" fmla="*/ 2514738 w 4372113"/>
                <a:gd name="connsiteY42" fmla="*/ 4229100 h 5419725"/>
                <a:gd name="connsiteX43" fmla="*/ 2533788 w 4372113"/>
                <a:gd name="connsiteY43" fmla="*/ 3971925 h 5419725"/>
                <a:gd name="connsiteX44" fmla="*/ 2552838 w 4372113"/>
                <a:gd name="connsiteY44" fmla="*/ 3848100 h 5419725"/>
                <a:gd name="connsiteX45" fmla="*/ 2581413 w 4372113"/>
                <a:gd name="connsiteY45" fmla="*/ 3286125 h 5419725"/>
                <a:gd name="connsiteX46" fmla="*/ 2590938 w 4372113"/>
                <a:gd name="connsiteY46" fmla="*/ 3143250 h 5419725"/>
                <a:gd name="connsiteX47" fmla="*/ 2609988 w 4372113"/>
                <a:gd name="connsiteY47" fmla="*/ 2552700 h 5419725"/>
                <a:gd name="connsiteX48" fmla="*/ 2619513 w 4372113"/>
                <a:gd name="connsiteY48" fmla="*/ 2447925 h 5419725"/>
                <a:gd name="connsiteX49" fmla="*/ 2638563 w 4372113"/>
                <a:gd name="connsiteY49" fmla="*/ 2295525 h 5419725"/>
                <a:gd name="connsiteX50" fmla="*/ 2629038 w 4372113"/>
                <a:gd name="connsiteY50" fmla="*/ 1933575 h 5419725"/>
                <a:gd name="connsiteX51" fmla="*/ 2600463 w 4372113"/>
                <a:gd name="connsiteY51" fmla="*/ 1800225 h 5419725"/>
                <a:gd name="connsiteX52" fmla="*/ 2590938 w 4372113"/>
                <a:gd name="connsiteY52" fmla="*/ 1743075 h 5419725"/>
                <a:gd name="connsiteX53" fmla="*/ 2571888 w 4372113"/>
                <a:gd name="connsiteY53" fmla="*/ 1685925 h 5419725"/>
                <a:gd name="connsiteX54" fmla="*/ 2552838 w 4372113"/>
                <a:gd name="connsiteY54" fmla="*/ 1657350 h 5419725"/>
                <a:gd name="connsiteX55" fmla="*/ 2533788 w 4372113"/>
                <a:gd name="connsiteY55" fmla="*/ 1590675 h 5419725"/>
                <a:gd name="connsiteX56" fmla="*/ 2514738 w 4372113"/>
                <a:gd name="connsiteY56" fmla="*/ 1533525 h 5419725"/>
                <a:gd name="connsiteX57" fmla="*/ 2495688 w 4372113"/>
                <a:gd name="connsiteY57" fmla="*/ 1457325 h 5419725"/>
                <a:gd name="connsiteX58" fmla="*/ 2457588 w 4372113"/>
                <a:gd name="connsiteY58" fmla="*/ 1371600 h 5419725"/>
                <a:gd name="connsiteX59" fmla="*/ 2448063 w 4372113"/>
                <a:gd name="connsiteY59" fmla="*/ 1343025 h 5419725"/>
                <a:gd name="connsiteX60" fmla="*/ 2409963 w 4372113"/>
                <a:gd name="connsiteY60" fmla="*/ 1285875 h 5419725"/>
                <a:gd name="connsiteX61" fmla="*/ 2390913 w 4372113"/>
                <a:gd name="connsiteY61" fmla="*/ 1209675 h 5419725"/>
                <a:gd name="connsiteX62" fmla="*/ 2362338 w 4372113"/>
                <a:gd name="connsiteY62" fmla="*/ 1181100 h 5419725"/>
                <a:gd name="connsiteX63" fmla="*/ 2324238 w 4372113"/>
                <a:gd name="connsiteY63" fmla="*/ 1123950 h 5419725"/>
                <a:gd name="connsiteX64" fmla="*/ 2305188 w 4372113"/>
                <a:gd name="connsiteY64" fmla="*/ 1095375 h 5419725"/>
                <a:gd name="connsiteX65" fmla="*/ 2219463 w 4372113"/>
                <a:gd name="connsiteY65" fmla="*/ 1047750 h 5419725"/>
                <a:gd name="connsiteX66" fmla="*/ 2114688 w 4372113"/>
                <a:gd name="connsiteY66" fmla="*/ 962025 h 5419725"/>
                <a:gd name="connsiteX67" fmla="*/ 2048013 w 4372113"/>
                <a:gd name="connsiteY67" fmla="*/ 923925 h 5419725"/>
                <a:gd name="connsiteX68" fmla="*/ 2019438 w 4372113"/>
                <a:gd name="connsiteY68" fmla="*/ 914400 h 5419725"/>
                <a:gd name="connsiteX69" fmla="*/ 1924188 w 4372113"/>
                <a:gd name="connsiteY69" fmla="*/ 838200 h 5419725"/>
                <a:gd name="connsiteX70" fmla="*/ 1876563 w 4372113"/>
                <a:gd name="connsiteY70" fmla="*/ 781050 h 5419725"/>
                <a:gd name="connsiteX71" fmla="*/ 1828938 w 4372113"/>
                <a:gd name="connsiteY71" fmla="*/ 733425 h 5419725"/>
                <a:gd name="connsiteX72" fmla="*/ 1762263 w 4372113"/>
                <a:gd name="connsiteY72" fmla="*/ 647700 h 5419725"/>
                <a:gd name="connsiteX73" fmla="*/ 1647963 w 4372113"/>
                <a:gd name="connsiteY73" fmla="*/ 533400 h 5419725"/>
                <a:gd name="connsiteX74" fmla="*/ 1619388 w 4372113"/>
                <a:gd name="connsiteY74" fmla="*/ 504825 h 5419725"/>
                <a:gd name="connsiteX75" fmla="*/ 1600338 w 4372113"/>
                <a:gd name="connsiteY75" fmla="*/ 476250 h 5419725"/>
                <a:gd name="connsiteX76" fmla="*/ 1571763 w 4372113"/>
                <a:gd name="connsiteY76" fmla="*/ 466725 h 5419725"/>
                <a:gd name="connsiteX77" fmla="*/ 1486038 w 4372113"/>
                <a:gd name="connsiteY77" fmla="*/ 371475 h 5419725"/>
                <a:gd name="connsiteX78" fmla="*/ 1457463 w 4372113"/>
                <a:gd name="connsiteY78" fmla="*/ 361950 h 5419725"/>
                <a:gd name="connsiteX79" fmla="*/ 1419363 w 4372113"/>
                <a:gd name="connsiteY79" fmla="*/ 333375 h 5419725"/>
                <a:gd name="connsiteX80" fmla="*/ 1381263 w 4372113"/>
                <a:gd name="connsiteY80" fmla="*/ 295275 h 5419725"/>
                <a:gd name="connsiteX81" fmla="*/ 1324113 w 4372113"/>
                <a:gd name="connsiteY81" fmla="*/ 257175 h 5419725"/>
                <a:gd name="connsiteX82" fmla="*/ 1295538 w 4372113"/>
                <a:gd name="connsiteY82" fmla="*/ 238125 h 5419725"/>
                <a:gd name="connsiteX83" fmla="*/ 1266963 w 4372113"/>
                <a:gd name="connsiteY83" fmla="*/ 219075 h 5419725"/>
                <a:gd name="connsiteX84" fmla="*/ 1200288 w 4372113"/>
                <a:gd name="connsiteY84" fmla="*/ 180975 h 5419725"/>
                <a:gd name="connsiteX85" fmla="*/ 1133613 w 4372113"/>
                <a:gd name="connsiteY85" fmla="*/ 142875 h 5419725"/>
                <a:gd name="connsiteX86" fmla="*/ 1105038 w 4372113"/>
                <a:gd name="connsiteY86" fmla="*/ 133350 h 5419725"/>
                <a:gd name="connsiteX87" fmla="*/ 1076463 w 4372113"/>
                <a:gd name="connsiteY87" fmla="*/ 114300 h 5419725"/>
                <a:gd name="connsiteX88" fmla="*/ 1009788 w 4372113"/>
                <a:gd name="connsiteY88" fmla="*/ 85725 h 5419725"/>
                <a:gd name="connsiteX89" fmla="*/ 962163 w 4372113"/>
                <a:gd name="connsiteY89" fmla="*/ 76200 h 5419725"/>
                <a:gd name="connsiteX90" fmla="*/ 933588 w 4372113"/>
                <a:gd name="connsiteY90" fmla="*/ 66675 h 5419725"/>
                <a:gd name="connsiteX91" fmla="*/ 876438 w 4372113"/>
                <a:gd name="connsiteY91" fmla="*/ 57150 h 5419725"/>
                <a:gd name="connsiteX92" fmla="*/ 790713 w 4372113"/>
                <a:gd name="connsiteY92" fmla="*/ 28575 h 5419725"/>
                <a:gd name="connsiteX93" fmla="*/ 762138 w 4372113"/>
                <a:gd name="connsiteY93" fmla="*/ 19050 h 5419725"/>
                <a:gd name="connsiteX94" fmla="*/ 724038 w 4372113"/>
                <a:gd name="connsiteY94" fmla="*/ 9525 h 5419725"/>
                <a:gd name="connsiteX95" fmla="*/ 619263 w 4372113"/>
                <a:gd name="connsiteY95" fmla="*/ 0 h 5419725"/>
                <a:gd name="connsiteX96" fmla="*/ 362088 w 4372113"/>
                <a:gd name="connsiteY96" fmla="*/ 9525 h 5419725"/>
                <a:gd name="connsiteX97" fmla="*/ 314463 w 4372113"/>
                <a:gd name="connsiteY97" fmla="*/ 19050 h 5419725"/>
                <a:gd name="connsiteX98" fmla="*/ 285888 w 4372113"/>
                <a:gd name="connsiteY98" fmla="*/ 47625 h 5419725"/>
                <a:gd name="connsiteX99" fmla="*/ 247788 w 4372113"/>
                <a:gd name="connsiteY99" fmla="*/ 76200 h 5419725"/>
                <a:gd name="connsiteX100" fmla="*/ 190638 w 4372113"/>
                <a:gd name="connsiteY100" fmla="*/ 104775 h 5419725"/>
                <a:gd name="connsiteX101" fmla="*/ 152538 w 4372113"/>
                <a:gd name="connsiteY101" fmla="*/ 161925 h 5419725"/>
                <a:gd name="connsiteX102" fmla="*/ 123963 w 4372113"/>
                <a:gd name="connsiteY102" fmla="*/ 219075 h 5419725"/>
                <a:gd name="connsiteX103" fmla="*/ 85863 w 4372113"/>
                <a:gd name="connsiteY103" fmla="*/ 276225 h 5419725"/>
                <a:gd name="connsiteX104" fmla="*/ 66813 w 4372113"/>
                <a:gd name="connsiteY104" fmla="*/ 361950 h 5419725"/>
                <a:gd name="connsiteX105" fmla="*/ 47763 w 4372113"/>
                <a:gd name="connsiteY105" fmla="*/ 390525 h 5419725"/>
                <a:gd name="connsiteX106" fmla="*/ 38238 w 4372113"/>
                <a:gd name="connsiteY106" fmla="*/ 419100 h 5419725"/>
                <a:gd name="connsiteX107" fmla="*/ 19188 w 4372113"/>
                <a:gd name="connsiteY107" fmla="*/ 447675 h 5419725"/>
                <a:gd name="connsiteX108" fmla="*/ 138 w 4372113"/>
                <a:gd name="connsiteY108" fmla="*/ 533400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4372113" h="5419725">
                  <a:moveTo>
                    <a:pt x="4372113" y="5419725"/>
                  </a:moveTo>
                  <a:cubicBezTo>
                    <a:pt x="4356238" y="5410200"/>
                    <a:pt x="4341406" y="5398669"/>
                    <a:pt x="4324488" y="5391150"/>
                  </a:cubicBezTo>
                  <a:cubicBezTo>
                    <a:pt x="4312525" y="5385833"/>
                    <a:pt x="4298716" y="5386028"/>
                    <a:pt x="4286388" y="5381625"/>
                  </a:cubicBezTo>
                  <a:cubicBezTo>
                    <a:pt x="4254184" y="5370124"/>
                    <a:pt x="4222888" y="5356225"/>
                    <a:pt x="4191138" y="5343525"/>
                  </a:cubicBezTo>
                  <a:cubicBezTo>
                    <a:pt x="4175263" y="5337175"/>
                    <a:pt x="4157739" y="5333959"/>
                    <a:pt x="4143513" y="5324475"/>
                  </a:cubicBezTo>
                  <a:cubicBezTo>
                    <a:pt x="4089151" y="5288234"/>
                    <a:pt x="4143077" y="5319557"/>
                    <a:pt x="4076838" y="5295900"/>
                  </a:cubicBezTo>
                  <a:cubicBezTo>
                    <a:pt x="4044634" y="5284399"/>
                    <a:pt x="4014763" y="5266094"/>
                    <a:pt x="3981588" y="5257800"/>
                  </a:cubicBezTo>
                  <a:cubicBezTo>
                    <a:pt x="3968888" y="5254625"/>
                    <a:pt x="3955745" y="5252872"/>
                    <a:pt x="3943488" y="5248275"/>
                  </a:cubicBezTo>
                  <a:cubicBezTo>
                    <a:pt x="3930193" y="5243289"/>
                    <a:pt x="3918683" y="5234211"/>
                    <a:pt x="3905388" y="5229225"/>
                  </a:cubicBezTo>
                  <a:cubicBezTo>
                    <a:pt x="3893131" y="5224628"/>
                    <a:pt x="3879875" y="5223296"/>
                    <a:pt x="3867288" y="5219700"/>
                  </a:cubicBezTo>
                  <a:cubicBezTo>
                    <a:pt x="3811601" y="5203789"/>
                    <a:pt x="3867611" y="5215538"/>
                    <a:pt x="3800613" y="5200650"/>
                  </a:cubicBezTo>
                  <a:cubicBezTo>
                    <a:pt x="3784809" y="5197138"/>
                    <a:pt x="3768607" y="5195385"/>
                    <a:pt x="3752988" y="5191125"/>
                  </a:cubicBezTo>
                  <a:cubicBezTo>
                    <a:pt x="3733615" y="5185841"/>
                    <a:pt x="3714888" y="5178425"/>
                    <a:pt x="3695838" y="5172075"/>
                  </a:cubicBezTo>
                  <a:lnTo>
                    <a:pt x="3610113" y="5143500"/>
                  </a:lnTo>
                  <a:lnTo>
                    <a:pt x="3581538" y="5133975"/>
                  </a:lnTo>
                  <a:cubicBezTo>
                    <a:pt x="3572013" y="5130800"/>
                    <a:pt x="3561317" y="5130019"/>
                    <a:pt x="3552963" y="5124450"/>
                  </a:cubicBezTo>
                  <a:cubicBezTo>
                    <a:pt x="3543438" y="5118100"/>
                    <a:pt x="3535248" y="5109020"/>
                    <a:pt x="3524388" y="5105400"/>
                  </a:cubicBezTo>
                  <a:cubicBezTo>
                    <a:pt x="3506066" y="5099293"/>
                    <a:pt x="3485974" y="5100559"/>
                    <a:pt x="3467238" y="5095875"/>
                  </a:cubicBezTo>
                  <a:cubicBezTo>
                    <a:pt x="3447757" y="5091005"/>
                    <a:pt x="3429138" y="5083175"/>
                    <a:pt x="3410088" y="5076825"/>
                  </a:cubicBezTo>
                  <a:cubicBezTo>
                    <a:pt x="3378267" y="5066218"/>
                    <a:pt x="3379293" y="5065748"/>
                    <a:pt x="3343413" y="5057775"/>
                  </a:cubicBezTo>
                  <a:cubicBezTo>
                    <a:pt x="3327609" y="5054263"/>
                    <a:pt x="3311494" y="5052177"/>
                    <a:pt x="3295788" y="5048250"/>
                  </a:cubicBezTo>
                  <a:cubicBezTo>
                    <a:pt x="3286048" y="5045815"/>
                    <a:pt x="3276899" y="5041367"/>
                    <a:pt x="3267213" y="5038725"/>
                  </a:cubicBezTo>
                  <a:cubicBezTo>
                    <a:pt x="3241954" y="5031836"/>
                    <a:pt x="3215851" y="5027954"/>
                    <a:pt x="3191013" y="5019675"/>
                  </a:cubicBezTo>
                  <a:lnTo>
                    <a:pt x="3133863" y="5000625"/>
                  </a:lnTo>
                  <a:cubicBezTo>
                    <a:pt x="3124338" y="4997450"/>
                    <a:pt x="3113642" y="4996669"/>
                    <a:pt x="3105288" y="4991100"/>
                  </a:cubicBezTo>
                  <a:lnTo>
                    <a:pt x="3019563" y="4933950"/>
                  </a:lnTo>
                  <a:lnTo>
                    <a:pt x="2990988" y="4914900"/>
                  </a:lnTo>
                  <a:lnTo>
                    <a:pt x="2962413" y="4895850"/>
                  </a:lnTo>
                  <a:cubicBezTo>
                    <a:pt x="2956063" y="4886325"/>
                    <a:pt x="2951458" y="4875370"/>
                    <a:pt x="2943363" y="4867275"/>
                  </a:cubicBezTo>
                  <a:cubicBezTo>
                    <a:pt x="2868438" y="4792350"/>
                    <a:pt x="2964234" y="4913275"/>
                    <a:pt x="2886213" y="4819650"/>
                  </a:cubicBezTo>
                  <a:cubicBezTo>
                    <a:pt x="2878884" y="4810856"/>
                    <a:pt x="2875778" y="4798613"/>
                    <a:pt x="2867163" y="4791075"/>
                  </a:cubicBezTo>
                  <a:cubicBezTo>
                    <a:pt x="2849933" y="4775998"/>
                    <a:pt x="2810013" y="4752975"/>
                    <a:pt x="2810013" y="4752975"/>
                  </a:cubicBezTo>
                  <a:cubicBezTo>
                    <a:pt x="2803663" y="4743450"/>
                    <a:pt x="2799902" y="4731551"/>
                    <a:pt x="2790963" y="4724400"/>
                  </a:cubicBezTo>
                  <a:cubicBezTo>
                    <a:pt x="2783123" y="4718128"/>
                    <a:pt x="2771368" y="4719365"/>
                    <a:pt x="2762388" y="4714875"/>
                  </a:cubicBezTo>
                  <a:cubicBezTo>
                    <a:pt x="2752149" y="4709755"/>
                    <a:pt x="2743338" y="4702175"/>
                    <a:pt x="2733813" y="4695825"/>
                  </a:cubicBezTo>
                  <a:cubicBezTo>
                    <a:pt x="2689363" y="4629150"/>
                    <a:pt x="2714763" y="4651375"/>
                    <a:pt x="2667138" y="4619625"/>
                  </a:cubicBezTo>
                  <a:cubicBezTo>
                    <a:pt x="2650373" y="4569330"/>
                    <a:pt x="2663182" y="4599404"/>
                    <a:pt x="2619513" y="4533900"/>
                  </a:cubicBezTo>
                  <a:cubicBezTo>
                    <a:pt x="2613163" y="4524375"/>
                    <a:pt x="2604083" y="4516185"/>
                    <a:pt x="2600463" y="4505325"/>
                  </a:cubicBezTo>
                  <a:lnTo>
                    <a:pt x="2571888" y="4419600"/>
                  </a:lnTo>
                  <a:cubicBezTo>
                    <a:pt x="2568713" y="4410075"/>
                    <a:pt x="2564332" y="4400870"/>
                    <a:pt x="2562363" y="4391025"/>
                  </a:cubicBezTo>
                  <a:cubicBezTo>
                    <a:pt x="2548900" y="4323709"/>
                    <a:pt x="2557958" y="4358759"/>
                    <a:pt x="2533788" y="4286250"/>
                  </a:cubicBezTo>
                  <a:lnTo>
                    <a:pt x="2524263" y="4257675"/>
                  </a:lnTo>
                  <a:lnTo>
                    <a:pt x="2514738" y="4229100"/>
                  </a:lnTo>
                  <a:cubicBezTo>
                    <a:pt x="2532224" y="3879383"/>
                    <a:pt x="2512856" y="4149844"/>
                    <a:pt x="2533788" y="3971925"/>
                  </a:cubicBezTo>
                  <a:cubicBezTo>
                    <a:pt x="2547182" y="3858074"/>
                    <a:pt x="2532320" y="3909655"/>
                    <a:pt x="2552838" y="3848100"/>
                  </a:cubicBezTo>
                  <a:cubicBezTo>
                    <a:pt x="2560922" y="3670243"/>
                    <a:pt x="2570001" y="3457305"/>
                    <a:pt x="2581413" y="3286125"/>
                  </a:cubicBezTo>
                  <a:lnTo>
                    <a:pt x="2590938" y="3143250"/>
                  </a:lnTo>
                  <a:cubicBezTo>
                    <a:pt x="2596210" y="2921829"/>
                    <a:pt x="2596551" y="2760981"/>
                    <a:pt x="2609988" y="2552700"/>
                  </a:cubicBezTo>
                  <a:cubicBezTo>
                    <a:pt x="2612246" y="2517704"/>
                    <a:pt x="2615640" y="2482780"/>
                    <a:pt x="2619513" y="2447925"/>
                  </a:cubicBezTo>
                  <a:cubicBezTo>
                    <a:pt x="2625167" y="2397043"/>
                    <a:pt x="2638563" y="2295525"/>
                    <a:pt x="2638563" y="2295525"/>
                  </a:cubicBezTo>
                  <a:cubicBezTo>
                    <a:pt x="2635388" y="2174875"/>
                    <a:pt x="2636567" y="2054032"/>
                    <a:pt x="2629038" y="1933575"/>
                  </a:cubicBezTo>
                  <a:cubicBezTo>
                    <a:pt x="2625130" y="1871055"/>
                    <a:pt x="2610681" y="1851314"/>
                    <a:pt x="2600463" y="1800225"/>
                  </a:cubicBezTo>
                  <a:cubicBezTo>
                    <a:pt x="2596675" y="1781287"/>
                    <a:pt x="2595622" y="1761811"/>
                    <a:pt x="2590938" y="1743075"/>
                  </a:cubicBezTo>
                  <a:cubicBezTo>
                    <a:pt x="2586068" y="1723594"/>
                    <a:pt x="2583027" y="1702633"/>
                    <a:pt x="2571888" y="1685925"/>
                  </a:cubicBezTo>
                  <a:cubicBezTo>
                    <a:pt x="2565538" y="1676400"/>
                    <a:pt x="2557958" y="1667589"/>
                    <a:pt x="2552838" y="1657350"/>
                  </a:cubicBezTo>
                  <a:cubicBezTo>
                    <a:pt x="2544835" y="1641345"/>
                    <a:pt x="2538366" y="1605934"/>
                    <a:pt x="2533788" y="1590675"/>
                  </a:cubicBezTo>
                  <a:cubicBezTo>
                    <a:pt x="2528018" y="1571441"/>
                    <a:pt x="2520255" y="1552833"/>
                    <a:pt x="2514738" y="1533525"/>
                  </a:cubicBezTo>
                  <a:cubicBezTo>
                    <a:pt x="2507545" y="1508351"/>
                    <a:pt x="2510211" y="1479110"/>
                    <a:pt x="2495688" y="1457325"/>
                  </a:cubicBezTo>
                  <a:cubicBezTo>
                    <a:pt x="2465499" y="1412042"/>
                    <a:pt x="2480258" y="1439610"/>
                    <a:pt x="2457588" y="1371600"/>
                  </a:cubicBezTo>
                  <a:cubicBezTo>
                    <a:pt x="2454413" y="1362075"/>
                    <a:pt x="2453632" y="1351379"/>
                    <a:pt x="2448063" y="1343025"/>
                  </a:cubicBezTo>
                  <a:lnTo>
                    <a:pt x="2409963" y="1285875"/>
                  </a:lnTo>
                  <a:cubicBezTo>
                    <a:pt x="2408589" y="1279005"/>
                    <a:pt x="2399281" y="1222227"/>
                    <a:pt x="2390913" y="1209675"/>
                  </a:cubicBezTo>
                  <a:cubicBezTo>
                    <a:pt x="2383441" y="1198467"/>
                    <a:pt x="2371863" y="1190625"/>
                    <a:pt x="2362338" y="1181100"/>
                  </a:cubicBezTo>
                  <a:cubicBezTo>
                    <a:pt x="2345599" y="1130882"/>
                    <a:pt x="2363876" y="1171516"/>
                    <a:pt x="2324238" y="1123950"/>
                  </a:cubicBezTo>
                  <a:cubicBezTo>
                    <a:pt x="2316909" y="1115156"/>
                    <a:pt x="2313803" y="1102913"/>
                    <a:pt x="2305188" y="1095375"/>
                  </a:cubicBezTo>
                  <a:cubicBezTo>
                    <a:pt x="2264878" y="1060104"/>
                    <a:pt x="2258710" y="1060832"/>
                    <a:pt x="2219463" y="1047750"/>
                  </a:cubicBezTo>
                  <a:cubicBezTo>
                    <a:pt x="2177663" y="1005950"/>
                    <a:pt x="2179920" y="1005513"/>
                    <a:pt x="2114688" y="962025"/>
                  </a:cubicBezTo>
                  <a:cubicBezTo>
                    <a:pt x="2085990" y="942893"/>
                    <a:pt x="2081850" y="938427"/>
                    <a:pt x="2048013" y="923925"/>
                  </a:cubicBezTo>
                  <a:cubicBezTo>
                    <a:pt x="2038785" y="919970"/>
                    <a:pt x="2028963" y="917575"/>
                    <a:pt x="2019438" y="914400"/>
                  </a:cubicBezTo>
                  <a:cubicBezTo>
                    <a:pt x="1952248" y="847210"/>
                    <a:pt x="1986385" y="869298"/>
                    <a:pt x="1924188" y="838200"/>
                  </a:cubicBezTo>
                  <a:cubicBezTo>
                    <a:pt x="1883320" y="756463"/>
                    <a:pt x="1930415" y="834902"/>
                    <a:pt x="1876563" y="781050"/>
                  </a:cubicBezTo>
                  <a:cubicBezTo>
                    <a:pt x="1813063" y="717550"/>
                    <a:pt x="1905138" y="784225"/>
                    <a:pt x="1828938" y="733425"/>
                  </a:cubicBezTo>
                  <a:cubicBezTo>
                    <a:pt x="1810894" y="679292"/>
                    <a:pt x="1826513" y="711950"/>
                    <a:pt x="1762263" y="647700"/>
                  </a:cubicBezTo>
                  <a:lnTo>
                    <a:pt x="1647963" y="533400"/>
                  </a:lnTo>
                  <a:cubicBezTo>
                    <a:pt x="1638438" y="523875"/>
                    <a:pt x="1626860" y="516033"/>
                    <a:pt x="1619388" y="504825"/>
                  </a:cubicBezTo>
                  <a:cubicBezTo>
                    <a:pt x="1613038" y="495300"/>
                    <a:pt x="1609277" y="483401"/>
                    <a:pt x="1600338" y="476250"/>
                  </a:cubicBezTo>
                  <a:cubicBezTo>
                    <a:pt x="1592498" y="469978"/>
                    <a:pt x="1581288" y="469900"/>
                    <a:pt x="1571763" y="466725"/>
                  </a:cubicBezTo>
                  <a:cubicBezTo>
                    <a:pt x="1553884" y="442886"/>
                    <a:pt x="1508830" y="379072"/>
                    <a:pt x="1486038" y="371475"/>
                  </a:cubicBezTo>
                  <a:lnTo>
                    <a:pt x="1457463" y="361950"/>
                  </a:lnTo>
                  <a:cubicBezTo>
                    <a:pt x="1444763" y="352425"/>
                    <a:pt x="1431310" y="343829"/>
                    <a:pt x="1419363" y="333375"/>
                  </a:cubicBezTo>
                  <a:cubicBezTo>
                    <a:pt x="1405846" y="321548"/>
                    <a:pt x="1395288" y="306495"/>
                    <a:pt x="1381263" y="295275"/>
                  </a:cubicBezTo>
                  <a:cubicBezTo>
                    <a:pt x="1363385" y="280972"/>
                    <a:pt x="1343163" y="269875"/>
                    <a:pt x="1324113" y="257175"/>
                  </a:cubicBezTo>
                  <a:lnTo>
                    <a:pt x="1295538" y="238125"/>
                  </a:lnTo>
                  <a:cubicBezTo>
                    <a:pt x="1286013" y="231775"/>
                    <a:pt x="1275058" y="227170"/>
                    <a:pt x="1266963" y="219075"/>
                  </a:cubicBezTo>
                  <a:cubicBezTo>
                    <a:pt x="1229131" y="181243"/>
                    <a:pt x="1251456" y="193767"/>
                    <a:pt x="1200288" y="180975"/>
                  </a:cubicBezTo>
                  <a:cubicBezTo>
                    <a:pt x="1171590" y="161843"/>
                    <a:pt x="1167450" y="157377"/>
                    <a:pt x="1133613" y="142875"/>
                  </a:cubicBezTo>
                  <a:cubicBezTo>
                    <a:pt x="1124385" y="138920"/>
                    <a:pt x="1114018" y="137840"/>
                    <a:pt x="1105038" y="133350"/>
                  </a:cubicBezTo>
                  <a:cubicBezTo>
                    <a:pt x="1094799" y="128230"/>
                    <a:pt x="1086402" y="119980"/>
                    <a:pt x="1076463" y="114300"/>
                  </a:cubicBezTo>
                  <a:cubicBezTo>
                    <a:pt x="1055261" y="102185"/>
                    <a:pt x="1033535" y="91662"/>
                    <a:pt x="1009788" y="85725"/>
                  </a:cubicBezTo>
                  <a:cubicBezTo>
                    <a:pt x="994082" y="81798"/>
                    <a:pt x="977869" y="80127"/>
                    <a:pt x="962163" y="76200"/>
                  </a:cubicBezTo>
                  <a:cubicBezTo>
                    <a:pt x="952423" y="73765"/>
                    <a:pt x="943389" y="68853"/>
                    <a:pt x="933588" y="66675"/>
                  </a:cubicBezTo>
                  <a:cubicBezTo>
                    <a:pt x="914735" y="62485"/>
                    <a:pt x="895174" y="61834"/>
                    <a:pt x="876438" y="57150"/>
                  </a:cubicBezTo>
                  <a:lnTo>
                    <a:pt x="790713" y="28575"/>
                  </a:lnTo>
                  <a:cubicBezTo>
                    <a:pt x="781188" y="25400"/>
                    <a:pt x="771878" y="21485"/>
                    <a:pt x="762138" y="19050"/>
                  </a:cubicBezTo>
                  <a:cubicBezTo>
                    <a:pt x="749438" y="15875"/>
                    <a:pt x="737014" y="11255"/>
                    <a:pt x="724038" y="9525"/>
                  </a:cubicBezTo>
                  <a:cubicBezTo>
                    <a:pt x="689277" y="4890"/>
                    <a:pt x="654188" y="3175"/>
                    <a:pt x="619263" y="0"/>
                  </a:cubicBezTo>
                  <a:cubicBezTo>
                    <a:pt x="533538" y="3175"/>
                    <a:pt x="447705" y="4174"/>
                    <a:pt x="362088" y="9525"/>
                  </a:cubicBezTo>
                  <a:cubicBezTo>
                    <a:pt x="345930" y="10535"/>
                    <a:pt x="328943" y="11810"/>
                    <a:pt x="314463" y="19050"/>
                  </a:cubicBezTo>
                  <a:cubicBezTo>
                    <a:pt x="302415" y="25074"/>
                    <a:pt x="296115" y="38859"/>
                    <a:pt x="285888" y="47625"/>
                  </a:cubicBezTo>
                  <a:cubicBezTo>
                    <a:pt x="273835" y="57956"/>
                    <a:pt x="261571" y="68324"/>
                    <a:pt x="247788" y="76200"/>
                  </a:cubicBezTo>
                  <a:cubicBezTo>
                    <a:pt x="109765" y="155070"/>
                    <a:pt x="339975" y="5217"/>
                    <a:pt x="190638" y="104775"/>
                  </a:cubicBezTo>
                  <a:cubicBezTo>
                    <a:pt x="173899" y="154993"/>
                    <a:pt x="192176" y="114359"/>
                    <a:pt x="152538" y="161925"/>
                  </a:cubicBezTo>
                  <a:cubicBezTo>
                    <a:pt x="110253" y="212667"/>
                    <a:pt x="152602" y="167525"/>
                    <a:pt x="123963" y="219075"/>
                  </a:cubicBezTo>
                  <a:cubicBezTo>
                    <a:pt x="112844" y="239089"/>
                    <a:pt x="85863" y="276225"/>
                    <a:pt x="85863" y="276225"/>
                  </a:cubicBezTo>
                  <a:cubicBezTo>
                    <a:pt x="82205" y="298175"/>
                    <a:pt x="78537" y="338502"/>
                    <a:pt x="66813" y="361950"/>
                  </a:cubicBezTo>
                  <a:cubicBezTo>
                    <a:pt x="61693" y="372189"/>
                    <a:pt x="52883" y="380286"/>
                    <a:pt x="47763" y="390525"/>
                  </a:cubicBezTo>
                  <a:cubicBezTo>
                    <a:pt x="43273" y="399505"/>
                    <a:pt x="42728" y="410120"/>
                    <a:pt x="38238" y="419100"/>
                  </a:cubicBezTo>
                  <a:cubicBezTo>
                    <a:pt x="33118" y="429339"/>
                    <a:pt x="23837" y="437214"/>
                    <a:pt x="19188" y="447675"/>
                  </a:cubicBezTo>
                  <a:cubicBezTo>
                    <a:pt x="-2874" y="497315"/>
                    <a:pt x="138" y="492593"/>
                    <a:pt x="138" y="533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837998" y="1655975"/>
              <a:ext cx="210295" cy="1341453"/>
            </a:xfrm>
            <a:custGeom>
              <a:avLst/>
              <a:gdLst>
                <a:gd name="connsiteX0" fmla="*/ 23138 w 337463"/>
                <a:gd name="connsiteY0" fmla="*/ 2152650 h 2152650"/>
                <a:gd name="connsiteX1" fmla="*/ 4088 w 337463"/>
                <a:gd name="connsiteY1" fmla="*/ 2105025 h 2152650"/>
                <a:gd name="connsiteX2" fmla="*/ 23138 w 337463"/>
                <a:gd name="connsiteY2" fmla="*/ 1676400 h 2152650"/>
                <a:gd name="connsiteX3" fmla="*/ 23138 w 337463"/>
                <a:gd name="connsiteY3" fmla="*/ 1143000 h 2152650"/>
                <a:gd name="connsiteX4" fmla="*/ 4088 w 337463"/>
                <a:gd name="connsiteY4" fmla="*/ 923925 h 2152650"/>
                <a:gd name="connsiteX5" fmla="*/ 13613 w 337463"/>
                <a:gd name="connsiteY5" fmla="*/ 323850 h 2152650"/>
                <a:gd name="connsiteX6" fmla="*/ 32663 w 337463"/>
                <a:gd name="connsiteY6" fmla="*/ 266700 h 2152650"/>
                <a:gd name="connsiteX7" fmla="*/ 70763 w 337463"/>
                <a:gd name="connsiteY7" fmla="*/ 209550 h 2152650"/>
                <a:gd name="connsiteX8" fmla="*/ 89813 w 337463"/>
                <a:gd name="connsiteY8" fmla="*/ 152400 h 2152650"/>
                <a:gd name="connsiteX9" fmla="*/ 137438 w 337463"/>
                <a:gd name="connsiteY9" fmla="*/ 66675 h 2152650"/>
                <a:gd name="connsiteX10" fmla="*/ 194588 w 337463"/>
                <a:gd name="connsiteY10" fmla="*/ 38100 h 2152650"/>
                <a:gd name="connsiteX11" fmla="*/ 280313 w 337463"/>
                <a:gd name="connsiteY11" fmla="*/ 0 h 2152650"/>
                <a:gd name="connsiteX12" fmla="*/ 337463 w 337463"/>
                <a:gd name="connsiteY12" fmla="*/ 0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7463" h="2152650">
                  <a:moveTo>
                    <a:pt x="23138" y="2152650"/>
                  </a:moveTo>
                  <a:cubicBezTo>
                    <a:pt x="16788" y="2136775"/>
                    <a:pt x="4476" y="2122118"/>
                    <a:pt x="4088" y="2105025"/>
                  </a:cubicBezTo>
                  <a:cubicBezTo>
                    <a:pt x="-2525" y="1814043"/>
                    <a:pt x="-4157" y="1840170"/>
                    <a:pt x="23138" y="1676400"/>
                  </a:cubicBezTo>
                  <a:cubicBezTo>
                    <a:pt x="40150" y="1438228"/>
                    <a:pt x="39759" y="1503113"/>
                    <a:pt x="23138" y="1143000"/>
                  </a:cubicBezTo>
                  <a:cubicBezTo>
                    <a:pt x="19758" y="1069777"/>
                    <a:pt x="4088" y="923925"/>
                    <a:pt x="4088" y="923925"/>
                  </a:cubicBezTo>
                  <a:cubicBezTo>
                    <a:pt x="7263" y="723900"/>
                    <a:pt x="4923" y="523711"/>
                    <a:pt x="13613" y="323850"/>
                  </a:cubicBezTo>
                  <a:cubicBezTo>
                    <a:pt x="14485" y="303788"/>
                    <a:pt x="21524" y="283408"/>
                    <a:pt x="32663" y="266700"/>
                  </a:cubicBezTo>
                  <a:cubicBezTo>
                    <a:pt x="45363" y="247650"/>
                    <a:pt x="63523" y="231270"/>
                    <a:pt x="70763" y="209550"/>
                  </a:cubicBezTo>
                  <a:lnTo>
                    <a:pt x="89813" y="152400"/>
                  </a:lnTo>
                  <a:cubicBezTo>
                    <a:pt x="99739" y="122623"/>
                    <a:pt x="109365" y="85390"/>
                    <a:pt x="137438" y="66675"/>
                  </a:cubicBezTo>
                  <a:cubicBezTo>
                    <a:pt x="219330" y="12080"/>
                    <a:pt x="115718" y="77535"/>
                    <a:pt x="194588" y="38100"/>
                  </a:cubicBezTo>
                  <a:cubicBezTo>
                    <a:pt x="229117" y="20835"/>
                    <a:pt x="231166" y="0"/>
                    <a:pt x="280313" y="0"/>
                  </a:cubicBezTo>
                  <a:lnTo>
                    <a:pt x="337463" y="0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/>
          </p:nvSpPr>
          <p:spPr>
            <a:xfrm>
              <a:off x="4514938" y="1102753"/>
              <a:ext cx="449635" cy="774618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/>
          </p:nvSpPr>
          <p:spPr>
            <a:xfrm rot="1287325">
              <a:off x="4687891" y="1975697"/>
              <a:ext cx="415338" cy="715532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/>
          </p:nvSpPr>
          <p:spPr>
            <a:xfrm rot="3277011">
              <a:off x="5297491" y="2661497"/>
              <a:ext cx="415338" cy="715532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/>
          </p:nvSpPr>
          <p:spPr>
            <a:xfrm rot="18531446">
              <a:off x="5324563" y="1540902"/>
              <a:ext cx="449635" cy="774618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/>
          </p:nvSpPr>
          <p:spPr>
            <a:xfrm rot="18531446">
              <a:off x="5857963" y="3922152"/>
              <a:ext cx="449635" cy="774618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/>
          </p:nvSpPr>
          <p:spPr>
            <a:xfrm rot="13806454">
              <a:off x="5343613" y="4541277"/>
              <a:ext cx="449635" cy="774618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/>
          </p:nvSpPr>
          <p:spPr>
            <a:xfrm rot="20712779">
              <a:off x="6136034" y="2625990"/>
              <a:ext cx="360067" cy="620313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/>
          </p:nvSpPr>
          <p:spPr>
            <a:xfrm rot="20712779">
              <a:off x="5374034" y="3435615"/>
              <a:ext cx="360067" cy="620313"/>
            </a:xfrm>
            <a:prstGeom prst="diamond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7" t="29696" r="8893" b="16054"/>
            <a:stretch/>
          </p:blipFill>
          <p:spPr bwMode="auto">
            <a:xfrm>
              <a:off x="6080939" y="2938071"/>
              <a:ext cx="1353324" cy="1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8" t="31667" r="55291" b="13333"/>
            <a:stretch/>
          </p:blipFill>
          <p:spPr bwMode="auto">
            <a:xfrm rot="816060">
              <a:off x="3362419" y="2104116"/>
              <a:ext cx="1353325" cy="130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8" t="31667" r="55291" b="13333"/>
            <a:stretch/>
          </p:blipFill>
          <p:spPr bwMode="auto">
            <a:xfrm rot="2490307">
              <a:off x="4318055" y="3320920"/>
              <a:ext cx="1353325" cy="130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17" t="29696" r="8893" b="16054"/>
            <a:stretch/>
          </p:blipFill>
          <p:spPr bwMode="auto">
            <a:xfrm rot="17100000">
              <a:off x="5937365" y="1251846"/>
              <a:ext cx="1353324" cy="1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00" y="0"/>
            <a:ext cx="1747400" cy="20269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0"/>
            <a:ext cx="1747400" cy="202698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400" cy="202698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3044"/>
            <a:ext cx="1747400" cy="235495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4503044"/>
            <a:ext cx="1747400" cy="23549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31" y="4503043"/>
            <a:ext cx="1865685" cy="23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7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459244"/>
              </p:ext>
            </p:extLst>
          </p:nvPr>
        </p:nvGraphicFramePr>
        <p:xfrm>
          <a:off x="345512" y="918456"/>
          <a:ext cx="510902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256"/>
                <a:gridCol w="2133600"/>
                <a:gridCol w="169817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번호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리소스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탄생석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Home.A00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꽃 행성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Home.A01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스페셜</a:t>
                      </a:r>
                      <a:r>
                        <a:rPr lang="ko-KR" altLang="en-US" dirty="0" smtClean="0"/>
                        <a:t> 꽃 행성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Home.A02</a:t>
                      </a:r>
                      <a:endParaRPr lang="ko-KR" altLang="en-US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스페셜</a:t>
                      </a:r>
                      <a:r>
                        <a:rPr lang="ko-KR" altLang="en-US" dirty="0" smtClean="0"/>
                        <a:t> 꽃 행성 </a:t>
                      </a:r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Home.A03</a:t>
                      </a:r>
                      <a:endParaRPr lang="ko-KR" altLang="en-US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069827" y="4565898"/>
            <a:ext cx="1591527" cy="1835678"/>
            <a:chOff x="798283" y="4279871"/>
            <a:chExt cx="1074625" cy="1239480"/>
          </a:xfrm>
        </p:grpSpPr>
        <p:sp>
          <p:nvSpPr>
            <p:cNvPr id="30" name="자유형 29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93890" y="4947209"/>
            <a:ext cx="1486837" cy="1531140"/>
            <a:chOff x="2376504" y="4611462"/>
            <a:chExt cx="746898" cy="769153"/>
          </a:xfrm>
        </p:grpSpPr>
        <p:sp>
          <p:nvSpPr>
            <p:cNvPr id="24" name="타원 23"/>
            <p:cNvSpPr/>
            <p:nvPr/>
          </p:nvSpPr>
          <p:spPr>
            <a:xfrm>
              <a:off x="2433924" y="4652067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 rot="19393516">
              <a:off x="2960992" y="463514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rot="1800000">
              <a:off x="2955665" y="5083373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 rot="7200000">
              <a:off x="2443920" y="508643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12600000">
              <a:off x="2440856" y="4611462"/>
              <a:ext cx="162410" cy="2972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596455" y="485137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784015" y="4920118"/>
            <a:ext cx="1486837" cy="1531140"/>
            <a:chOff x="3421448" y="4639042"/>
            <a:chExt cx="746898" cy="769153"/>
          </a:xfrm>
        </p:grpSpPr>
        <p:sp>
          <p:nvSpPr>
            <p:cNvPr id="18" name="타원 17"/>
            <p:cNvSpPr/>
            <p:nvPr/>
          </p:nvSpPr>
          <p:spPr>
            <a:xfrm>
              <a:off x="3478868" y="4679647"/>
              <a:ext cx="680286" cy="680286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9393516">
              <a:off x="4005936" y="4662726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800000">
              <a:off x="4000609" y="5110953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7200000">
              <a:off x="3488864" y="5114017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2600000">
              <a:off x="3485799" y="4639042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641399" y="4878951"/>
              <a:ext cx="349094" cy="349094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2652880" y="5459016"/>
            <a:ext cx="501174" cy="62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4773054" y="5367295"/>
            <a:ext cx="501174" cy="62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962311" y="5424692"/>
            <a:ext cx="501174" cy="62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72560" y="6588575"/>
            <a:ext cx="870750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작물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760024" y="6588575"/>
            <a:ext cx="614271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꽃 행성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667934" y="6577435"/>
            <a:ext cx="1043876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꽃 행성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8105158" y="6611778"/>
            <a:ext cx="1178528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 꽃 행성</a:t>
            </a:r>
            <a:r>
              <a:rPr lang="en-US" altLang="ko-KR" sz="1000" dirty="0" smtClean="0"/>
              <a:t>+</a:t>
            </a:r>
            <a:endParaRPr lang="ko-KR" altLang="en-US" sz="10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3341634" y="4954079"/>
            <a:ext cx="1354234" cy="1354234"/>
            <a:chOff x="3341634" y="4954079"/>
            <a:chExt cx="1354234" cy="1354234"/>
          </a:xfrm>
        </p:grpSpPr>
        <p:sp>
          <p:nvSpPr>
            <p:cNvPr id="7" name="타원 6"/>
            <p:cNvSpPr/>
            <p:nvPr/>
          </p:nvSpPr>
          <p:spPr>
            <a:xfrm>
              <a:off x="3341634" y="4954079"/>
              <a:ext cx="1354234" cy="1354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690077" y="5269001"/>
              <a:ext cx="694935" cy="694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0914" y="159657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테이블에 각 작물 번호와 작물 리소스 정보가 있음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052566" y="278346"/>
            <a:ext cx="742459" cy="856358"/>
            <a:chOff x="798283" y="4279871"/>
            <a:chExt cx="1074625" cy="1239480"/>
          </a:xfrm>
        </p:grpSpPr>
        <p:sp>
          <p:nvSpPr>
            <p:cNvPr id="37" name="자유형 36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10364" y="1230420"/>
            <a:ext cx="641679" cy="641679"/>
            <a:chOff x="3341634" y="4954079"/>
            <a:chExt cx="1354234" cy="1354234"/>
          </a:xfrm>
        </p:grpSpPr>
        <p:sp>
          <p:nvSpPr>
            <p:cNvPr id="44" name="타원 43"/>
            <p:cNvSpPr/>
            <p:nvPr/>
          </p:nvSpPr>
          <p:spPr>
            <a:xfrm>
              <a:off x="3341634" y="4954079"/>
              <a:ext cx="1354234" cy="1354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690077" y="5269001"/>
              <a:ext cx="694935" cy="694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409186" y="2103511"/>
            <a:ext cx="605247" cy="623281"/>
            <a:chOff x="2376504" y="4611462"/>
            <a:chExt cx="746898" cy="769153"/>
          </a:xfrm>
        </p:grpSpPr>
        <p:sp>
          <p:nvSpPr>
            <p:cNvPr id="47" name="타원 46"/>
            <p:cNvSpPr/>
            <p:nvPr/>
          </p:nvSpPr>
          <p:spPr>
            <a:xfrm>
              <a:off x="2433924" y="4652067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 rot="19393516">
              <a:off x="2960992" y="463514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1800000">
              <a:off x="2955665" y="5083373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 rot="7200000">
              <a:off x="2443920" y="508643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rot="12600000">
              <a:off x="2440856" y="4611462"/>
              <a:ext cx="162410" cy="2972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2596455" y="485137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982176" y="2944833"/>
            <a:ext cx="605247" cy="623281"/>
            <a:chOff x="3421448" y="4639042"/>
            <a:chExt cx="746898" cy="769153"/>
          </a:xfrm>
        </p:grpSpPr>
        <p:sp>
          <p:nvSpPr>
            <p:cNvPr id="54" name="타원 53"/>
            <p:cNvSpPr/>
            <p:nvPr/>
          </p:nvSpPr>
          <p:spPr>
            <a:xfrm>
              <a:off x="3478868" y="4679647"/>
              <a:ext cx="680286" cy="680286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19393516">
              <a:off x="4005936" y="4662726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800000">
              <a:off x="4000609" y="5110953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7200000">
              <a:off x="3488864" y="5114017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 rot="12600000">
              <a:off x="3485799" y="4639042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3641399" y="4878951"/>
              <a:ext cx="349094" cy="349094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1" name="직선 화살표 연결선 60"/>
          <p:cNvCxnSpPr/>
          <p:nvPr/>
        </p:nvCxnSpPr>
        <p:spPr>
          <a:xfrm>
            <a:off x="5252700" y="2554862"/>
            <a:ext cx="479043" cy="433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241503" y="2177911"/>
            <a:ext cx="1068861" cy="17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endCxn id="44" idx="2"/>
          </p:cNvCxnSpPr>
          <p:nvPr/>
        </p:nvCxnSpPr>
        <p:spPr>
          <a:xfrm flipV="1">
            <a:off x="5186968" y="1551260"/>
            <a:ext cx="1123396" cy="296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213682" y="1101927"/>
            <a:ext cx="815024" cy="36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83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56989"/>
              </p:ext>
            </p:extLst>
          </p:nvPr>
        </p:nvGraphicFramePr>
        <p:xfrm>
          <a:off x="345512" y="918456"/>
          <a:ext cx="5109028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256"/>
                <a:gridCol w="2133600"/>
                <a:gridCol w="169817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번호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이름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작물 리소스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탄생석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Home.A00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꽃 행성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00B050"/>
                          </a:solidFill>
                        </a:rPr>
                        <a:t>Home.A01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스페셜</a:t>
                      </a:r>
                      <a:r>
                        <a:rPr lang="ko-KR" altLang="en-US" dirty="0" smtClean="0"/>
                        <a:t> 꽃 행성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Home.A02</a:t>
                      </a:r>
                      <a:endParaRPr lang="ko-KR" altLang="en-US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스페셜</a:t>
                      </a:r>
                      <a:r>
                        <a:rPr lang="ko-KR" altLang="en-US" dirty="0" smtClean="0"/>
                        <a:t> 꽃 행성 </a:t>
                      </a:r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Home.A03</a:t>
                      </a:r>
                      <a:endParaRPr lang="ko-KR" altLang="en-US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40684" y="3259612"/>
            <a:ext cx="1591527" cy="1835678"/>
            <a:chOff x="798283" y="4279871"/>
            <a:chExt cx="1074625" cy="1239480"/>
          </a:xfrm>
        </p:grpSpPr>
        <p:sp>
          <p:nvSpPr>
            <p:cNvPr id="30" name="자유형 29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3523737" y="4152730"/>
            <a:ext cx="2020720" cy="62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09806" y="5282289"/>
            <a:ext cx="1737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작물번호 </a:t>
            </a:r>
            <a:r>
              <a:rPr lang="en-US" altLang="ko-KR" sz="1400" dirty="0" smtClean="0"/>
              <a:t>: 1000</a:t>
            </a:r>
          </a:p>
          <a:p>
            <a:pPr algn="ctr"/>
            <a:r>
              <a:rPr lang="ko-KR" altLang="en-US" sz="1400" dirty="0" smtClean="0"/>
              <a:t>탄생석 작물</a:t>
            </a:r>
            <a:endParaRPr lang="en-US" altLang="ko-KR" sz="1400" dirty="0" smtClean="0"/>
          </a:p>
          <a:p>
            <a:pPr algn="ctr"/>
            <a:r>
              <a:rPr lang="ko-KR" altLang="en-US" sz="1400" smtClean="0"/>
              <a:t>리소스 </a:t>
            </a:r>
            <a:r>
              <a:rPr lang="en-US" altLang="ko-KR" sz="1400" dirty="0" smtClean="0"/>
              <a:t>: Home.A00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20460" y="5282289"/>
            <a:ext cx="17379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작물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번호 </a:t>
            </a:r>
            <a:r>
              <a:rPr lang="en-US" altLang="ko-KR" sz="1400" dirty="0" smtClean="0"/>
              <a:t>: 1001</a:t>
            </a:r>
          </a:p>
          <a:p>
            <a:pPr algn="ctr"/>
            <a:r>
              <a:rPr lang="ko-KR" altLang="en-US" sz="1400" dirty="0" smtClean="0"/>
              <a:t>꽃 행성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리소스 </a:t>
            </a:r>
            <a:r>
              <a:rPr lang="en-US" altLang="ko-KR" sz="1400" smtClean="0"/>
              <a:t>: Home.A01</a:t>
            </a:r>
            <a:endParaRPr lang="ko-KR" altLang="en-US" sz="14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5663919" y="3647793"/>
            <a:ext cx="1354234" cy="1354234"/>
            <a:chOff x="3341634" y="4954079"/>
            <a:chExt cx="1354234" cy="1354234"/>
          </a:xfrm>
        </p:grpSpPr>
        <p:sp>
          <p:nvSpPr>
            <p:cNvPr id="7" name="타원 6"/>
            <p:cNvSpPr/>
            <p:nvPr/>
          </p:nvSpPr>
          <p:spPr>
            <a:xfrm>
              <a:off x="3341634" y="4954079"/>
              <a:ext cx="1354234" cy="1354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3690077" y="5269001"/>
              <a:ext cx="694935" cy="694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20914" y="159657"/>
            <a:ext cx="102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유저가 작물을 성장을 시킬 때 작물번호가 변하면서 하나의 작물이 전혀 다른 다른 작물로 변경됨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cxnSp>
        <p:nvCxnSpPr>
          <p:cNvPr id="5" name="직선 화살표 연결선 4"/>
          <p:cNvCxnSpPr>
            <a:endCxn id="31" idx="7"/>
          </p:cNvCxnSpPr>
          <p:nvPr/>
        </p:nvCxnSpPr>
        <p:spPr>
          <a:xfrm flipH="1">
            <a:off x="3197290" y="1553029"/>
            <a:ext cx="678024" cy="18048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036458" y="1857829"/>
            <a:ext cx="870856" cy="188685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왼쪽으로 구부러진 화살표 66"/>
          <p:cNvSpPr/>
          <p:nvPr/>
        </p:nvSpPr>
        <p:spPr>
          <a:xfrm>
            <a:off x="5256614" y="1378857"/>
            <a:ext cx="502230" cy="5660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3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18984" y="57665"/>
            <a:ext cx="9418027" cy="6713838"/>
            <a:chOff x="518984" y="57665"/>
            <a:chExt cx="9418027" cy="6713838"/>
          </a:xfrm>
        </p:grpSpPr>
        <p:sp>
          <p:nvSpPr>
            <p:cNvPr id="17" name="자유형 16"/>
            <p:cNvSpPr/>
            <p:nvPr/>
          </p:nvSpPr>
          <p:spPr>
            <a:xfrm>
              <a:off x="1018763" y="57665"/>
              <a:ext cx="8372664" cy="6713838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3181409" y="1410271"/>
              <a:ext cx="4305182" cy="4305182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461176" y="1271215"/>
              <a:ext cx="3667968" cy="4558085"/>
            </a:xfrm>
            <a:custGeom>
              <a:avLst/>
              <a:gdLst>
                <a:gd name="connsiteX0" fmla="*/ 3653749 w 3667968"/>
                <a:gd name="connsiteY0" fmla="*/ 4481885 h 4558085"/>
                <a:gd name="connsiteX1" fmla="*/ 3596599 w 3667968"/>
                <a:gd name="connsiteY1" fmla="*/ 4491410 h 4558085"/>
                <a:gd name="connsiteX2" fmla="*/ 3558499 w 3667968"/>
                <a:gd name="connsiteY2" fmla="*/ 4500935 h 4558085"/>
                <a:gd name="connsiteX3" fmla="*/ 3510874 w 3667968"/>
                <a:gd name="connsiteY3" fmla="*/ 4510460 h 4558085"/>
                <a:gd name="connsiteX4" fmla="*/ 3472774 w 3667968"/>
                <a:gd name="connsiteY4" fmla="*/ 4529510 h 4558085"/>
                <a:gd name="connsiteX5" fmla="*/ 3444199 w 3667968"/>
                <a:gd name="connsiteY5" fmla="*/ 4539035 h 4558085"/>
                <a:gd name="connsiteX6" fmla="*/ 3358474 w 3667968"/>
                <a:gd name="connsiteY6" fmla="*/ 4558085 h 4558085"/>
                <a:gd name="connsiteX7" fmla="*/ 2910799 w 3667968"/>
                <a:gd name="connsiteY7" fmla="*/ 4539035 h 4558085"/>
                <a:gd name="connsiteX8" fmla="*/ 2767924 w 3667968"/>
                <a:gd name="connsiteY8" fmla="*/ 4529510 h 4558085"/>
                <a:gd name="connsiteX9" fmla="*/ 2653624 w 3667968"/>
                <a:gd name="connsiteY9" fmla="*/ 4510460 h 4558085"/>
                <a:gd name="connsiteX10" fmla="*/ 2596474 w 3667968"/>
                <a:gd name="connsiteY10" fmla="*/ 4491410 h 4558085"/>
                <a:gd name="connsiteX11" fmla="*/ 2425024 w 3667968"/>
                <a:gd name="connsiteY11" fmla="*/ 4462835 h 4558085"/>
                <a:gd name="connsiteX12" fmla="*/ 2329774 w 3667968"/>
                <a:gd name="connsiteY12" fmla="*/ 4424735 h 4558085"/>
                <a:gd name="connsiteX13" fmla="*/ 2301199 w 3667968"/>
                <a:gd name="connsiteY13" fmla="*/ 4405685 h 4558085"/>
                <a:gd name="connsiteX14" fmla="*/ 2139274 w 3667968"/>
                <a:gd name="connsiteY14" fmla="*/ 4319960 h 4558085"/>
                <a:gd name="connsiteX15" fmla="*/ 1843999 w 3667968"/>
                <a:gd name="connsiteY15" fmla="*/ 4148510 h 4558085"/>
                <a:gd name="connsiteX16" fmla="*/ 1739224 w 3667968"/>
                <a:gd name="connsiteY16" fmla="*/ 4053260 h 4558085"/>
                <a:gd name="connsiteX17" fmla="*/ 1701124 w 3667968"/>
                <a:gd name="connsiteY17" fmla="*/ 3977060 h 4558085"/>
                <a:gd name="connsiteX18" fmla="*/ 1653499 w 3667968"/>
                <a:gd name="connsiteY18" fmla="*/ 3929435 h 4558085"/>
                <a:gd name="connsiteX19" fmla="*/ 1634449 w 3667968"/>
                <a:gd name="connsiteY19" fmla="*/ 3872285 h 4558085"/>
                <a:gd name="connsiteX20" fmla="*/ 1596349 w 3667968"/>
                <a:gd name="connsiteY20" fmla="*/ 3796085 h 4558085"/>
                <a:gd name="connsiteX21" fmla="*/ 1548724 w 3667968"/>
                <a:gd name="connsiteY21" fmla="*/ 3738935 h 4558085"/>
                <a:gd name="connsiteX22" fmla="*/ 1491574 w 3667968"/>
                <a:gd name="connsiteY22" fmla="*/ 3615110 h 4558085"/>
                <a:gd name="connsiteX23" fmla="*/ 1482049 w 3667968"/>
                <a:gd name="connsiteY23" fmla="*/ 3586535 h 4558085"/>
                <a:gd name="connsiteX24" fmla="*/ 1462999 w 3667968"/>
                <a:gd name="connsiteY24" fmla="*/ 3557960 h 4558085"/>
                <a:gd name="connsiteX25" fmla="*/ 1415374 w 3667968"/>
                <a:gd name="connsiteY25" fmla="*/ 3405560 h 4558085"/>
                <a:gd name="connsiteX26" fmla="*/ 1386799 w 3667968"/>
                <a:gd name="connsiteY26" fmla="*/ 3338885 h 4558085"/>
                <a:gd name="connsiteX27" fmla="*/ 1358224 w 3667968"/>
                <a:gd name="connsiteY27" fmla="*/ 3262685 h 4558085"/>
                <a:gd name="connsiteX28" fmla="*/ 1262974 w 3667968"/>
                <a:gd name="connsiteY28" fmla="*/ 2957885 h 4558085"/>
                <a:gd name="connsiteX29" fmla="*/ 1243924 w 3667968"/>
                <a:gd name="connsiteY29" fmla="*/ 2891210 h 4558085"/>
                <a:gd name="connsiteX30" fmla="*/ 1234399 w 3667968"/>
                <a:gd name="connsiteY30" fmla="*/ 2824535 h 4558085"/>
                <a:gd name="connsiteX31" fmla="*/ 1224874 w 3667968"/>
                <a:gd name="connsiteY31" fmla="*/ 2795960 h 4558085"/>
                <a:gd name="connsiteX32" fmla="*/ 1215349 w 3667968"/>
                <a:gd name="connsiteY32" fmla="*/ 2748335 h 4558085"/>
                <a:gd name="connsiteX33" fmla="*/ 1205824 w 3667968"/>
                <a:gd name="connsiteY33" fmla="*/ 2719760 h 4558085"/>
                <a:gd name="connsiteX34" fmla="*/ 1186774 w 3667968"/>
                <a:gd name="connsiteY34" fmla="*/ 2653085 h 4558085"/>
                <a:gd name="connsiteX35" fmla="*/ 1158199 w 3667968"/>
                <a:gd name="connsiteY35" fmla="*/ 2567360 h 4558085"/>
                <a:gd name="connsiteX36" fmla="*/ 1129624 w 3667968"/>
                <a:gd name="connsiteY36" fmla="*/ 2395910 h 4558085"/>
                <a:gd name="connsiteX37" fmla="*/ 1110574 w 3667968"/>
                <a:gd name="connsiteY37" fmla="*/ 2262560 h 4558085"/>
                <a:gd name="connsiteX38" fmla="*/ 1101049 w 3667968"/>
                <a:gd name="connsiteY38" fmla="*/ 2138735 h 4558085"/>
                <a:gd name="connsiteX39" fmla="*/ 1081999 w 3667968"/>
                <a:gd name="connsiteY39" fmla="*/ 1567235 h 4558085"/>
                <a:gd name="connsiteX40" fmla="*/ 1062949 w 3667968"/>
                <a:gd name="connsiteY40" fmla="*/ 1262435 h 4558085"/>
                <a:gd name="connsiteX41" fmla="*/ 1053424 w 3667968"/>
                <a:gd name="connsiteY41" fmla="*/ 1205285 h 4558085"/>
                <a:gd name="connsiteX42" fmla="*/ 1043899 w 3667968"/>
                <a:gd name="connsiteY42" fmla="*/ 1119560 h 4558085"/>
                <a:gd name="connsiteX43" fmla="*/ 1034374 w 3667968"/>
                <a:gd name="connsiteY43" fmla="*/ 919535 h 4558085"/>
                <a:gd name="connsiteX44" fmla="*/ 1024849 w 3667968"/>
                <a:gd name="connsiteY44" fmla="*/ 862385 h 4558085"/>
                <a:gd name="connsiteX45" fmla="*/ 1015324 w 3667968"/>
                <a:gd name="connsiteY45" fmla="*/ 767135 h 4558085"/>
                <a:gd name="connsiteX46" fmla="*/ 1005799 w 3667968"/>
                <a:gd name="connsiteY46" fmla="*/ 729035 h 4558085"/>
                <a:gd name="connsiteX47" fmla="*/ 996274 w 3667968"/>
                <a:gd name="connsiteY47" fmla="*/ 652835 h 4558085"/>
                <a:gd name="connsiteX48" fmla="*/ 986749 w 3667968"/>
                <a:gd name="connsiteY48" fmla="*/ 605210 h 4558085"/>
                <a:gd name="connsiteX49" fmla="*/ 977224 w 3667968"/>
                <a:gd name="connsiteY49" fmla="*/ 519485 h 4558085"/>
                <a:gd name="connsiteX50" fmla="*/ 958174 w 3667968"/>
                <a:gd name="connsiteY50" fmla="*/ 281360 h 4558085"/>
                <a:gd name="connsiteX51" fmla="*/ 967699 w 3667968"/>
                <a:gd name="connsiteY51" fmla="*/ 5135 h 4558085"/>
                <a:gd name="connsiteX52" fmla="*/ 977224 w 3667968"/>
                <a:gd name="connsiteY52" fmla="*/ 81335 h 4558085"/>
                <a:gd name="connsiteX53" fmla="*/ 1005799 w 3667968"/>
                <a:gd name="connsiteY53" fmla="*/ 319460 h 4558085"/>
                <a:gd name="connsiteX54" fmla="*/ 996274 w 3667968"/>
                <a:gd name="connsiteY54" fmla="*/ 767135 h 4558085"/>
                <a:gd name="connsiteX55" fmla="*/ 967699 w 3667968"/>
                <a:gd name="connsiteY55" fmla="*/ 748085 h 4558085"/>
                <a:gd name="connsiteX56" fmla="*/ 939124 w 3667968"/>
                <a:gd name="connsiteY56" fmla="*/ 719510 h 4558085"/>
                <a:gd name="connsiteX57" fmla="*/ 891499 w 3667968"/>
                <a:gd name="connsiteY57" fmla="*/ 690935 h 4558085"/>
                <a:gd name="connsiteX58" fmla="*/ 843874 w 3667968"/>
                <a:gd name="connsiteY58" fmla="*/ 652835 h 4558085"/>
                <a:gd name="connsiteX59" fmla="*/ 796249 w 3667968"/>
                <a:gd name="connsiteY59" fmla="*/ 624260 h 4558085"/>
                <a:gd name="connsiteX60" fmla="*/ 758149 w 3667968"/>
                <a:gd name="connsiteY60" fmla="*/ 595685 h 4558085"/>
                <a:gd name="connsiteX61" fmla="*/ 729574 w 3667968"/>
                <a:gd name="connsiteY61" fmla="*/ 567110 h 4558085"/>
                <a:gd name="connsiteX62" fmla="*/ 691474 w 3667968"/>
                <a:gd name="connsiteY62" fmla="*/ 548060 h 4558085"/>
                <a:gd name="connsiteX63" fmla="*/ 653374 w 3667968"/>
                <a:gd name="connsiteY63" fmla="*/ 519485 h 4558085"/>
                <a:gd name="connsiteX64" fmla="*/ 605749 w 3667968"/>
                <a:gd name="connsiteY64" fmla="*/ 490910 h 4558085"/>
                <a:gd name="connsiteX65" fmla="*/ 558124 w 3667968"/>
                <a:gd name="connsiteY65" fmla="*/ 452810 h 4558085"/>
                <a:gd name="connsiteX66" fmla="*/ 462874 w 3667968"/>
                <a:gd name="connsiteY66" fmla="*/ 414710 h 4558085"/>
                <a:gd name="connsiteX67" fmla="*/ 377149 w 3667968"/>
                <a:gd name="connsiteY67" fmla="*/ 367085 h 4558085"/>
                <a:gd name="connsiteX68" fmla="*/ 396199 w 3667968"/>
                <a:gd name="connsiteY68" fmla="*/ 424235 h 4558085"/>
                <a:gd name="connsiteX69" fmla="*/ 453349 w 3667968"/>
                <a:gd name="connsiteY69" fmla="*/ 462335 h 4558085"/>
                <a:gd name="connsiteX70" fmla="*/ 548599 w 3667968"/>
                <a:gd name="connsiteY70" fmla="*/ 548060 h 4558085"/>
                <a:gd name="connsiteX71" fmla="*/ 596224 w 3667968"/>
                <a:gd name="connsiteY71" fmla="*/ 567110 h 4558085"/>
                <a:gd name="connsiteX72" fmla="*/ 624799 w 3667968"/>
                <a:gd name="connsiteY72" fmla="*/ 595685 h 4558085"/>
                <a:gd name="connsiteX73" fmla="*/ 653374 w 3667968"/>
                <a:gd name="connsiteY73" fmla="*/ 614735 h 4558085"/>
                <a:gd name="connsiteX74" fmla="*/ 739099 w 3667968"/>
                <a:gd name="connsiteY74" fmla="*/ 671885 h 4558085"/>
                <a:gd name="connsiteX75" fmla="*/ 767674 w 3667968"/>
                <a:gd name="connsiteY75" fmla="*/ 709985 h 4558085"/>
                <a:gd name="connsiteX76" fmla="*/ 815299 w 3667968"/>
                <a:gd name="connsiteY76" fmla="*/ 738560 h 4558085"/>
                <a:gd name="connsiteX77" fmla="*/ 872449 w 3667968"/>
                <a:gd name="connsiteY77" fmla="*/ 776660 h 4558085"/>
                <a:gd name="connsiteX78" fmla="*/ 901024 w 3667968"/>
                <a:gd name="connsiteY78" fmla="*/ 795710 h 4558085"/>
                <a:gd name="connsiteX79" fmla="*/ 929599 w 3667968"/>
                <a:gd name="connsiteY79" fmla="*/ 805235 h 4558085"/>
                <a:gd name="connsiteX80" fmla="*/ 958174 w 3667968"/>
                <a:gd name="connsiteY80" fmla="*/ 824285 h 4558085"/>
                <a:gd name="connsiteX81" fmla="*/ 1015324 w 3667968"/>
                <a:gd name="connsiteY81" fmla="*/ 843335 h 4558085"/>
                <a:gd name="connsiteX82" fmla="*/ 1081999 w 3667968"/>
                <a:gd name="connsiteY82" fmla="*/ 833810 h 4558085"/>
                <a:gd name="connsiteX83" fmla="*/ 1120099 w 3667968"/>
                <a:gd name="connsiteY83" fmla="*/ 776660 h 4558085"/>
                <a:gd name="connsiteX84" fmla="*/ 1148674 w 3667968"/>
                <a:gd name="connsiteY84" fmla="*/ 748085 h 4558085"/>
                <a:gd name="connsiteX85" fmla="*/ 1320124 w 3667968"/>
                <a:gd name="connsiteY85" fmla="*/ 614735 h 4558085"/>
                <a:gd name="connsiteX86" fmla="*/ 1358224 w 3667968"/>
                <a:gd name="connsiteY86" fmla="*/ 586160 h 4558085"/>
                <a:gd name="connsiteX87" fmla="*/ 1415374 w 3667968"/>
                <a:gd name="connsiteY87" fmla="*/ 557585 h 4558085"/>
                <a:gd name="connsiteX88" fmla="*/ 1462999 w 3667968"/>
                <a:gd name="connsiteY88" fmla="*/ 548060 h 4558085"/>
                <a:gd name="connsiteX89" fmla="*/ 1529674 w 3667968"/>
                <a:gd name="connsiteY89" fmla="*/ 529010 h 4558085"/>
                <a:gd name="connsiteX90" fmla="*/ 1615399 w 3667968"/>
                <a:gd name="connsiteY90" fmla="*/ 500435 h 4558085"/>
                <a:gd name="connsiteX91" fmla="*/ 1786849 w 3667968"/>
                <a:gd name="connsiteY91" fmla="*/ 481385 h 4558085"/>
                <a:gd name="connsiteX92" fmla="*/ 1977349 w 3667968"/>
                <a:gd name="connsiteY92" fmla="*/ 490910 h 4558085"/>
                <a:gd name="connsiteX93" fmla="*/ 1967824 w 3667968"/>
                <a:gd name="connsiteY93" fmla="*/ 529010 h 4558085"/>
                <a:gd name="connsiteX94" fmla="*/ 1929724 w 3667968"/>
                <a:gd name="connsiteY94" fmla="*/ 586160 h 4558085"/>
                <a:gd name="connsiteX95" fmla="*/ 1843999 w 3667968"/>
                <a:gd name="connsiteY95" fmla="*/ 652835 h 4558085"/>
                <a:gd name="connsiteX96" fmla="*/ 1720174 w 3667968"/>
                <a:gd name="connsiteY96" fmla="*/ 729035 h 4558085"/>
                <a:gd name="connsiteX97" fmla="*/ 1596349 w 3667968"/>
                <a:gd name="connsiteY97" fmla="*/ 776660 h 4558085"/>
                <a:gd name="connsiteX98" fmla="*/ 1558249 w 3667968"/>
                <a:gd name="connsiteY98" fmla="*/ 805235 h 4558085"/>
                <a:gd name="connsiteX99" fmla="*/ 1462999 w 3667968"/>
                <a:gd name="connsiteY99" fmla="*/ 833810 h 4558085"/>
                <a:gd name="connsiteX100" fmla="*/ 1396324 w 3667968"/>
                <a:gd name="connsiteY100" fmla="*/ 852860 h 4558085"/>
                <a:gd name="connsiteX101" fmla="*/ 1310599 w 3667968"/>
                <a:gd name="connsiteY101" fmla="*/ 881435 h 4558085"/>
                <a:gd name="connsiteX102" fmla="*/ 1282024 w 3667968"/>
                <a:gd name="connsiteY102" fmla="*/ 900485 h 4558085"/>
                <a:gd name="connsiteX103" fmla="*/ 1215349 w 3667968"/>
                <a:gd name="connsiteY103" fmla="*/ 919535 h 4558085"/>
                <a:gd name="connsiteX104" fmla="*/ 1186774 w 3667968"/>
                <a:gd name="connsiteY104" fmla="*/ 929060 h 4558085"/>
                <a:gd name="connsiteX105" fmla="*/ 1110574 w 3667968"/>
                <a:gd name="connsiteY105" fmla="*/ 948110 h 4558085"/>
                <a:gd name="connsiteX106" fmla="*/ 1081999 w 3667968"/>
                <a:gd name="connsiteY106" fmla="*/ 967160 h 4558085"/>
                <a:gd name="connsiteX107" fmla="*/ 1024849 w 3667968"/>
                <a:gd name="connsiteY107" fmla="*/ 1024310 h 4558085"/>
                <a:gd name="connsiteX108" fmla="*/ 1005799 w 3667968"/>
                <a:gd name="connsiteY108" fmla="*/ 1081460 h 4558085"/>
                <a:gd name="connsiteX109" fmla="*/ 1015324 w 3667968"/>
                <a:gd name="connsiteY109" fmla="*/ 1300535 h 4558085"/>
                <a:gd name="connsiteX110" fmla="*/ 1024849 w 3667968"/>
                <a:gd name="connsiteY110" fmla="*/ 1329110 h 4558085"/>
                <a:gd name="connsiteX111" fmla="*/ 1034374 w 3667968"/>
                <a:gd name="connsiteY111" fmla="*/ 1386260 h 4558085"/>
                <a:gd name="connsiteX112" fmla="*/ 1043899 w 3667968"/>
                <a:gd name="connsiteY112" fmla="*/ 1433885 h 4558085"/>
                <a:gd name="connsiteX113" fmla="*/ 1053424 w 3667968"/>
                <a:gd name="connsiteY113" fmla="*/ 1491035 h 4558085"/>
                <a:gd name="connsiteX114" fmla="*/ 1062949 w 3667968"/>
                <a:gd name="connsiteY114" fmla="*/ 1519610 h 4558085"/>
                <a:gd name="connsiteX115" fmla="*/ 1053424 w 3667968"/>
                <a:gd name="connsiteY115" fmla="*/ 2176835 h 4558085"/>
                <a:gd name="connsiteX116" fmla="*/ 939124 w 3667968"/>
                <a:gd name="connsiteY116" fmla="*/ 2157785 h 4558085"/>
                <a:gd name="connsiteX117" fmla="*/ 872449 w 3667968"/>
                <a:gd name="connsiteY117" fmla="*/ 2129210 h 4558085"/>
                <a:gd name="connsiteX118" fmla="*/ 796249 w 3667968"/>
                <a:gd name="connsiteY118" fmla="*/ 2100635 h 4558085"/>
                <a:gd name="connsiteX119" fmla="*/ 691474 w 3667968"/>
                <a:gd name="connsiteY119" fmla="*/ 2081585 h 4558085"/>
                <a:gd name="connsiteX120" fmla="*/ 634324 w 3667968"/>
                <a:gd name="connsiteY120" fmla="*/ 2062535 h 4558085"/>
                <a:gd name="connsiteX121" fmla="*/ 605749 w 3667968"/>
                <a:gd name="connsiteY121" fmla="*/ 2043485 h 4558085"/>
                <a:gd name="connsiteX122" fmla="*/ 548599 w 3667968"/>
                <a:gd name="connsiteY122" fmla="*/ 2033960 h 4558085"/>
                <a:gd name="connsiteX123" fmla="*/ 500974 w 3667968"/>
                <a:gd name="connsiteY123" fmla="*/ 2024435 h 4558085"/>
                <a:gd name="connsiteX124" fmla="*/ 472399 w 3667968"/>
                <a:gd name="connsiteY124" fmla="*/ 2014910 h 4558085"/>
                <a:gd name="connsiteX125" fmla="*/ 377149 w 3667968"/>
                <a:gd name="connsiteY125" fmla="*/ 2005385 h 4558085"/>
                <a:gd name="connsiteX126" fmla="*/ 15199 w 3667968"/>
                <a:gd name="connsiteY126" fmla="*/ 2014910 h 4558085"/>
                <a:gd name="connsiteX127" fmla="*/ 34249 w 3667968"/>
                <a:gd name="connsiteY127" fmla="*/ 2138735 h 4558085"/>
                <a:gd name="connsiteX128" fmla="*/ 119974 w 3667968"/>
                <a:gd name="connsiteY128" fmla="*/ 2224460 h 4558085"/>
                <a:gd name="connsiteX129" fmla="*/ 158074 w 3667968"/>
                <a:gd name="connsiteY129" fmla="*/ 2243510 h 4558085"/>
                <a:gd name="connsiteX130" fmla="*/ 215224 w 3667968"/>
                <a:gd name="connsiteY130" fmla="*/ 2281610 h 4558085"/>
                <a:gd name="connsiteX131" fmla="*/ 272374 w 3667968"/>
                <a:gd name="connsiteY131" fmla="*/ 2291135 h 4558085"/>
                <a:gd name="connsiteX132" fmla="*/ 367624 w 3667968"/>
                <a:gd name="connsiteY132" fmla="*/ 2329235 h 4558085"/>
                <a:gd name="connsiteX133" fmla="*/ 415249 w 3667968"/>
                <a:gd name="connsiteY133" fmla="*/ 2348285 h 4558085"/>
                <a:gd name="connsiteX134" fmla="*/ 567649 w 3667968"/>
                <a:gd name="connsiteY134" fmla="*/ 2395910 h 4558085"/>
                <a:gd name="connsiteX135" fmla="*/ 596224 w 3667968"/>
                <a:gd name="connsiteY135" fmla="*/ 2414960 h 4558085"/>
                <a:gd name="connsiteX136" fmla="*/ 700999 w 3667968"/>
                <a:gd name="connsiteY136" fmla="*/ 2453060 h 4558085"/>
                <a:gd name="connsiteX137" fmla="*/ 748624 w 3667968"/>
                <a:gd name="connsiteY137" fmla="*/ 2462585 h 4558085"/>
                <a:gd name="connsiteX138" fmla="*/ 777199 w 3667968"/>
                <a:gd name="connsiteY138" fmla="*/ 2472110 h 4558085"/>
                <a:gd name="connsiteX139" fmla="*/ 824824 w 3667968"/>
                <a:gd name="connsiteY139" fmla="*/ 2481635 h 4558085"/>
                <a:gd name="connsiteX140" fmla="*/ 881974 w 3667968"/>
                <a:gd name="connsiteY140" fmla="*/ 2500685 h 4558085"/>
                <a:gd name="connsiteX141" fmla="*/ 901024 w 3667968"/>
                <a:gd name="connsiteY141" fmla="*/ 2529260 h 4558085"/>
                <a:gd name="connsiteX142" fmla="*/ 929599 w 3667968"/>
                <a:gd name="connsiteY142" fmla="*/ 2548310 h 4558085"/>
                <a:gd name="connsiteX143" fmla="*/ 939124 w 3667968"/>
                <a:gd name="connsiteY143" fmla="*/ 2576885 h 4558085"/>
                <a:gd name="connsiteX144" fmla="*/ 958174 w 3667968"/>
                <a:gd name="connsiteY144" fmla="*/ 2605460 h 4558085"/>
                <a:gd name="connsiteX145" fmla="*/ 1062949 w 3667968"/>
                <a:gd name="connsiteY145" fmla="*/ 2500685 h 4558085"/>
                <a:gd name="connsiteX146" fmla="*/ 1110574 w 3667968"/>
                <a:gd name="connsiteY146" fmla="*/ 2414960 h 4558085"/>
                <a:gd name="connsiteX147" fmla="*/ 1167724 w 3667968"/>
                <a:gd name="connsiteY147" fmla="*/ 2348285 h 4558085"/>
                <a:gd name="connsiteX148" fmla="*/ 1177249 w 3667968"/>
                <a:gd name="connsiteY148" fmla="*/ 2319710 h 4558085"/>
                <a:gd name="connsiteX149" fmla="*/ 1243924 w 3667968"/>
                <a:gd name="connsiteY149" fmla="*/ 2233985 h 4558085"/>
                <a:gd name="connsiteX150" fmla="*/ 1282024 w 3667968"/>
                <a:gd name="connsiteY150" fmla="*/ 2205410 h 4558085"/>
                <a:gd name="connsiteX151" fmla="*/ 1348699 w 3667968"/>
                <a:gd name="connsiteY151" fmla="*/ 2148260 h 4558085"/>
                <a:gd name="connsiteX152" fmla="*/ 1396324 w 3667968"/>
                <a:gd name="connsiteY152" fmla="*/ 2110160 h 4558085"/>
                <a:gd name="connsiteX153" fmla="*/ 1424899 w 3667968"/>
                <a:gd name="connsiteY153" fmla="*/ 2100635 h 4558085"/>
                <a:gd name="connsiteX154" fmla="*/ 1472524 w 3667968"/>
                <a:gd name="connsiteY154" fmla="*/ 2081585 h 4558085"/>
                <a:gd name="connsiteX155" fmla="*/ 1539199 w 3667968"/>
                <a:gd name="connsiteY155" fmla="*/ 2043485 h 4558085"/>
                <a:gd name="connsiteX156" fmla="*/ 1605874 w 3667968"/>
                <a:gd name="connsiteY156" fmla="*/ 2024435 h 4558085"/>
                <a:gd name="connsiteX157" fmla="*/ 1634449 w 3667968"/>
                <a:gd name="connsiteY157" fmla="*/ 2014910 h 4558085"/>
                <a:gd name="connsiteX158" fmla="*/ 1663024 w 3667968"/>
                <a:gd name="connsiteY158" fmla="*/ 1995860 h 4558085"/>
                <a:gd name="connsiteX159" fmla="*/ 1739224 w 3667968"/>
                <a:gd name="connsiteY159" fmla="*/ 1976810 h 4558085"/>
                <a:gd name="connsiteX160" fmla="*/ 1834474 w 3667968"/>
                <a:gd name="connsiteY160" fmla="*/ 1948235 h 4558085"/>
                <a:gd name="connsiteX161" fmla="*/ 1863049 w 3667968"/>
                <a:gd name="connsiteY161" fmla="*/ 1938710 h 4558085"/>
                <a:gd name="connsiteX162" fmla="*/ 1958299 w 3667968"/>
                <a:gd name="connsiteY162" fmla="*/ 1919660 h 4558085"/>
                <a:gd name="connsiteX163" fmla="*/ 1996399 w 3667968"/>
                <a:gd name="connsiteY163" fmla="*/ 1910135 h 4558085"/>
                <a:gd name="connsiteX164" fmla="*/ 2120224 w 3667968"/>
                <a:gd name="connsiteY164" fmla="*/ 1891085 h 4558085"/>
                <a:gd name="connsiteX165" fmla="*/ 2196424 w 3667968"/>
                <a:gd name="connsiteY165" fmla="*/ 1872035 h 4558085"/>
                <a:gd name="connsiteX166" fmla="*/ 2205949 w 3667968"/>
                <a:gd name="connsiteY166" fmla="*/ 1900610 h 4558085"/>
                <a:gd name="connsiteX167" fmla="*/ 2177374 w 3667968"/>
                <a:gd name="connsiteY167" fmla="*/ 2053010 h 4558085"/>
                <a:gd name="connsiteX168" fmla="*/ 2158324 w 3667968"/>
                <a:gd name="connsiteY168" fmla="*/ 2081585 h 4558085"/>
                <a:gd name="connsiteX169" fmla="*/ 2120224 w 3667968"/>
                <a:gd name="connsiteY169" fmla="*/ 2129210 h 4558085"/>
                <a:gd name="connsiteX170" fmla="*/ 2063074 w 3667968"/>
                <a:gd name="connsiteY170" fmla="*/ 2233985 h 4558085"/>
                <a:gd name="connsiteX171" fmla="*/ 1834474 w 3667968"/>
                <a:gd name="connsiteY171" fmla="*/ 2405435 h 4558085"/>
                <a:gd name="connsiteX172" fmla="*/ 1691599 w 3667968"/>
                <a:gd name="connsiteY172" fmla="*/ 2500685 h 4558085"/>
                <a:gd name="connsiteX173" fmla="*/ 1529674 w 3667968"/>
                <a:gd name="connsiteY173" fmla="*/ 2595935 h 4558085"/>
                <a:gd name="connsiteX174" fmla="*/ 1453474 w 3667968"/>
                <a:gd name="connsiteY174" fmla="*/ 2662610 h 4558085"/>
                <a:gd name="connsiteX175" fmla="*/ 1405849 w 3667968"/>
                <a:gd name="connsiteY175" fmla="*/ 2700710 h 4558085"/>
                <a:gd name="connsiteX176" fmla="*/ 1377274 w 3667968"/>
                <a:gd name="connsiteY176" fmla="*/ 2729285 h 4558085"/>
                <a:gd name="connsiteX177" fmla="*/ 1329649 w 3667968"/>
                <a:gd name="connsiteY177" fmla="*/ 2757860 h 4558085"/>
                <a:gd name="connsiteX178" fmla="*/ 1301074 w 3667968"/>
                <a:gd name="connsiteY178" fmla="*/ 2795960 h 4558085"/>
                <a:gd name="connsiteX179" fmla="*/ 1234399 w 3667968"/>
                <a:gd name="connsiteY179" fmla="*/ 2862635 h 4558085"/>
                <a:gd name="connsiteX180" fmla="*/ 1224874 w 3667968"/>
                <a:gd name="connsiteY180" fmla="*/ 2891210 h 4558085"/>
                <a:gd name="connsiteX181" fmla="*/ 1234399 w 3667968"/>
                <a:gd name="connsiteY181" fmla="*/ 2995985 h 4558085"/>
                <a:gd name="connsiteX182" fmla="*/ 1282024 w 3667968"/>
                <a:gd name="connsiteY182" fmla="*/ 3091235 h 4558085"/>
                <a:gd name="connsiteX183" fmla="*/ 1301074 w 3667968"/>
                <a:gd name="connsiteY183" fmla="*/ 3129335 h 4558085"/>
                <a:gd name="connsiteX184" fmla="*/ 1310599 w 3667968"/>
                <a:gd name="connsiteY184" fmla="*/ 3176960 h 4558085"/>
                <a:gd name="connsiteX185" fmla="*/ 1348699 w 3667968"/>
                <a:gd name="connsiteY185" fmla="*/ 3281735 h 4558085"/>
                <a:gd name="connsiteX186" fmla="*/ 1358224 w 3667968"/>
                <a:gd name="connsiteY186" fmla="*/ 3338885 h 4558085"/>
                <a:gd name="connsiteX187" fmla="*/ 1377274 w 3667968"/>
                <a:gd name="connsiteY187" fmla="*/ 3462710 h 4558085"/>
                <a:gd name="connsiteX188" fmla="*/ 1396324 w 3667968"/>
                <a:gd name="connsiteY188" fmla="*/ 3548435 h 4558085"/>
                <a:gd name="connsiteX189" fmla="*/ 1405849 w 3667968"/>
                <a:gd name="connsiteY189" fmla="*/ 3605585 h 4558085"/>
                <a:gd name="connsiteX190" fmla="*/ 1424899 w 3667968"/>
                <a:gd name="connsiteY190" fmla="*/ 3643685 h 4558085"/>
                <a:gd name="connsiteX191" fmla="*/ 1434424 w 3667968"/>
                <a:gd name="connsiteY191" fmla="*/ 3672260 h 4558085"/>
                <a:gd name="connsiteX192" fmla="*/ 1491574 w 3667968"/>
                <a:gd name="connsiteY192" fmla="*/ 3777035 h 4558085"/>
                <a:gd name="connsiteX193" fmla="*/ 1510624 w 3667968"/>
                <a:gd name="connsiteY193" fmla="*/ 3834185 h 4558085"/>
                <a:gd name="connsiteX194" fmla="*/ 1520149 w 3667968"/>
                <a:gd name="connsiteY194" fmla="*/ 3862760 h 4558085"/>
                <a:gd name="connsiteX195" fmla="*/ 1548724 w 3667968"/>
                <a:gd name="connsiteY195" fmla="*/ 3900860 h 4558085"/>
                <a:gd name="connsiteX196" fmla="*/ 1558249 w 3667968"/>
                <a:gd name="connsiteY196" fmla="*/ 3929435 h 4558085"/>
                <a:gd name="connsiteX197" fmla="*/ 1196299 w 3667968"/>
                <a:gd name="connsiteY197" fmla="*/ 3900860 h 4558085"/>
                <a:gd name="connsiteX198" fmla="*/ 1062949 w 3667968"/>
                <a:gd name="connsiteY198" fmla="*/ 3891335 h 4558085"/>
                <a:gd name="connsiteX199" fmla="*/ 920074 w 3667968"/>
                <a:gd name="connsiteY199" fmla="*/ 3872285 h 4558085"/>
                <a:gd name="connsiteX200" fmla="*/ 881974 w 3667968"/>
                <a:gd name="connsiteY200" fmla="*/ 3862760 h 4558085"/>
                <a:gd name="connsiteX201" fmla="*/ 710524 w 3667968"/>
                <a:gd name="connsiteY201" fmla="*/ 3853235 h 4558085"/>
                <a:gd name="connsiteX202" fmla="*/ 615274 w 3667968"/>
                <a:gd name="connsiteY202" fmla="*/ 3843710 h 4558085"/>
                <a:gd name="connsiteX203" fmla="*/ 377149 w 3667968"/>
                <a:gd name="connsiteY203" fmla="*/ 3853235 h 4558085"/>
                <a:gd name="connsiteX204" fmla="*/ 339049 w 3667968"/>
                <a:gd name="connsiteY204" fmla="*/ 3862760 h 4558085"/>
                <a:gd name="connsiteX205" fmla="*/ 310474 w 3667968"/>
                <a:gd name="connsiteY205" fmla="*/ 3872285 h 4558085"/>
                <a:gd name="connsiteX206" fmla="*/ 196174 w 3667968"/>
                <a:gd name="connsiteY206" fmla="*/ 3938960 h 4558085"/>
                <a:gd name="connsiteX207" fmla="*/ 196174 w 3667968"/>
                <a:gd name="connsiteY207" fmla="*/ 4091360 h 4558085"/>
                <a:gd name="connsiteX208" fmla="*/ 234274 w 3667968"/>
                <a:gd name="connsiteY208" fmla="*/ 4129460 h 4558085"/>
                <a:gd name="connsiteX209" fmla="*/ 339049 w 3667968"/>
                <a:gd name="connsiteY209" fmla="*/ 4177085 h 4558085"/>
                <a:gd name="connsiteX210" fmla="*/ 415249 w 3667968"/>
                <a:gd name="connsiteY210" fmla="*/ 4205660 h 4558085"/>
                <a:gd name="connsiteX211" fmla="*/ 453349 w 3667968"/>
                <a:gd name="connsiteY211" fmla="*/ 4224710 h 4558085"/>
                <a:gd name="connsiteX212" fmla="*/ 510499 w 3667968"/>
                <a:gd name="connsiteY212" fmla="*/ 4234235 h 4558085"/>
                <a:gd name="connsiteX213" fmla="*/ 558124 w 3667968"/>
                <a:gd name="connsiteY213" fmla="*/ 4243760 h 4558085"/>
                <a:gd name="connsiteX214" fmla="*/ 624799 w 3667968"/>
                <a:gd name="connsiteY214" fmla="*/ 4253285 h 4558085"/>
                <a:gd name="connsiteX215" fmla="*/ 672424 w 3667968"/>
                <a:gd name="connsiteY215" fmla="*/ 4262810 h 4558085"/>
                <a:gd name="connsiteX216" fmla="*/ 843874 w 3667968"/>
                <a:gd name="connsiteY216" fmla="*/ 4272335 h 4558085"/>
                <a:gd name="connsiteX217" fmla="*/ 1424899 w 3667968"/>
                <a:gd name="connsiteY217" fmla="*/ 4253285 h 4558085"/>
                <a:gd name="connsiteX218" fmla="*/ 1482049 w 3667968"/>
                <a:gd name="connsiteY218" fmla="*/ 4243760 h 4558085"/>
                <a:gd name="connsiteX219" fmla="*/ 1510624 w 3667968"/>
                <a:gd name="connsiteY219" fmla="*/ 4234235 h 4558085"/>
                <a:gd name="connsiteX220" fmla="*/ 1529674 w 3667968"/>
                <a:gd name="connsiteY220" fmla="*/ 4205660 h 4558085"/>
                <a:gd name="connsiteX221" fmla="*/ 1558249 w 3667968"/>
                <a:gd name="connsiteY221" fmla="*/ 4196135 h 4558085"/>
                <a:gd name="connsiteX222" fmla="*/ 1586824 w 3667968"/>
                <a:gd name="connsiteY222" fmla="*/ 4177085 h 4558085"/>
                <a:gd name="connsiteX223" fmla="*/ 1634449 w 3667968"/>
                <a:gd name="connsiteY223" fmla="*/ 4158035 h 4558085"/>
                <a:gd name="connsiteX224" fmla="*/ 1663024 w 3667968"/>
                <a:gd name="connsiteY224" fmla="*/ 4148510 h 4558085"/>
                <a:gd name="connsiteX225" fmla="*/ 1720174 w 3667968"/>
                <a:gd name="connsiteY225" fmla="*/ 4110410 h 4558085"/>
                <a:gd name="connsiteX226" fmla="*/ 1748749 w 3667968"/>
                <a:gd name="connsiteY226" fmla="*/ 4091360 h 4558085"/>
                <a:gd name="connsiteX227" fmla="*/ 1777324 w 3667968"/>
                <a:gd name="connsiteY227" fmla="*/ 4062785 h 4558085"/>
                <a:gd name="connsiteX228" fmla="*/ 1786849 w 3667968"/>
                <a:gd name="connsiteY228" fmla="*/ 3872285 h 4558085"/>
                <a:gd name="connsiteX229" fmla="*/ 1796374 w 3667968"/>
                <a:gd name="connsiteY229" fmla="*/ 3700835 h 4558085"/>
                <a:gd name="connsiteX230" fmla="*/ 1815424 w 3667968"/>
                <a:gd name="connsiteY230" fmla="*/ 3662735 h 4558085"/>
                <a:gd name="connsiteX231" fmla="*/ 1948774 w 3667968"/>
                <a:gd name="connsiteY231" fmla="*/ 3491285 h 4558085"/>
                <a:gd name="connsiteX232" fmla="*/ 1986874 w 3667968"/>
                <a:gd name="connsiteY232" fmla="*/ 3443660 h 4558085"/>
                <a:gd name="connsiteX233" fmla="*/ 2063074 w 3667968"/>
                <a:gd name="connsiteY233" fmla="*/ 3367460 h 4558085"/>
                <a:gd name="connsiteX234" fmla="*/ 2129749 w 3667968"/>
                <a:gd name="connsiteY234" fmla="*/ 3291260 h 4558085"/>
                <a:gd name="connsiteX235" fmla="*/ 2167849 w 3667968"/>
                <a:gd name="connsiteY235" fmla="*/ 3262685 h 4558085"/>
                <a:gd name="connsiteX236" fmla="*/ 2282149 w 3667968"/>
                <a:gd name="connsiteY236" fmla="*/ 3167435 h 4558085"/>
                <a:gd name="connsiteX237" fmla="*/ 2367874 w 3667968"/>
                <a:gd name="connsiteY237" fmla="*/ 3110285 h 4558085"/>
                <a:gd name="connsiteX238" fmla="*/ 2396449 w 3667968"/>
                <a:gd name="connsiteY238" fmla="*/ 3081710 h 4558085"/>
                <a:gd name="connsiteX239" fmla="*/ 2434549 w 3667968"/>
                <a:gd name="connsiteY239" fmla="*/ 3072185 h 4558085"/>
                <a:gd name="connsiteX240" fmla="*/ 2501224 w 3667968"/>
                <a:gd name="connsiteY240" fmla="*/ 3024560 h 4558085"/>
                <a:gd name="connsiteX241" fmla="*/ 2529799 w 3667968"/>
                <a:gd name="connsiteY241" fmla="*/ 3005510 h 4558085"/>
                <a:gd name="connsiteX242" fmla="*/ 2625049 w 3667968"/>
                <a:gd name="connsiteY242" fmla="*/ 2967410 h 4558085"/>
                <a:gd name="connsiteX243" fmla="*/ 2663149 w 3667968"/>
                <a:gd name="connsiteY243" fmla="*/ 2957885 h 4558085"/>
                <a:gd name="connsiteX244" fmla="*/ 2691724 w 3667968"/>
                <a:gd name="connsiteY244" fmla="*/ 2948360 h 4558085"/>
                <a:gd name="connsiteX245" fmla="*/ 2748874 w 3667968"/>
                <a:gd name="connsiteY245" fmla="*/ 2957885 h 4558085"/>
                <a:gd name="connsiteX246" fmla="*/ 2729824 w 3667968"/>
                <a:gd name="connsiteY246" fmla="*/ 3253160 h 4558085"/>
                <a:gd name="connsiteX247" fmla="*/ 2720299 w 3667968"/>
                <a:gd name="connsiteY247" fmla="*/ 3281735 h 4558085"/>
                <a:gd name="connsiteX248" fmla="*/ 2644099 w 3667968"/>
                <a:gd name="connsiteY248" fmla="*/ 3434135 h 4558085"/>
                <a:gd name="connsiteX249" fmla="*/ 2625049 w 3667968"/>
                <a:gd name="connsiteY249" fmla="*/ 3462710 h 4558085"/>
                <a:gd name="connsiteX250" fmla="*/ 2577424 w 3667968"/>
                <a:gd name="connsiteY250" fmla="*/ 3510335 h 4558085"/>
                <a:gd name="connsiteX251" fmla="*/ 2548849 w 3667968"/>
                <a:gd name="connsiteY251" fmla="*/ 3548435 h 4558085"/>
                <a:gd name="connsiteX252" fmla="*/ 2482174 w 3667968"/>
                <a:gd name="connsiteY252" fmla="*/ 3615110 h 4558085"/>
                <a:gd name="connsiteX253" fmla="*/ 2444074 w 3667968"/>
                <a:gd name="connsiteY253" fmla="*/ 3662735 h 4558085"/>
                <a:gd name="connsiteX254" fmla="*/ 2415499 w 3667968"/>
                <a:gd name="connsiteY254" fmla="*/ 3681785 h 4558085"/>
                <a:gd name="connsiteX255" fmla="*/ 2367874 w 3667968"/>
                <a:gd name="connsiteY255" fmla="*/ 3719885 h 4558085"/>
                <a:gd name="connsiteX256" fmla="*/ 2320249 w 3667968"/>
                <a:gd name="connsiteY256" fmla="*/ 3767510 h 4558085"/>
                <a:gd name="connsiteX257" fmla="*/ 2263099 w 3667968"/>
                <a:gd name="connsiteY257" fmla="*/ 3805610 h 4558085"/>
                <a:gd name="connsiteX258" fmla="*/ 2167849 w 3667968"/>
                <a:gd name="connsiteY258" fmla="*/ 3900860 h 4558085"/>
                <a:gd name="connsiteX259" fmla="*/ 2120224 w 3667968"/>
                <a:gd name="connsiteY259" fmla="*/ 3948485 h 4558085"/>
                <a:gd name="connsiteX260" fmla="*/ 2072599 w 3667968"/>
                <a:gd name="connsiteY260" fmla="*/ 3967535 h 4558085"/>
                <a:gd name="connsiteX261" fmla="*/ 1996399 w 3667968"/>
                <a:gd name="connsiteY261" fmla="*/ 4043735 h 4558085"/>
                <a:gd name="connsiteX262" fmla="*/ 1939249 w 3667968"/>
                <a:gd name="connsiteY262" fmla="*/ 4081835 h 4558085"/>
                <a:gd name="connsiteX263" fmla="*/ 1920199 w 3667968"/>
                <a:gd name="connsiteY263" fmla="*/ 4110410 h 4558085"/>
                <a:gd name="connsiteX264" fmla="*/ 1891624 w 3667968"/>
                <a:gd name="connsiteY264" fmla="*/ 4129460 h 4558085"/>
                <a:gd name="connsiteX265" fmla="*/ 1882099 w 3667968"/>
                <a:gd name="connsiteY265" fmla="*/ 4158035 h 4558085"/>
                <a:gd name="connsiteX266" fmla="*/ 1901149 w 3667968"/>
                <a:gd name="connsiteY266" fmla="*/ 4215185 h 4558085"/>
                <a:gd name="connsiteX267" fmla="*/ 1967824 w 3667968"/>
                <a:gd name="connsiteY267" fmla="*/ 4300910 h 4558085"/>
                <a:gd name="connsiteX268" fmla="*/ 1986874 w 3667968"/>
                <a:gd name="connsiteY268" fmla="*/ 4329485 h 4558085"/>
                <a:gd name="connsiteX269" fmla="*/ 2015449 w 3667968"/>
                <a:gd name="connsiteY269" fmla="*/ 4339010 h 4558085"/>
                <a:gd name="connsiteX270" fmla="*/ 2044024 w 3667968"/>
                <a:gd name="connsiteY270" fmla="*/ 4358060 h 4558085"/>
                <a:gd name="connsiteX271" fmla="*/ 2063074 w 3667968"/>
                <a:gd name="connsiteY271" fmla="*/ 4386635 h 4558085"/>
                <a:gd name="connsiteX272" fmla="*/ 2091649 w 3667968"/>
                <a:gd name="connsiteY272" fmla="*/ 4396160 h 4558085"/>
                <a:gd name="connsiteX273" fmla="*/ 2129749 w 3667968"/>
                <a:gd name="connsiteY273" fmla="*/ 4415210 h 4558085"/>
                <a:gd name="connsiteX274" fmla="*/ 2158324 w 3667968"/>
                <a:gd name="connsiteY274" fmla="*/ 4434260 h 4558085"/>
                <a:gd name="connsiteX275" fmla="*/ 2253574 w 3667968"/>
                <a:gd name="connsiteY275" fmla="*/ 4453310 h 4558085"/>
                <a:gd name="connsiteX276" fmla="*/ 2282149 w 3667968"/>
                <a:gd name="connsiteY276" fmla="*/ 4472360 h 4558085"/>
                <a:gd name="connsiteX277" fmla="*/ 2310724 w 3667968"/>
                <a:gd name="connsiteY277" fmla="*/ 4481885 h 4558085"/>
                <a:gd name="connsiteX278" fmla="*/ 2396449 w 3667968"/>
                <a:gd name="connsiteY278" fmla="*/ 4500935 h 4558085"/>
                <a:gd name="connsiteX279" fmla="*/ 2548849 w 3667968"/>
                <a:gd name="connsiteY279" fmla="*/ 4519985 h 4558085"/>
                <a:gd name="connsiteX280" fmla="*/ 2653624 w 3667968"/>
                <a:gd name="connsiteY280" fmla="*/ 4539035 h 4558085"/>
                <a:gd name="connsiteX281" fmla="*/ 2720299 w 3667968"/>
                <a:gd name="connsiteY281" fmla="*/ 4548560 h 4558085"/>
                <a:gd name="connsiteX282" fmla="*/ 3453724 w 3667968"/>
                <a:gd name="connsiteY282" fmla="*/ 4539035 h 4558085"/>
                <a:gd name="connsiteX283" fmla="*/ 3663274 w 3667968"/>
                <a:gd name="connsiteY283" fmla="*/ 4500935 h 4558085"/>
                <a:gd name="connsiteX284" fmla="*/ 3653749 w 3667968"/>
                <a:gd name="connsiteY284" fmla="*/ 4481885 h 455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3667968" h="4558085">
                  <a:moveTo>
                    <a:pt x="3653749" y="4481885"/>
                  </a:moveTo>
                  <a:cubicBezTo>
                    <a:pt x="3642637" y="4480298"/>
                    <a:pt x="3615537" y="4487622"/>
                    <a:pt x="3596599" y="4491410"/>
                  </a:cubicBezTo>
                  <a:cubicBezTo>
                    <a:pt x="3583762" y="4493977"/>
                    <a:pt x="3571278" y="4498095"/>
                    <a:pt x="3558499" y="4500935"/>
                  </a:cubicBezTo>
                  <a:cubicBezTo>
                    <a:pt x="3542695" y="4504447"/>
                    <a:pt x="3526749" y="4507285"/>
                    <a:pt x="3510874" y="4510460"/>
                  </a:cubicBezTo>
                  <a:cubicBezTo>
                    <a:pt x="3498174" y="4516810"/>
                    <a:pt x="3485825" y="4523917"/>
                    <a:pt x="3472774" y="4529510"/>
                  </a:cubicBezTo>
                  <a:cubicBezTo>
                    <a:pt x="3463546" y="4533465"/>
                    <a:pt x="3453853" y="4536277"/>
                    <a:pt x="3444199" y="4539035"/>
                  </a:cubicBezTo>
                  <a:cubicBezTo>
                    <a:pt x="3412812" y="4548003"/>
                    <a:pt x="3391210" y="4551538"/>
                    <a:pt x="3358474" y="4558085"/>
                  </a:cubicBezTo>
                  <a:lnTo>
                    <a:pt x="2910799" y="4539035"/>
                  </a:lnTo>
                  <a:cubicBezTo>
                    <a:pt x="2863124" y="4536728"/>
                    <a:pt x="2815363" y="4534781"/>
                    <a:pt x="2767924" y="4529510"/>
                  </a:cubicBezTo>
                  <a:cubicBezTo>
                    <a:pt x="2729535" y="4525245"/>
                    <a:pt x="2691330" y="4518839"/>
                    <a:pt x="2653624" y="4510460"/>
                  </a:cubicBezTo>
                  <a:cubicBezTo>
                    <a:pt x="2634022" y="4506104"/>
                    <a:pt x="2616281" y="4494711"/>
                    <a:pt x="2596474" y="4491410"/>
                  </a:cubicBezTo>
                  <a:cubicBezTo>
                    <a:pt x="2539324" y="4481885"/>
                    <a:pt x="2479989" y="4481157"/>
                    <a:pt x="2425024" y="4462835"/>
                  </a:cubicBezTo>
                  <a:cubicBezTo>
                    <a:pt x="2387017" y="4450166"/>
                    <a:pt x="2373147" y="4446422"/>
                    <a:pt x="2329774" y="4424735"/>
                  </a:cubicBezTo>
                  <a:cubicBezTo>
                    <a:pt x="2319535" y="4419615"/>
                    <a:pt x="2311230" y="4411202"/>
                    <a:pt x="2301199" y="4405685"/>
                  </a:cubicBezTo>
                  <a:cubicBezTo>
                    <a:pt x="2247686" y="4376253"/>
                    <a:pt x="2194872" y="4345232"/>
                    <a:pt x="2139274" y="4319960"/>
                  </a:cubicBezTo>
                  <a:cubicBezTo>
                    <a:pt x="2037926" y="4273893"/>
                    <a:pt x="1923788" y="4228299"/>
                    <a:pt x="1843999" y="4148510"/>
                  </a:cubicBezTo>
                  <a:cubicBezTo>
                    <a:pt x="1772474" y="4076985"/>
                    <a:pt x="1807886" y="4108190"/>
                    <a:pt x="1739224" y="4053260"/>
                  </a:cubicBezTo>
                  <a:cubicBezTo>
                    <a:pt x="1726524" y="4027860"/>
                    <a:pt x="1717288" y="4000409"/>
                    <a:pt x="1701124" y="3977060"/>
                  </a:cubicBezTo>
                  <a:cubicBezTo>
                    <a:pt x="1688345" y="3958601"/>
                    <a:pt x="1665552" y="3948376"/>
                    <a:pt x="1653499" y="3929435"/>
                  </a:cubicBezTo>
                  <a:cubicBezTo>
                    <a:pt x="1642718" y="3912494"/>
                    <a:pt x="1642359" y="3890742"/>
                    <a:pt x="1634449" y="3872285"/>
                  </a:cubicBezTo>
                  <a:cubicBezTo>
                    <a:pt x="1623262" y="3846183"/>
                    <a:pt x="1611705" y="3819973"/>
                    <a:pt x="1596349" y="3796085"/>
                  </a:cubicBezTo>
                  <a:cubicBezTo>
                    <a:pt x="1582940" y="3775226"/>
                    <a:pt x="1561148" y="3760395"/>
                    <a:pt x="1548724" y="3738935"/>
                  </a:cubicBezTo>
                  <a:cubicBezTo>
                    <a:pt x="1525947" y="3699594"/>
                    <a:pt x="1509795" y="3656758"/>
                    <a:pt x="1491574" y="3615110"/>
                  </a:cubicBezTo>
                  <a:cubicBezTo>
                    <a:pt x="1487550" y="3605912"/>
                    <a:pt x="1486539" y="3595515"/>
                    <a:pt x="1482049" y="3586535"/>
                  </a:cubicBezTo>
                  <a:cubicBezTo>
                    <a:pt x="1476929" y="3576296"/>
                    <a:pt x="1468119" y="3568199"/>
                    <a:pt x="1462999" y="3557960"/>
                  </a:cubicBezTo>
                  <a:cubicBezTo>
                    <a:pt x="1412292" y="3456546"/>
                    <a:pt x="1452503" y="3524372"/>
                    <a:pt x="1415374" y="3405560"/>
                  </a:cubicBezTo>
                  <a:cubicBezTo>
                    <a:pt x="1408162" y="3382481"/>
                    <a:pt x="1395779" y="3361336"/>
                    <a:pt x="1386799" y="3338885"/>
                  </a:cubicBezTo>
                  <a:cubicBezTo>
                    <a:pt x="1376724" y="3313698"/>
                    <a:pt x="1367098" y="3288320"/>
                    <a:pt x="1358224" y="3262685"/>
                  </a:cubicBezTo>
                  <a:cubicBezTo>
                    <a:pt x="1299504" y="3093050"/>
                    <a:pt x="1307610" y="3114111"/>
                    <a:pt x="1262974" y="2957885"/>
                  </a:cubicBezTo>
                  <a:cubicBezTo>
                    <a:pt x="1256624" y="2935660"/>
                    <a:pt x="1247193" y="2914092"/>
                    <a:pt x="1243924" y="2891210"/>
                  </a:cubicBezTo>
                  <a:cubicBezTo>
                    <a:pt x="1240749" y="2868985"/>
                    <a:pt x="1238802" y="2846550"/>
                    <a:pt x="1234399" y="2824535"/>
                  </a:cubicBezTo>
                  <a:cubicBezTo>
                    <a:pt x="1232430" y="2814690"/>
                    <a:pt x="1227309" y="2805700"/>
                    <a:pt x="1224874" y="2795960"/>
                  </a:cubicBezTo>
                  <a:cubicBezTo>
                    <a:pt x="1220947" y="2780254"/>
                    <a:pt x="1219276" y="2764041"/>
                    <a:pt x="1215349" y="2748335"/>
                  </a:cubicBezTo>
                  <a:cubicBezTo>
                    <a:pt x="1212914" y="2738595"/>
                    <a:pt x="1208709" y="2729377"/>
                    <a:pt x="1205824" y="2719760"/>
                  </a:cubicBezTo>
                  <a:cubicBezTo>
                    <a:pt x="1199182" y="2697620"/>
                    <a:pt x="1193668" y="2675147"/>
                    <a:pt x="1186774" y="2653085"/>
                  </a:cubicBezTo>
                  <a:cubicBezTo>
                    <a:pt x="1177790" y="2624335"/>
                    <a:pt x="1166261" y="2596382"/>
                    <a:pt x="1158199" y="2567360"/>
                  </a:cubicBezTo>
                  <a:cubicBezTo>
                    <a:pt x="1133752" y="2479350"/>
                    <a:pt x="1141557" y="2485406"/>
                    <a:pt x="1129624" y="2395910"/>
                  </a:cubicBezTo>
                  <a:cubicBezTo>
                    <a:pt x="1116519" y="2297622"/>
                    <a:pt x="1121662" y="2378983"/>
                    <a:pt x="1110574" y="2262560"/>
                  </a:cubicBezTo>
                  <a:cubicBezTo>
                    <a:pt x="1106649" y="2221350"/>
                    <a:pt x="1104224" y="2180010"/>
                    <a:pt x="1101049" y="2138735"/>
                  </a:cubicBezTo>
                  <a:cubicBezTo>
                    <a:pt x="1085283" y="1429285"/>
                    <a:pt x="1102760" y="1930559"/>
                    <a:pt x="1081999" y="1567235"/>
                  </a:cubicBezTo>
                  <a:cubicBezTo>
                    <a:pt x="1075891" y="1460351"/>
                    <a:pt x="1074551" y="1366853"/>
                    <a:pt x="1062949" y="1262435"/>
                  </a:cubicBezTo>
                  <a:cubicBezTo>
                    <a:pt x="1060816" y="1243240"/>
                    <a:pt x="1055976" y="1224428"/>
                    <a:pt x="1053424" y="1205285"/>
                  </a:cubicBezTo>
                  <a:cubicBezTo>
                    <a:pt x="1049624" y="1176786"/>
                    <a:pt x="1047074" y="1148135"/>
                    <a:pt x="1043899" y="1119560"/>
                  </a:cubicBezTo>
                  <a:cubicBezTo>
                    <a:pt x="1040724" y="1052885"/>
                    <a:pt x="1039305" y="986103"/>
                    <a:pt x="1034374" y="919535"/>
                  </a:cubicBezTo>
                  <a:cubicBezTo>
                    <a:pt x="1032947" y="900275"/>
                    <a:pt x="1027244" y="881549"/>
                    <a:pt x="1024849" y="862385"/>
                  </a:cubicBezTo>
                  <a:cubicBezTo>
                    <a:pt x="1020891" y="830723"/>
                    <a:pt x="1019837" y="798723"/>
                    <a:pt x="1015324" y="767135"/>
                  </a:cubicBezTo>
                  <a:cubicBezTo>
                    <a:pt x="1013473" y="754176"/>
                    <a:pt x="1007951" y="741948"/>
                    <a:pt x="1005799" y="729035"/>
                  </a:cubicBezTo>
                  <a:cubicBezTo>
                    <a:pt x="1001591" y="703786"/>
                    <a:pt x="1000166" y="678135"/>
                    <a:pt x="996274" y="652835"/>
                  </a:cubicBezTo>
                  <a:cubicBezTo>
                    <a:pt x="993812" y="636834"/>
                    <a:pt x="989039" y="621237"/>
                    <a:pt x="986749" y="605210"/>
                  </a:cubicBezTo>
                  <a:cubicBezTo>
                    <a:pt x="982683" y="576748"/>
                    <a:pt x="980085" y="548093"/>
                    <a:pt x="977224" y="519485"/>
                  </a:cubicBezTo>
                  <a:cubicBezTo>
                    <a:pt x="967054" y="417788"/>
                    <a:pt x="965890" y="389383"/>
                    <a:pt x="958174" y="281360"/>
                  </a:cubicBezTo>
                  <a:cubicBezTo>
                    <a:pt x="961349" y="189285"/>
                    <a:pt x="958964" y="96850"/>
                    <a:pt x="967699" y="5135"/>
                  </a:cubicBezTo>
                  <a:cubicBezTo>
                    <a:pt x="970126" y="-20347"/>
                    <a:pt x="973765" y="55972"/>
                    <a:pt x="977224" y="81335"/>
                  </a:cubicBezTo>
                  <a:cubicBezTo>
                    <a:pt x="1003416" y="273411"/>
                    <a:pt x="990504" y="151216"/>
                    <a:pt x="1005799" y="319460"/>
                  </a:cubicBezTo>
                  <a:cubicBezTo>
                    <a:pt x="1002624" y="468685"/>
                    <a:pt x="1009489" y="618462"/>
                    <a:pt x="996274" y="767135"/>
                  </a:cubicBezTo>
                  <a:cubicBezTo>
                    <a:pt x="995260" y="778538"/>
                    <a:pt x="976493" y="755414"/>
                    <a:pt x="967699" y="748085"/>
                  </a:cubicBezTo>
                  <a:cubicBezTo>
                    <a:pt x="957351" y="739461"/>
                    <a:pt x="949900" y="727592"/>
                    <a:pt x="939124" y="719510"/>
                  </a:cubicBezTo>
                  <a:cubicBezTo>
                    <a:pt x="924313" y="708402"/>
                    <a:pt x="906666" y="701552"/>
                    <a:pt x="891499" y="690935"/>
                  </a:cubicBezTo>
                  <a:cubicBezTo>
                    <a:pt x="874844" y="679277"/>
                    <a:pt x="860529" y="664493"/>
                    <a:pt x="843874" y="652835"/>
                  </a:cubicBezTo>
                  <a:cubicBezTo>
                    <a:pt x="828707" y="642218"/>
                    <a:pt x="811653" y="634529"/>
                    <a:pt x="796249" y="624260"/>
                  </a:cubicBezTo>
                  <a:cubicBezTo>
                    <a:pt x="783040" y="615454"/>
                    <a:pt x="770202" y="606016"/>
                    <a:pt x="758149" y="595685"/>
                  </a:cubicBezTo>
                  <a:cubicBezTo>
                    <a:pt x="747922" y="586919"/>
                    <a:pt x="740535" y="574940"/>
                    <a:pt x="729574" y="567110"/>
                  </a:cubicBezTo>
                  <a:cubicBezTo>
                    <a:pt x="718020" y="558857"/>
                    <a:pt x="703515" y="555585"/>
                    <a:pt x="691474" y="548060"/>
                  </a:cubicBezTo>
                  <a:cubicBezTo>
                    <a:pt x="678012" y="539646"/>
                    <a:pt x="666583" y="528291"/>
                    <a:pt x="653374" y="519485"/>
                  </a:cubicBezTo>
                  <a:cubicBezTo>
                    <a:pt x="637970" y="509216"/>
                    <a:pt x="620916" y="501527"/>
                    <a:pt x="605749" y="490910"/>
                  </a:cubicBezTo>
                  <a:cubicBezTo>
                    <a:pt x="589094" y="479252"/>
                    <a:pt x="575972" y="462545"/>
                    <a:pt x="558124" y="452810"/>
                  </a:cubicBezTo>
                  <a:cubicBezTo>
                    <a:pt x="358218" y="343771"/>
                    <a:pt x="610353" y="503197"/>
                    <a:pt x="462874" y="414710"/>
                  </a:cubicBezTo>
                  <a:cubicBezTo>
                    <a:pt x="380994" y="365582"/>
                    <a:pt x="434626" y="386244"/>
                    <a:pt x="377149" y="367085"/>
                  </a:cubicBezTo>
                  <a:cubicBezTo>
                    <a:pt x="383499" y="386135"/>
                    <a:pt x="383655" y="408555"/>
                    <a:pt x="396199" y="424235"/>
                  </a:cubicBezTo>
                  <a:cubicBezTo>
                    <a:pt x="410502" y="442113"/>
                    <a:pt x="437160" y="446146"/>
                    <a:pt x="453349" y="462335"/>
                  </a:cubicBezTo>
                  <a:cubicBezTo>
                    <a:pt x="481149" y="490135"/>
                    <a:pt x="516081" y="527367"/>
                    <a:pt x="548599" y="548060"/>
                  </a:cubicBezTo>
                  <a:cubicBezTo>
                    <a:pt x="563024" y="557239"/>
                    <a:pt x="580349" y="560760"/>
                    <a:pt x="596224" y="567110"/>
                  </a:cubicBezTo>
                  <a:cubicBezTo>
                    <a:pt x="605749" y="576635"/>
                    <a:pt x="614451" y="587061"/>
                    <a:pt x="624799" y="595685"/>
                  </a:cubicBezTo>
                  <a:cubicBezTo>
                    <a:pt x="633593" y="603014"/>
                    <a:pt x="644059" y="608081"/>
                    <a:pt x="653374" y="614735"/>
                  </a:cubicBezTo>
                  <a:cubicBezTo>
                    <a:pt x="722819" y="664339"/>
                    <a:pt x="658579" y="623573"/>
                    <a:pt x="739099" y="671885"/>
                  </a:cubicBezTo>
                  <a:cubicBezTo>
                    <a:pt x="748624" y="684585"/>
                    <a:pt x="755727" y="699531"/>
                    <a:pt x="767674" y="709985"/>
                  </a:cubicBezTo>
                  <a:cubicBezTo>
                    <a:pt x="781607" y="722176"/>
                    <a:pt x="799680" y="728621"/>
                    <a:pt x="815299" y="738560"/>
                  </a:cubicBezTo>
                  <a:cubicBezTo>
                    <a:pt x="834615" y="750852"/>
                    <a:pt x="853399" y="763960"/>
                    <a:pt x="872449" y="776660"/>
                  </a:cubicBezTo>
                  <a:cubicBezTo>
                    <a:pt x="881974" y="783010"/>
                    <a:pt x="890164" y="792090"/>
                    <a:pt x="901024" y="795710"/>
                  </a:cubicBezTo>
                  <a:cubicBezTo>
                    <a:pt x="910549" y="798885"/>
                    <a:pt x="920619" y="800745"/>
                    <a:pt x="929599" y="805235"/>
                  </a:cubicBezTo>
                  <a:cubicBezTo>
                    <a:pt x="939838" y="810355"/>
                    <a:pt x="947713" y="819636"/>
                    <a:pt x="958174" y="824285"/>
                  </a:cubicBezTo>
                  <a:cubicBezTo>
                    <a:pt x="976524" y="832440"/>
                    <a:pt x="1015324" y="843335"/>
                    <a:pt x="1015324" y="843335"/>
                  </a:cubicBezTo>
                  <a:cubicBezTo>
                    <a:pt x="1037549" y="840160"/>
                    <a:pt x="1063058" y="845863"/>
                    <a:pt x="1081999" y="833810"/>
                  </a:cubicBezTo>
                  <a:cubicBezTo>
                    <a:pt x="1101315" y="821518"/>
                    <a:pt x="1103910" y="792849"/>
                    <a:pt x="1120099" y="776660"/>
                  </a:cubicBezTo>
                  <a:cubicBezTo>
                    <a:pt x="1129624" y="767135"/>
                    <a:pt x="1138495" y="756907"/>
                    <a:pt x="1148674" y="748085"/>
                  </a:cubicBezTo>
                  <a:cubicBezTo>
                    <a:pt x="1296822" y="619690"/>
                    <a:pt x="1214202" y="688880"/>
                    <a:pt x="1320124" y="614735"/>
                  </a:cubicBezTo>
                  <a:cubicBezTo>
                    <a:pt x="1333129" y="605631"/>
                    <a:pt x="1344611" y="594328"/>
                    <a:pt x="1358224" y="586160"/>
                  </a:cubicBezTo>
                  <a:cubicBezTo>
                    <a:pt x="1376487" y="575202"/>
                    <a:pt x="1395358" y="564864"/>
                    <a:pt x="1415374" y="557585"/>
                  </a:cubicBezTo>
                  <a:cubicBezTo>
                    <a:pt x="1430589" y="552052"/>
                    <a:pt x="1447293" y="551987"/>
                    <a:pt x="1462999" y="548060"/>
                  </a:cubicBezTo>
                  <a:cubicBezTo>
                    <a:pt x="1485423" y="542454"/>
                    <a:pt x="1507612" y="535904"/>
                    <a:pt x="1529674" y="529010"/>
                  </a:cubicBezTo>
                  <a:cubicBezTo>
                    <a:pt x="1558424" y="520026"/>
                    <a:pt x="1586079" y="507334"/>
                    <a:pt x="1615399" y="500435"/>
                  </a:cubicBezTo>
                  <a:cubicBezTo>
                    <a:pt x="1635330" y="495745"/>
                    <a:pt x="1775737" y="482496"/>
                    <a:pt x="1786849" y="481385"/>
                  </a:cubicBezTo>
                  <a:lnTo>
                    <a:pt x="1977349" y="490910"/>
                  </a:lnTo>
                  <a:cubicBezTo>
                    <a:pt x="1990009" y="494242"/>
                    <a:pt x="1973678" y="517301"/>
                    <a:pt x="1967824" y="529010"/>
                  </a:cubicBezTo>
                  <a:cubicBezTo>
                    <a:pt x="1957585" y="549488"/>
                    <a:pt x="1944381" y="568571"/>
                    <a:pt x="1929724" y="586160"/>
                  </a:cubicBezTo>
                  <a:cubicBezTo>
                    <a:pt x="1833415" y="701730"/>
                    <a:pt x="1910080" y="615664"/>
                    <a:pt x="1843999" y="652835"/>
                  </a:cubicBezTo>
                  <a:cubicBezTo>
                    <a:pt x="1801759" y="676595"/>
                    <a:pt x="1764720" y="709944"/>
                    <a:pt x="1720174" y="729035"/>
                  </a:cubicBezTo>
                  <a:cubicBezTo>
                    <a:pt x="1635042" y="765520"/>
                    <a:pt x="1676438" y="749964"/>
                    <a:pt x="1596349" y="776660"/>
                  </a:cubicBezTo>
                  <a:cubicBezTo>
                    <a:pt x="1583649" y="786185"/>
                    <a:pt x="1572126" y="797525"/>
                    <a:pt x="1558249" y="805235"/>
                  </a:cubicBezTo>
                  <a:cubicBezTo>
                    <a:pt x="1516362" y="828505"/>
                    <a:pt x="1507724" y="822629"/>
                    <a:pt x="1462999" y="833810"/>
                  </a:cubicBezTo>
                  <a:cubicBezTo>
                    <a:pt x="1440575" y="839416"/>
                    <a:pt x="1418047" y="844961"/>
                    <a:pt x="1396324" y="852860"/>
                  </a:cubicBezTo>
                  <a:cubicBezTo>
                    <a:pt x="1299927" y="887913"/>
                    <a:pt x="1422106" y="859134"/>
                    <a:pt x="1310599" y="881435"/>
                  </a:cubicBezTo>
                  <a:cubicBezTo>
                    <a:pt x="1301074" y="887785"/>
                    <a:pt x="1292263" y="895365"/>
                    <a:pt x="1282024" y="900485"/>
                  </a:cubicBezTo>
                  <a:cubicBezTo>
                    <a:pt x="1266799" y="908098"/>
                    <a:pt x="1229591" y="915466"/>
                    <a:pt x="1215349" y="919535"/>
                  </a:cubicBezTo>
                  <a:cubicBezTo>
                    <a:pt x="1205695" y="922293"/>
                    <a:pt x="1196514" y="926625"/>
                    <a:pt x="1186774" y="929060"/>
                  </a:cubicBezTo>
                  <a:cubicBezTo>
                    <a:pt x="1165037" y="934494"/>
                    <a:pt x="1132347" y="937224"/>
                    <a:pt x="1110574" y="948110"/>
                  </a:cubicBezTo>
                  <a:cubicBezTo>
                    <a:pt x="1100335" y="953230"/>
                    <a:pt x="1090555" y="959555"/>
                    <a:pt x="1081999" y="967160"/>
                  </a:cubicBezTo>
                  <a:cubicBezTo>
                    <a:pt x="1061863" y="985058"/>
                    <a:pt x="1024849" y="1024310"/>
                    <a:pt x="1024849" y="1024310"/>
                  </a:cubicBezTo>
                  <a:cubicBezTo>
                    <a:pt x="1018499" y="1043360"/>
                    <a:pt x="1004927" y="1061398"/>
                    <a:pt x="1005799" y="1081460"/>
                  </a:cubicBezTo>
                  <a:cubicBezTo>
                    <a:pt x="1008974" y="1154485"/>
                    <a:pt x="1009718" y="1227656"/>
                    <a:pt x="1015324" y="1300535"/>
                  </a:cubicBezTo>
                  <a:cubicBezTo>
                    <a:pt x="1016094" y="1310546"/>
                    <a:pt x="1022671" y="1319309"/>
                    <a:pt x="1024849" y="1329110"/>
                  </a:cubicBezTo>
                  <a:cubicBezTo>
                    <a:pt x="1029039" y="1347963"/>
                    <a:pt x="1030919" y="1367259"/>
                    <a:pt x="1034374" y="1386260"/>
                  </a:cubicBezTo>
                  <a:cubicBezTo>
                    <a:pt x="1037270" y="1402188"/>
                    <a:pt x="1041003" y="1417957"/>
                    <a:pt x="1043899" y="1433885"/>
                  </a:cubicBezTo>
                  <a:cubicBezTo>
                    <a:pt x="1047354" y="1452886"/>
                    <a:pt x="1049234" y="1472182"/>
                    <a:pt x="1053424" y="1491035"/>
                  </a:cubicBezTo>
                  <a:cubicBezTo>
                    <a:pt x="1055602" y="1500836"/>
                    <a:pt x="1059774" y="1510085"/>
                    <a:pt x="1062949" y="1519610"/>
                  </a:cubicBezTo>
                  <a:cubicBezTo>
                    <a:pt x="1059774" y="1738685"/>
                    <a:pt x="1095157" y="1961748"/>
                    <a:pt x="1053424" y="2176835"/>
                  </a:cubicBezTo>
                  <a:cubicBezTo>
                    <a:pt x="1046067" y="2214753"/>
                    <a:pt x="976999" y="2165360"/>
                    <a:pt x="939124" y="2157785"/>
                  </a:cubicBezTo>
                  <a:cubicBezTo>
                    <a:pt x="910149" y="2151990"/>
                    <a:pt x="901046" y="2141125"/>
                    <a:pt x="872449" y="2129210"/>
                  </a:cubicBezTo>
                  <a:cubicBezTo>
                    <a:pt x="847408" y="2118776"/>
                    <a:pt x="822460" y="2107625"/>
                    <a:pt x="796249" y="2100635"/>
                  </a:cubicBezTo>
                  <a:cubicBezTo>
                    <a:pt x="574871" y="2041601"/>
                    <a:pt x="834004" y="2124344"/>
                    <a:pt x="691474" y="2081585"/>
                  </a:cubicBezTo>
                  <a:cubicBezTo>
                    <a:pt x="672240" y="2075815"/>
                    <a:pt x="651032" y="2073674"/>
                    <a:pt x="634324" y="2062535"/>
                  </a:cubicBezTo>
                  <a:cubicBezTo>
                    <a:pt x="624799" y="2056185"/>
                    <a:pt x="616609" y="2047105"/>
                    <a:pt x="605749" y="2043485"/>
                  </a:cubicBezTo>
                  <a:cubicBezTo>
                    <a:pt x="587427" y="2037378"/>
                    <a:pt x="567600" y="2037415"/>
                    <a:pt x="548599" y="2033960"/>
                  </a:cubicBezTo>
                  <a:cubicBezTo>
                    <a:pt x="532671" y="2031064"/>
                    <a:pt x="516680" y="2028362"/>
                    <a:pt x="500974" y="2024435"/>
                  </a:cubicBezTo>
                  <a:cubicBezTo>
                    <a:pt x="491234" y="2022000"/>
                    <a:pt x="482322" y="2016437"/>
                    <a:pt x="472399" y="2014910"/>
                  </a:cubicBezTo>
                  <a:cubicBezTo>
                    <a:pt x="440862" y="2010058"/>
                    <a:pt x="408899" y="2008560"/>
                    <a:pt x="377149" y="2005385"/>
                  </a:cubicBezTo>
                  <a:cubicBezTo>
                    <a:pt x="256499" y="2008560"/>
                    <a:pt x="127684" y="1971166"/>
                    <a:pt x="15199" y="2014910"/>
                  </a:cubicBezTo>
                  <a:cubicBezTo>
                    <a:pt x="-23722" y="2030046"/>
                    <a:pt x="23072" y="2098498"/>
                    <a:pt x="34249" y="2138735"/>
                  </a:cubicBezTo>
                  <a:cubicBezTo>
                    <a:pt x="46282" y="2182054"/>
                    <a:pt x="82445" y="2205696"/>
                    <a:pt x="119974" y="2224460"/>
                  </a:cubicBezTo>
                  <a:cubicBezTo>
                    <a:pt x="132674" y="2230810"/>
                    <a:pt x="145898" y="2236205"/>
                    <a:pt x="158074" y="2243510"/>
                  </a:cubicBezTo>
                  <a:cubicBezTo>
                    <a:pt x="177707" y="2255290"/>
                    <a:pt x="194090" y="2272804"/>
                    <a:pt x="215224" y="2281610"/>
                  </a:cubicBezTo>
                  <a:cubicBezTo>
                    <a:pt x="233051" y="2289038"/>
                    <a:pt x="253324" y="2287960"/>
                    <a:pt x="272374" y="2291135"/>
                  </a:cubicBezTo>
                  <a:cubicBezTo>
                    <a:pt x="444771" y="2365019"/>
                    <a:pt x="276043" y="2294892"/>
                    <a:pt x="367624" y="2329235"/>
                  </a:cubicBezTo>
                  <a:cubicBezTo>
                    <a:pt x="383633" y="2335238"/>
                    <a:pt x="399029" y="2342878"/>
                    <a:pt x="415249" y="2348285"/>
                  </a:cubicBezTo>
                  <a:cubicBezTo>
                    <a:pt x="465740" y="2365115"/>
                    <a:pt x="523365" y="2366387"/>
                    <a:pt x="567649" y="2395910"/>
                  </a:cubicBezTo>
                  <a:cubicBezTo>
                    <a:pt x="577174" y="2402260"/>
                    <a:pt x="585985" y="2409840"/>
                    <a:pt x="596224" y="2414960"/>
                  </a:cubicBezTo>
                  <a:cubicBezTo>
                    <a:pt x="616675" y="2425186"/>
                    <a:pt x="681439" y="2447725"/>
                    <a:pt x="700999" y="2453060"/>
                  </a:cubicBezTo>
                  <a:cubicBezTo>
                    <a:pt x="716618" y="2457320"/>
                    <a:pt x="732918" y="2458658"/>
                    <a:pt x="748624" y="2462585"/>
                  </a:cubicBezTo>
                  <a:cubicBezTo>
                    <a:pt x="758364" y="2465020"/>
                    <a:pt x="767459" y="2469675"/>
                    <a:pt x="777199" y="2472110"/>
                  </a:cubicBezTo>
                  <a:cubicBezTo>
                    <a:pt x="792905" y="2476037"/>
                    <a:pt x="809205" y="2477375"/>
                    <a:pt x="824824" y="2481635"/>
                  </a:cubicBezTo>
                  <a:cubicBezTo>
                    <a:pt x="844197" y="2486919"/>
                    <a:pt x="881974" y="2500685"/>
                    <a:pt x="881974" y="2500685"/>
                  </a:cubicBezTo>
                  <a:cubicBezTo>
                    <a:pt x="888324" y="2510210"/>
                    <a:pt x="892929" y="2521165"/>
                    <a:pt x="901024" y="2529260"/>
                  </a:cubicBezTo>
                  <a:cubicBezTo>
                    <a:pt x="909119" y="2537355"/>
                    <a:pt x="922448" y="2539371"/>
                    <a:pt x="929599" y="2548310"/>
                  </a:cubicBezTo>
                  <a:cubicBezTo>
                    <a:pt x="935871" y="2556150"/>
                    <a:pt x="934634" y="2567905"/>
                    <a:pt x="939124" y="2576885"/>
                  </a:cubicBezTo>
                  <a:cubicBezTo>
                    <a:pt x="944244" y="2587124"/>
                    <a:pt x="951824" y="2595935"/>
                    <a:pt x="958174" y="2605460"/>
                  </a:cubicBezTo>
                  <a:cubicBezTo>
                    <a:pt x="1034495" y="2586380"/>
                    <a:pt x="986924" y="2607120"/>
                    <a:pt x="1062949" y="2500685"/>
                  </a:cubicBezTo>
                  <a:cubicBezTo>
                    <a:pt x="1148788" y="2380511"/>
                    <a:pt x="1035002" y="2550989"/>
                    <a:pt x="1110574" y="2414960"/>
                  </a:cubicBezTo>
                  <a:cubicBezTo>
                    <a:pt x="1125848" y="2387467"/>
                    <a:pt x="1146068" y="2369941"/>
                    <a:pt x="1167724" y="2348285"/>
                  </a:cubicBezTo>
                  <a:cubicBezTo>
                    <a:pt x="1170899" y="2338760"/>
                    <a:pt x="1172373" y="2328487"/>
                    <a:pt x="1177249" y="2319710"/>
                  </a:cubicBezTo>
                  <a:cubicBezTo>
                    <a:pt x="1196793" y="2284531"/>
                    <a:pt x="1214473" y="2259228"/>
                    <a:pt x="1243924" y="2233985"/>
                  </a:cubicBezTo>
                  <a:cubicBezTo>
                    <a:pt x="1255977" y="2223654"/>
                    <a:pt x="1270077" y="2215864"/>
                    <a:pt x="1282024" y="2205410"/>
                  </a:cubicBezTo>
                  <a:cubicBezTo>
                    <a:pt x="1419932" y="2084740"/>
                    <a:pt x="1246724" y="2224741"/>
                    <a:pt x="1348699" y="2148260"/>
                  </a:cubicBezTo>
                  <a:cubicBezTo>
                    <a:pt x="1364963" y="2136062"/>
                    <a:pt x="1379084" y="2120935"/>
                    <a:pt x="1396324" y="2110160"/>
                  </a:cubicBezTo>
                  <a:cubicBezTo>
                    <a:pt x="1404838" y="2104839"/>
                    <a:pt x="1415498" y="2104160"/>
                    <a:pt x="1424899" y="2100635"/>
                  </a:cubicBezTo>
                  <a:cubicBezTo>
                    <a:pt x="1440908" y="2094632"/>
                    <a:pt x="1456900" y="2088529"/>
                    <a:pt x="1472524" y="2081585"/>
                  </a:cubicBezTo>
                  <a:cubicBezTo>
                    <a:pt x="1622814" y="2014789"/>
                    <a:pt x="1416614" y="2104778"/>
                    <a:pt x="1539199" y="2043485"/>
                  </a:cubicBezTo>
                  <a:cubicBezTo>
                    <a:pt x="1554424" y="2035872"/>
                    <a:pt x="1591632" y="2028504"/>
                    <a:pt x="1605874" y="2024435"/>
                  </a:cubicBezTo>
                  <a:cubicBezTo>
                    <a:pt x="1615528" y="2021677"/>
                    <a:pt x="1625469" y="2019400"/>
                    <a:pt x="1634449" y="2014910"/>
                  </a:cubicBezTo>
                  <a:cubicBezTo>
                    <a:pt x="1644688" y="2009790"/>
                    <a:pt x="1652266" y="1999772"/>
                    <a:pt x="1663024" y="1995860"/>
                  </a:cubicBezTo>
                  <a:cubicBezTo>
                    <a:pt x="1687629" y="1986913"/>
                    <a:pt x="1714386" y="1985089"/>
                    <a:pt x="1739224" y="1976810"/>
                  </a:cubicBezTo>
                  <a:cubicBezTo>
                    <a:pt x="1803937" y="1955239"/>
                    <a:pt x="1725433" y="1980947"/>
                    <a:pt x="1834474" y="1948235"/>
                  </a:cubicBezTo>
                  <a:cubicBezTo>
                    <a:pt x="1844091" y="1945350"/>
                    <a:pt x="1853266" y="1940968"/>
                    <a:pt x="1863049" y="1938710"/>
                  </a:cubicBezTo>
                  <a:cubicBezTo>
                    <a:pt x="1894599" y="1931429"/>
                    <a:pt x="1926639" y="1926444"/>
                    <a:pt x="1958299" y="1919660"/>
                  </a:cubicBezTo>
                  <a:cubicBezTo>
                    <a:pt x="1971099" y="1916917"/>
                    <a:pt x="1983507" y="1912410"/>
                    <a:pt x="1996399" y="1910135"/>
                  </a:cubicBezTo>
                  <a:cubicBezTo>
                    <a:pt x="2037524" y="1902878"/>
                    <a:pt x="2078949" y="1897435"/>
                    <a:pt x="2120224" y="1891085"/>
                  </a:cubicBezTo>
                  <a:cubicBezTo>
                    <a:pt x="2135644" y="1885945"/>
                    <a:pt x="2184930" y="1868204"/>
                    <a:pt x="2196424" y="1872035"/>
                  </a:cubicBezTo>
                  <a:cubicBezTo>
                    <a:pt x="2205949" y="1875210"/>
                    <a:pt x="2202774" y="1891085"/>
                    <a:pt x="2205949" y="1900610"/>
                  </a:cubicBezTo>
                  <a:cubicBezTo>
                    <a:pt x="2196424" y="1951410"/>
                    <a:pt x="2190528" y="2003027"/>
                    <a:pt x="2177374" y="2053010"/>
                  </a:cubicBezTo>
                  <a:cubicBezTo>
                    <a:pt x="2174461" y="2064081"/>
                    <a:pt x="2165193" y="2072427"/>
                    <a:pt x="2158324" y="2081585"/>
                  </a:cubicBezTo>
                  <a:cubicBezTo>
                    <a:pt x="2146126" y="2097849"/>
                    <a:pt x="2131501" y="2112294"/>
                    <a:pt x="2120224" y="2129210"/>
                  </a:cubicBezTo>
                  <a:cubicBezTo>
                    <a:pt x="2075219" y="2196717"/>
                    <a:pt x="2134372" y="2143243"/>
                    <a:pt x="2063074" y="2233985"/>
                  </a:cubicBezTo>
                  <a:cubicBezTo>
                    <a:pt x="1991314" y="2325316"/>
                    <a:pt x="1940206" y="2326136"/>
                    <a:pt x="1834474" y="2405435"/>
                  </a:cubicBezTo>
                  <a:cubicBezTo>
                    <a:pt x="1704398" y="2502992"/>
                    <a:pt x="1812767" y="2426638"/>
                    <a:pt x="1691599" y="2500685"/>
                  </a:cubicBezTo>
                  <a:cubicBezTo>
                    <a:pt x="1540959" y="2592743"/>
                    <a:pt x="1638203" y="2541670"/>
                    <a:pt x="1529674" y="2595935"/>
                  </a:cubicBezTo>
                  <a:cubicBezTo>
                    <a:pt x="1481700" y="2659901"/>
                    <a:pt x="1524381" y="2612975"/>
                    <a:pt x="1453474" y="2662610"/>
                  </a:cubicBezTo>
                  <a:cubicBezTo>
                    <a:pt x="1436819" y="2674268"/>
                    <a:pt x="1421149" y="2687323"/>
                    <a:pt x="1405849" y="2700710"/>
                  </a:cubicBezTo>
                  <a:cubicBezTo>
                    <a:pt x="1395712" y="2709580"/>
                    <a:pt x="1388050" y="2721203"/>
                    <a:pt x="1377274" y="2729285"/>
                  </a:cubicBezTo>
                  <a:cubicBezTo>
                    <a:pt x="1362463" y="2740393"/>
                    <a:pt x="1345524" y="2748335"/>
                    <a:pt x="1329649" y="2757860"/>
                  </a:cubicBezTo>
                  <a:cubicBezTo>
                    <a:pt x="1320124" y="2770560"/>
                    <a:pt x="1311753" y="2784213"/>
                    <a:pt x="1301074" y="2795960"/>
                  </a:cubicBezTo>
                  <a:cubicBezTo>
                    <a:pt x="1279931" y="2819217"/>
                    <a:pt x="1234399" y="2862635"/>
                    <a:pt x="1234399" y="2862635"/>
                  </a:cubicBezTo>
                  <a:cubicBezTo>
                    <a:pt x="1231224" y="2872160"/>
                    <a:pt x="1224874" y="2881170"/>
                    <a:pt x="1224874" y="2891210"/>
                  </a:cubicBezTo>
                  <a:cubicBezTo>
                    <a:pt x="1224874" y="2926279"/>
                    <a:pt x="1227936" y="2961517"/>
                    <a:pt x="1234399" y="2995985"/>
                  </a:cubicBezTo>
                  <a:cubicBezTo>
                    <a:pt x="1240838" y="3030324"/>
                    <a:pt x="1265752" y="3061946"/>
                    <a:pt x="1282024" y="3091235"/>
                  </a:cubicBezTo>
                  <a:cubicBezTo>
                    <a:pt x="1288920" y="3103647"/>
                    <a:pt x="1294724" y="3116635"/>
                    <a:pt x="1301074" y="3129335"/>
                  </a:cubicBezTo>
                  <a:cubicBezTo>
                    <a:pt x="1304249" y="3145210"/>
                    <a:pt x="1305947" y="3161453"/>
                    <a:pt x="1310599" y="3176960"/>
                  </a:cubicBezTo>
                  <a:cubicBezTo>
                    <a:pt x="1321963" y="3214840"/>
                    <a:pt x="1342027" y="3241706"/>
                    <a:pt x="1348699" y="3281735"/>
                  </a:cubicBezTo>
                  <a:cubicBezTo>
                    <a:pt x="1351874" y="3300785"/>
                    <a:pt x="1355287" y="3319797"/>
                    <a:pt x="1358224" y="3338885"/>
                  </a:cubicBezTo>
                  <a:cubicBezTo>
                    <a:pt x="1364324" y="3378532"/>
                    <a:pt x="1369354" y="3423112"/>
                    <a:pt x="1377274" y="3462710"/>
                  </a:cubicBezTo>
                  <a:cubicBezTo>
                    <a:pt x="1383015" y="3491414"/>
                    <a:pt x="1390583" y="3519731"/>
                    <a:pt x="1396324" y="3548435"/>
                  </a:cubicBezTo>
                  <a:cubicBezTo>
                    <a:pt x="1400112" y="3567373"/>
                    <a:pt x="1400300" y="3587087"/>
                    <a:pt x="1405849" y="3605585"/>
                  </a:cubicBezTo>
                  <a:cubicBezTo>
                    <a:pt x="1409929" y="3619185"/>
                    <a:pt x="1419306" y="3630634"/>
                    <a:pt x="1424899" y="3643685"/>
                  </a:cubicBezTo>
                  <a:cubicBezTo>
                    <a:pt x="1428854" y="3652913"/>
                    <a:pt x="1429934" y="3663280"/>
                    <a:pt x="1434424" y="3672260"/>
                  </a:cubicBezTo>
                  <a:cubicBezTo>
                    <a:pt x="1474866" y="3753145"/>
                    <a:pt x="1453673" y="3686074"/>
                    <a:pt x="1491574" y="3777035"/>
                  </a:cubicBezTo>
                  <a:cubicBezTo>
                    <a:pt x="1499297" y="3795571"/>
                    <a:pt x="1504274" y="3815135"/>
                    <a:pt x="1510624" y="3834185"/>
                  </a:cubicBezTo>
                  <a:cubicBezTo>
                    <a:pt x="1513799" y="3843710"/>
                    <a:pt x="1514125" y="3854728"/>
                    <a:pt x="1520149" y="3862760"/>
                  </a:cubicBezTo>
                  <a:lnTo>
                    <a:pt x="1548724" y="3900860"/>
                  </a:lnTo>
                  <a:cubicBezTo>
                    <a:pt x="1551899" y="3910385"/>
                    <a:pt x="1568257" y="3928634"/>
                    <a:pt x="1558249" y="3929435"/>
                  </a:cubicBezTo>
                  <a:cubicBezTo>
                    <a:pt x="1335647" y="3947243"/>
                    <a:pt x="1362328" y="3920017"/>
                    <a:pt x="1196299" y="3900860"/>
                  </a:cubicBezTo>
                  <a:cubicBezTo>
                    <a:pt x="1152029" y="3895752"/>
                    <a:pt x="1107399" y="3894510"/>
                    <a:pt x="1062949" y="3891335"/>
                  </a:cubicBezTo>
                  <a:cubicBezTo>
                    <a:pt x="941660" y="3867077"/>
                    <a:pt x="1114952" y="3900125"/>
                    <a:pt x="920074" y="3872285"/>
                  </a:cubicBezTo>
                  <a:cubicBezTo>
                    <a:pt x="907115" y="3870434"/>
                    <a:pt x="895011" y="3863945"/>
                    <a:pt x="881974" y="3862760"/>
                  </a:cubicBezTo>
                  <a:cubicBezTo>
                    <a:pt x="824971" y="3857578"/>
                    <a:pt x="767617" y="3857313"/>
                    <a:pt x="710524" y="3853235"/>
                  </a:cubicBezTo>
                  <a:cubicBezTo>
                    <a:pt x="678697" y="3850962"/>
                    <a:pt x="647024" y="3846885"/>
                    <a:pt x="615274" y="3843710"/>
                  </a:cubicBezTo>
                  <a:cubicBezTo>
                    <a:pt x="535899" y="3846885"/>
                    <a:pt x="456399" y="3847769"/>
                    <a:pt x="377149" y="3853235"/>
                  </a:cubicBezTo>
                  <a:cubicBezTo>
                    <a:pt x="364089" y="3854136"/>
                    <a:pt x="351636" y="3859164"/>
                    <a:pt x="339049" y="3862760"/>
                  </a:cubicBezTo>
                  <a:cubicBezTo>
                    <a:pt x="329395" y="3865518"/>
                    <a:pt x="319702" y="3868330"/>
                    <a:pt x="310474" y="3872285"/>
                  </a:cubicBezTo>
                  <a:cubicBezTo>
                    <a:pt x="269830" y="3889704"/>
                    <a:pt x="232808" y="3914537"/>
                    <a:pt x="196174" y="3938960"/>
                  </a:cubicBezTo>
                  <a:cubicBezTo>
                    <a:pt x="187072" y="3993573"/>
                    <a:pt x="175362" y="4033086"/>
                    <a:pt x="196174" y="4091360"/>
                  </a:cubicBezTo>
                  <a:cubicBezTo>
                    <a:pt x="202215" y="4108274"/>
                    <a:pt x="220757" y="4117633"/>
                    <a:pt x="234274" y="4129460"/>
                  </a:cubicBezTo>
                  <a:cubicBezTo>
                    <a:pt x="279961" y="4169436"/>
                    <a:pt x="272987" y="4157266"/>
                    <a:pt x="339049" y="4177085"/>
                  </a:cubicBezTo>
                  <a:cubicBezTo>
                    <a:pt x="363218" y="4184336"/>
                    <a:pt x="393428" y="4195962"/>
                    <a:pt x="415249" y="4205660"/>
                  </a:cubicBezTo>
                  <a:cubicBezTo>
                    <a:pt x="428224" y="4211427"/>
                    <a:pt x="439749" y="4220630"/>
                    <a:pt x="453349" y="4224710"/>
                  </a:cubicBezTo>
                  <a:cubicBezTo>
                    <a:pt x="471847" y="4230259"/>
                    <a:pt x="491498" y="4230780"/>
                    <a:pt x="510499" y="4234235"/>
                  </a:cubicBezTo>
                  <a:cubicBezTo>
                    <a:pt x="526427" y="4237131"/>
                    <a:pt x="542155" y="4241098"/>
                    <a:pt x="558124" y="4243760"/>
                  </a:cubicBezTo>
                  <a:cubicBezTo>
                    <a:pt x="580269" y="4247451"/>
                    <a:pt x="602654" y="4249594"/>
                    <a:pt x="624799" y="4253285"/>
                  </a:cubicBezTo>
                  <a:cubicBezTo>
                    <a:pt x="640768" y="4255947"/>
                    <a:pt x="656295" y="4261408"/>
                    <a:pt x="672424" y="4262810"/>
                  </a:cubicBezTo>
                  <a:cubicBezTo>
                    <a:pt x="729447" y="4267769"/>
                    <a:pt x="786724" y="4269160"/>
                    <a:pt x="843874" y="4272335"/>
                  </a:cubicBezTo>
                  <a:lnTo>
                    <a:pt x="1424899" y="4253285"/>
                  </a:lnTo>
                  <a:cubicBezTo>
                    <a:pt x="1444192" y="4252421"/>
                    <a:pt x="1463196" y="4247950"/>
                    <a:pt x="1482049" y="4243760"/>
                  </a:cubicBezTo>
                  <a:cubicBezTo>
                    <a:pt x="1491850" y="4241582"/>
                    <a:pt x="1501099" y="4237410"/>
                    <a:pt x="1510624" y="4234235"/>
                  </a:cubicBezTo>
                  <a:cubicBezTo>
                    <a:pt x="1516974" y="4224710"/>
                    <a:pt x="1520735" y="4212811"/>
                    <a:pt x="1529674" y="4205660"/>
                  </a:cubicBezTo>
                  <a:cubicBezTo>
                    <a:pt x="1537514" y="4199388"/>
                    <a:pt x="1549269" y="4200625"/>
                    <a:pt x="1558249" y="4196135"/>
                  </a:cubicBezTo>
                  <a:cubicBezTo>
                    <a:pt x="1568488" y="4191015"/>
                    <a:pt x="1576585" y="4182205"/>
                    <a:pt x="1586824" y="4177085"/>
                  </a:cubicBezTo>
                  <a:cubicBezTo>
                    <a:pt x="1602117" y="4169439"/>
                    <a:pt x="1618440" y="4164038"/>
                    <a:pt x="1634449" y="4158035"/>
                  </a:cubicBezTo>
                  <a:cubicBezTo>
                    <a:pt x="1643850" y="4154510"/>
                    <a:pt x="1654247" y="4153386"/>
                    <a:pt x="1663024" y="4148510"/>
                  </a:cubicBezTo>
                  <a:cubicBezTo>
                    <a:pt x="1683038" y="4137391"/>
                    <a:pt x="1701124" y="4123110"/>
                    <a:pt x="1720174" y="4110410"/>
                  </a:cubicBezTo>
                  <a:cubicBezTo>
                    <a:pt x="1729699" y="4104060"/>
                    <a:pt x="1740654" y="4099455"/>
                    <a:pt x="1748749" y="4091360"/>
                  </a:cubicBezTo>
                  <a:lnTo>
                    <a:pt x="1777324" y="4062785"/>
                  </a:lnTo>
                  <a:cubicBezTo>
                    <a:pt x="1810466" y="3963359"/>
                    <a:pt x="1797805" y="4025664"/>
                    <a:pt x="1786849" y="3872285"/>
                  </a:cubicBezTo>
                  <a:cubicBezTo>
                    <a:pt x="1790024" y="3815135"/>
                    <a:pt x="1788640" y="3757548"/>
                    <a:pt x="1796374" y="3700835"/>
                  </a:cubicBezTo>
                  <a:cubicBezTo>
                    <a:pt x="1798292" y="3686766"/>
                    <a:pt x="1807548" y="3674549"/>
                    <a:pt x="1815424" y="3662735"/>
                  </a:cubicBezTo>
                  <a:cubicBezTo>
                    <a:pt x="1970713" y="3429801"/>
                    <a:pt x="1855740" y="3595948"/>
                    <a:pt x="1948774" y="3491285"/>
                  </a:cubicBezTo>
                  <a:cubicBezTo>
                    <a:pt x="1962280" y="3476090"/>
                    <a:pt x="1973085" y="3458598"/>
                    <a:pt x="1986874" y="3443660"/>
                  </a:cubicBezTo>
                  <a:cubicBezTo>
                    <a:pt x="2011239" y="3417265"/>
                    <a:pt x="2043149" y="3397348"/>
                    <a:pt x="2063074" y="3367460"/>
                  </a:cubicBezTo>
                  <a:cubicBezTo>
                    <a:pt x="2089412" y="3327954"/>
                    <a:pt x="2084160" y="3331783"/>
                    <a:pt x="2129749" y="3291260"/>
                  </a:cubicBezTo>
                  <a:cubicBezTo>
                    <a:pt x="2141614" y="3280713"/>
                    <a:pt x="2156102" y="3273364"/>
                    <a:pt x="2167849" y="3262685"/>
                  </a:cubicBezTo>
                  <a:cubicBezTo>
                    <a:pt x="2295234" y="3146881"/>
                    <a:pt x="2179524" y="3233408"/>
                    <a:pt x="2282149" y="3167435"/>
                  </a:cubicBezTo>
                  <a:cubicBezTo>
                    <a:pt x="2311037" y="3148864"/>
                    <a:pt x="2343590" y="3134569"/>
                    <a:pt x="2367874" y="3110285"/>
                  </a:cubicBezTo>
                  <a:cubicBezTo>
                    <a:pt x="2377399" y="3100760"/>
                    <a:pt x="2384753" y="3088393"/>
                    <a:pt x="2396449" y="3081710"/>
                  </a:cubicBezTo>
                  <a:cubicBezTo>
                    <a:pt x="2407815" y="3075215"/>
                    <a:pt x="2421849" y="3075360"/>
                    <a:pt x="2434549" y="3072185"/>
                  </a:cubicBezTo>
                  <a:cubicBezTo>
                    <a:pt x="2501892" y="3027290"/>
                    <a:pt x="2418522" y="3083633"/>
                    <a:pt x="2501224" y="3024560"/>
                  </a:cubicBezTo>
                  <a:cubicBezTo>
                    <a:pt x="2510539" y="3017906"/>
                    <a:pt x="2519405" y="3010307"/>
                    <a:pt x="2529799" y="3005510"/>
                  </a:cubicBezTo>
                  <a:cubicBezTo>
                    <a:pt x="2560847" y="2991180"/>
                    <a:pt x="2592845" y="2978911"/>
                    <a:pt x="2625049" y="2967410"/>
                  </a:cubicBezTo>
                  <a:cubicBezTo>
                    <a:pt x="2637377" y="2963007"/>
                    <a:pt x="2650562" y="2961481"/>
                    <a:pt x="2663149" y="2957885"/>
                  </a:cubicBezTo>
                  <a:cubicBezTo>
                    <a:pt x="2672803" y="2955127"/>
                    <a:pt x="2682199" y="2951535"/>
                    <a:pt x="2691724" y="2948360"/>
                  </a:cubicBezTo>
                  <a:lnTo>
                    <a:pt x="2748874" y="2957885"/>
                  </a:lnTo>
                  <a:cubicBezTo>
                    <a:pt x="2758657" y="3010714"/>
                    <a:pt x="2751645" y="3165878"/>
                    <a:pt x="2729824" y="3253160"/>
                  </a:cubicBezTo>
                  <a:cubicBezTo>
                    <a:pt x="2727389" y="3262900"/>
                    <a:pt x="2724028" y="3272413"/>
                    <a:pt x="2720299" y="3281735"/>
                  </a:cubicBezTo>
                  <a:cubicBezTo>
                    <a:pt x="2692431" y="3351405"/>
                    <a:pt x="2685104" y="3363841"/>
                    <a:pt x="2644099" y="3434135"/>
                  </a:cubicBezTo>
                  <a:cubicBezTo>
                    <a:pt x="2638331" y="3444023"/>
                    <a:pt x="2632587" y="3454095"/>
                    <a:pt x="2625049" y="3462710"/>
                  </a:cubicBezTo>
                  <a:cubicBezTo>
                    <a:pt x="2610265" y="3479606"/>
                    <a:pt x="2592339" y="3493555"/>
                    <a:pt x="2577424" y="3510335"/>
                  </a:cubicBezTo>
                  <a:cubicBezTo>
                    <a:pt x="2566877" y="3522200"/>
                    <a:pt x="2559528" y="3536688"/>
                    <a:pt x="2548849" y="3548435"/>
                  </a:cubicBezTo>
                  <a:cubicBezTo>
                    <a:pt x="2527706" y="3571692"/>
                    <a:pt x="2501809" y="3590567"/>
                    <a:pt x="2482174" y="3615110"/>
                  </a:cubicBezTo>
                  <a:cubicBezTo>
                    <a:pt x="2469474" y="3630985"/>
                    <a:pt x="2458449" y="3648360"/>
                    <a:pt x="2444074" y="3662735"/>
                  </a:cubicBezTo>
                  <a:cubicBezTo>
                    <a:pt x="2435979" y="3670830"/>
                    <a:pt x="2424657" y="3674916"/>
                    <a:pt x="2415499" y="3681785"/>
                  </a:cubicBezTo>
                  <a:cubicBezTo>
                    <a:pt x="2399235" y="3693983"/>
                    <a:pt x="2382985" y="3706285"/>
                    <a:pt x="2367874" y="3719885"/>
                  </a:cubicBezTo>
                  <a:cubicBezTo>
                    <a:pt x="2351187" y="3734904"/>
                    <a:pt x="2337625" y="3753293"/>
                    <a:pt x="2320249" y="3767510"/>
                  </a:cubicBezTo>
                  <a:cubicBezTo>
                    <a:pt x="2302529" y="3782008"/>
                    <a:pt x="2280329" y="3790533"/>
                    <a:pt x="2263099" y="3805610"/>
                  </a:cubicBezTo>
                  <a:cubicBezTo>
                    <a:pt x="2229307" y="3835178"/>
                    <a:pt x="2199599" y="3869110"/>
                    <a:pt x="2167849" y="3900860"/>
                  </a:cubicBezTo>
                  <a:cubicBezTo>
                    <a:pt x="2151974" y="3916735"/>
                    <a:pt x="2141069" y="3940147"/>
                    <a:pt x="2120224" y="3948485"/>
                  </a:cubicBezTo>
                  <a:lnTo>
                    <a:pt x="2072599" y="3967535"/>
                  </a:lnTo>
                  <a:cubicBezTo>
                    <a:pt x="2030911" y="4019645"/>
                    <a:pt x="2045821" y="4009140"/>
                    <a:pt x="1996399" y="4043735"/>
                  </a:cubicBezTo>
                  <a:cubicBezTo>
                    <a:pt x="1977642" y="4056865"/>
                    <a:pt x="1939249" y="4081835"/>
                    <a:pt x="1939249" y="4081835"/>
                  </a:cubicBezTo>
                  <a:cubicBezTo>
                    <a:pt x="1932899" y="4091360"/>
                    <a:pt x="1928294" y="4102315"/>
                    <a:pt x="1920199" y="4110410"/>
                  </a:cubicBezTo>
                  <a:cubicBezTo>
                    <a:pt x="1912104" y="4118505"/>
                    <a:pt x="1898775" y="4120521"/>
                    <a:pt x="1891624" y="4129460"/>
                  </a:cubicBezTo>
                  <a:cubicBezTo>
                    <a:pt x="1885352" y="4137300"/>
                    <a:pt x="1885274" y="4148510"/>
                    <a:pt x="1882099" y="4158035"/>
                  </a:cubicBezTo>
                  <a:cubicBezTo>
                    <a:pt x="1888449" y="4177085"/>
                    <a:pt x="1890010" y="4198477"/>
                    <a:pt x="1901149" y="4215185"/>
                  </a:cubicBezTo>
                  <a:cubicBezTo>
                    <a:pt x="1997444" y="4359628"/>
                    <a:pt x="1893217" y="4211381"/>
                    <a:pt x="1967824" y="4300910"/>
                  </a:cubicBezTo>
                  <a:cubicBezTo>
                    <a:pt x="1975153" y="4309704"/>
                    <a:pt x="1977935" y="4322334"/>
                    <a:pt x="1986874" y="4329485"/>
                  </a:cubicBezTo>
                  <a:cubicBezTo>
                    <a:pt x="1994714" y="4335757"/>
                    <a:pt x="2006469" y="4334520"/>
                    <a:pt x="2015449" y="4339010"/>
                  </a:cubicBezTo>
                  <a:cubicBezTo>
                    <a:pt x="2025688" y="4344130"/>
                    <a:pt x="2034499" y="4351710"/>
                    <a:pt x="2044024" y="4358060"/>
                  </a:cubicBezTo>
                  <a:cubicBezTo>
                    <a:pt x="2050374" y="4367585"/>
                    <a:pt x="2054135" y="4379484"/>
                    <a:pt x="2063074" y="4386635"/>
                  </a:cubicBezTo>
                  <a:cubicBezTo>
                    <a:pt x="2070914" y="4392907"/>
                    <a:pt x="2082421" y="4392205"/>
                    <a:pt x="2091649" y="4396160"/>
                  </a:cubicBezTo>
                  <a:cubicBezTo>
                    <a:pt x="2104700" y="4401753"/>
                    <a:pt x="2117421" y="4408165"/>
                    <a:pt x="2129749" y="4415210"/>
                  </a:cubicBezTo>
                  <a:cubicBezTo>
                    <a:pt x="2139688" y="4420890"/>
                    <a:pt x="2148085" y="4429140"/>
                    <a:pt x="2158324" y="4434260"/>
                  </a:cubicBezTo>
                  <a:cubicBezTo>
                    <a:pt x="2184923" y="4447560"/>
                    <a:pt x="2229003" y="4449800"/>
                    <a:pt x="2253574" y="4453310"/>
                  </a:cubicBezTo>
                  <a:cubicBezTo>
                    <a:pt x="2263099" y="4459660"/>
                    <a:pt x="2271910" y="4467240"/>
                    <a:pt x="2282149" y="4472360"/>
                  </a:cubicBezTo>
                  <a:cubicBezTo>
                    <a:pt x="2291129" y="4476850"/>
                    <a:pt x="2300984" y="4479450"/>
                    <a:pt x="2310724" y="4481885"/>
                  </a:cubicBezTo>
                  <a:cubicBezTo>
                    <a:pt x="2339122" y="4488985"/>
                    <a:pt x="2367927" y="4494353"/>
                    <a:pt x="2396449" y="4500935"/>
                  </a:cubicBezTo>
                  <a:cubicBezTo>
                    <a:pt x="2493846" y="4523411"/>
                    <a:pt x="2356649" y="4498629"/>
                    <a:pt x="2548849" y="4519985"/>
                  </a:cubicBezTo>
                  <a:cubicBezTo>
                    <a:pt x="2596492" y="4525279"/>
                    <a:pt x="2608417" y="4531501"/>
                    <a:pt x="2653624" y="4539035"/>
                  </a:cubicBezTo>
                  <a:cubicBezTo>
                    <a:pt x="2675769" y="4542726"/>
                    <a:pt x="2698074" y="4545385"/>
                    <a:pt x="2720299" y="4548560"/>
                  </a:cubicBezTo>
                  <a:lnTo>
                    <a:pt x="3453724" y="4539035"/>
                  </a:lnTo>
                  <a:cubicBezTo>
                    <a:pt x="3576455" y="4536504"/>
                    <a:pt x="3623217" y="4581049"/>
                    <a:pt x="3663274" y="4500935"/>
                  </a:cubicBezTo>
                  <a:cubicBezTo>
                    <a:pt x="3673803" y="4479877"/>
                    <a:pt x="3664861" y="4483472"/>
                    <a:pt x="3653749" y="448188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285161" y="400050"/>
              <a:ext cx="3173039" cy="5419725"/>
            </a:xfrm>
            <a:custGeom>
              <a:avLst/>
              <a:gdLst>
                <a:gd name="connsiteX0" fmla="*/ 1214 w 3173039"/>
                <a:gd name="connsiteY0" fmla="*/ 5343525 h 5419725"/>
                <a:gd name="connsiteX1" fmla="*/ 58364 w 3173039"/>
                <a:gd name="connsiteY1" fmla="*/ 5410200 h 5419725"/>
                <a:gd name="connsiteX2" fmla="*/ 1839539 w 3173039"/>
                <a:gd name="connsiteY2" fmla="*/ 3629025 h 5419725"/>
                <a:gd name="connsiteX3" fmla="*/ 1858589 w 3173039"/>
                <a:gd name="connsiteY3" fmla="*/ 3562350 h 5419725"/>
                <a:gd name="connsiteX4" fmla="*/ 1877639 w 3173039"/>
                <a:gd name="connsiteY4" fmla="*/ 3390900 h 5419725"/>
                <a:gd name="connsiteX5" fmla="*/ 1887164 w 3173039"/>
                <a:gd name="connsiteY5" fmla="*/ 3324225 h 5419725"/>
                <a:gd name="connsiteX6" fmla="*/ 1925264 w 3173039"/>
                <a:gd name="connsiteY6" fmla="*/ 3209925 h 5419725"/>
                <a:gd name="connsiteX7" fmla="*/ 1934789 w 3173039"/>
                <a:gd name="connsiteY7" fmla="*/ 3143250 h 5419725"/>
                <a:gd name="connsiteX8" fmla="*/ 1944314 w 3173039"/>
                <a:gd name="connsiteY8" fmla="*/ 3095625 h 5419725"/>
                <a:gd name="connsiteX9" fmla="*/ 1963364 w 3173039"/>
                <a:gd name="connsiteY9" fmla="*/ 2905125 h 5419725"/>
                <a:gd name="connsiteX10" fmla="*/ 1982414 w 3173039"/>
                <a:gd name="connsiteY10" fmla="*/ 2800350 h 5419725"/>
                <a:gd name="connsiteX11" fmla="*/ 1991939 w 3173039"/>
                <a:gd name="connsiteY11" fmla="*/ 2686050 h 5419725"/>
                <a:gd name="connsiteX12" fmla="*/ 2001464 w 3173039"/>
                <a:gd name="connsiteY12" fmla="*/ 2609850 h 5419725"/>
                <a:gd name="connsiteX13" fmla="*/ 2030039 w 3173039"/>
                <a:gd name="connsiteY13" fmla="*/ 2219325 h 5419725"/>
                <a:gd name="connsiteX14" fmla="*/ 2049089 w 3173039"/>
                <a:gd name="connsiteY14" fmla="*/ 1762125 h 5419725"/>
                <a:gd name="connsiteX15" fmla="*/ 2077664 w 3173039"/>
                <a:gd name="connsiteY15" fmla="*/ 1009650 h 5419725"/>
                <a:gd name="connsiteX16" fmla="*/ 2087189 w 3173039"/>
                <a:gd name="connsiteY16" fmla="*/ 952500 h 5419725"/>
                <a:gd name="connsiteX17" fmla="*/ 2096714 w 3173039"/>
                <a:gd name="connsiteY17" fmla="*/ 876300 h 5419725"/>
                <a:gd name="connsiteX18" fmla="*/ 2115764 w 3173039"/>
                <a:gd name="connsiteY18" fmla="*/ 800100 h 5419725"/>
                <a:gd name="connsiteX19" fmla="*/ 2125289 w 3173039"/>
                <a:gd name="connsiteY19" fmla="*/ 762000 h 5419725"/>
                <a:gd name="connsiteX20" fmla="*/ 2144339 w 3173039"/>
                <a:gd name="connsiteY20" fmla="*/ 304800 h 5419725"/>
                <a:gd name="connsiteX21" fmla="*/ 2153864 w 3173039"/>
                <a:gd name="connsiteY21" fmla="*/ 257175 h 5419725"/>
                <a:gd name="connsiteX22" fmla="*/ 2172914 w 3173039"/>
                <a:gd name="connsiteY22" fmla="*/ 161925 h 5419725"/>
                <a:gd name="connsiteX23" fmla="*/ 2182439 w 3173039"/>
                <a:gd name="connsiteY23" fmla="*/ 114300 h 5419725"/>
                <a:gd name="connsiteX24" fmla="*/ 2201489 w 3173039"/>
                <a:gd name="connsiteY24" fmla="*/ 57150 h 5419725"/>
                <a:gd name="connsiteX25" fmla="*/ 2211014 w 3173039"/>
                <a:gd name="connsiteY25" fmla="*/ 28575 h 5419725"/>
                <a:gd name="connsiteX26" fmla="*/ 2220539 w 3173039"/>
                <a:gd name="connsiteY26" fmla="*/ 0 h 5419725"/>
                <a:gd name="connsiteX27" fmla="*/ 2220539 w 3173039"/>
                <a:gd name="connsiteY27" fmla="*/ 114300 h 5419725"/>
                <a:gd name="connsiteX28" fmla="*/ 2201489 w 3173039"/>
                <a:gd name="connsiteY28" fmla="*/ 314325 h 5419725"/>
                <a:gd name="connsiteX29" fmla="*/ 2191964 w 3173039"/>
                <a:gd name="connsiteY29" fmla="*/ 381000 h 5419725"/>
                <a:gd name="connsiteX30" fmla="*/ 2182439 w 3173039"/>
                <a:gd name="connsiteY30" fmla="*/ 409575 h 5419725"/>
                <a:gd name="connsiteX31" fmla="*/ 2172914 w 3173039"/>
                <a:gd name="connsiteY31" fmla="*/ 447675 h 5419725"/>
                <a:gd name="connsiteX32" fmla="*/ 2153864 w 3173039"/>
                <a:gd name="connsiteY32" fmla="*/ 485775 h 5419725"/>
                <a:gd name="connsiteX33" fmla="*/ 2134814 w 3173039"/>
                <a:gd name="connsiteY33" fmla="*/ 552450 h 5419725"/>
                <a:gd name="connsiteX34" fmla="*/ 2134814 w 3173039"/>
                <a:gd name="connsiteY34" fmla="*/ 952500 h 5419725"/>
                <a:gd name="connsiteX35" fmla="*/ 2230064 w 3173039"/>
                <a:gd name="connsiteY35" fmla="*/ 876300 h 5419725"/>
                <a:gd name="connsiteX36" fmla="*/ 2287214 w 3173039"/>
                <a:gd name="connsiteY36" fmla="*/ 847725 h 5419725"/>
                <a:gd name="connsiteX37" fmla="*/ 2420564 w 3173039"/>
                <a:gd name="connsiteY37" fmla="*/ 762000 h 5419725"/>
                <a:gd name="connsiteX38" fmla="*/ 2563439 w 3173039"/>
                <a:gd name="connsiteY38" fmla="*/ 695325 h 5419725"/>
                <a:gd name="connsiteX39" fmla="*/ 2639639 w 3173039"/>
                <a:gd name="connsiteY39" fmla="*/ 666750 h 5419725"/>
                <a:gd name="connsiteX40" fmla="*/ 2706314 w 3173039"/>
                <a:gd name="connsiteY40" fmla="*/ 638175 h 5419725"/>
                <a:gd name="connsiteX41" fmla="*/ 2782514 w 3173039"/>
                <a:gd name="connsiteY41" fmla="*/ 619125 h 5419725"/>
                <a:gd name="connsiteX42" fmla="*/ 2877764 w 3173039"/>
                <a:gd name="connsiteY42" fmla="*/ 590550 h 5419725"/>
                <a:gd name="connsiteX43" fmla="*/ 2915864 w 3173039"/>
                <a:gd name="connsiteY43" fmla="*/ 600075 h 5419725"/>
                <a:gd name="connsiteX44" fmla="*/ 2849189 w 3173039"/>
                <a:gd name="connsiteY44" fmla="*/ 790575 h 5419725"/>
                <a:gd name="connsiteX45" fmla="*/ 2801564 w 3173039"/>
                <a:gd name="connsiteY45" fmla="*/ 857250 h 5419725"/>
                <a:gd name="connsiteX46" fmla="*/ 2725364 w 3173039"/>
                <a:gd name="connsiteY46" fmla="*/ 895350 h 5419725"/>
                <a:gd name="connsiteX47" fmla="*/ 2649164 w 3173039"/>
                <a:gd name="connsiteY47" fmla="*/ 962025 h 5419725"/>
                <a:gd name="connsiteX48" fmla="*/ 2620589 w 3173039"/>
                <a:gd name="connsiteY48" fmla="*/ 971550 h 5419725"/>
                <a:gd name="connsiteX49" fmla="*/ 2592014 w 3173039"/>
                <a:gd name="connsiteY49" fmla="*/ 990600 h 5419725"/>
                <a:gd name="connsiteX50" fmla="*/ 2515814 w 3173039"/>
                <a:gd name="connsiteY50" fmla="*/ 1028700 h 5419725"/>
                <a:gd name="connsiteX51" fmla="*/ 2468189 w 3173039"/>
                <a:gd name="connsiteY51" fmla="*/ 1057275 h 5419725"/>
                <a:gd name="connsiteX52" fmla="*/ 2420564 w 3173039"/>
                <a:gd name="connsiteY52" fmla="*/ 1066800 h 5419725"/>
                <a:gd name="connsiteX53" fmla="*/ 2363414 w 3173039"/>
                <a:gd name="connsiteY53" fmla="*/ 1085850 h 5419725"/>
                <a:gd name="connsiteX54" fmla="*/ 2325314 w 3173039"/>
                <a:gd name="connsiteY54" fmla="*/ 1104900 h 5419725"/>
                <a:gd name="connsiteX55" fmla="*/ 2296739 w 3173039"/>
                <a:gd name="connsiteY55" fmla="*/ 1123950 h 5419725"/>
                <a:gd name="connsiteX56" fmla="*/ 2163389 w 3173039"/>
                <a:gd name="connsiteY56" fmla="*/ 1162050 h 5419725"/>
                <a:gd name="connsiteX57" fmla="*/ 2106239 w 3173039"/>
                <a:gd name="connsiteY57" fmla="*/ 1190625 h 5419725"/>
                <a:gd name="connsiteX58" fmla="*/ 2049089 w 3173039"/>
                <a:gd name="connsiteY58" fmla="*/ 1219200 h 5419725"/>
                <a:gd name="connsiteX59" fmla="*/ 2030039 w 3173039"/>
                <a:gd name="connsiteY59" fmla="*/ 1247775 h 5419725"/>
                <a:gd name="connsiteX60" fmla="*/ 1963364 w 3173039"/>
                <a:gd name="connsiteY60" fmla="*/ 1257300 h 5419725"/>
                <a:gd name="connsiteX61" fmla="*/ 1925264 w 3173039"/>
                <a:gd name="connsiteY61" fmla="*/ 1266825 h 5419725"/>
                <a:gd name="connsiteX62" fmla="*/ 1696664 w 3173039"/>
                <a:gd name="connsiteY62" fmla="*/ 1257300 h 5419725"/>
                <a:gd name="connsiteX63" fmla="*/ 1629989 w 3173039"/>
                <a:gd name="connsiteY63" fmla="*/ 1238250 h 5419725"/>
                <a:gd name="connsiteX64" fmla="*/ 1325189 w 3173039"/>
                <a:gd name="connsiteY64" fmla="*/ 1190625 h 5419725"/>
                <a:gd name="connsiteX65" fmla="*/ 1058489 w 3173039"/>
                <a:gd name="connsiteY65" fmla="*/ 1200150 h 5419725"/>
                <a:gd name="connsiteX66" fmla="*/ 1039439 w 3173039"/>
                <a:gd name="connsiteY66" fmla="*/ 1228725 h 5419725"/>
                <a:gd name="connsiteX67" fmla="*/ 1106114 w 3173039"/>
                <a:gd name="connsiteY67" fmla="*/ 1276350 h 5419725"/>
                <a:gd name="connsiteX68" fmla="*/ 1144214 w 3173039"/>
                <a:gd name="connsiteY68" fmla="*/ 1304925 h 5419725"/>
                <a:gd name="connsiteX69" fmla="*/ 1277564 w 3173039"/>
                <a:gd name="connsiteY69" fmla="*/ 1333500 h 5419725"/>
                <a:gd name="connsiteX70" fmla="*/ 1458539 w 3173039"/>
                <a:gd name="connsiteY70" fmla="*/ 1352550 h 5419725"/>
                <a:gd name="connsiteX71" fmla="*/ 1534739 w 3173039"/>
                <a:gd name="connsiteY71" fmla="*/ 1362075 h 5419725"/>
                <a:gd name="connsiteX72" fmla="*/ 1601414 w 3173039"/>
                <a:gd name="connsiteY72" fmla="*/ 1381125 h 5419725"/>
                <a:gd name="connsiteX73" fmla="*/ 1658564 w 3173039"/>
                <a:gd name="connsiteY73" fmla="*/ 1390650 h 5419725"/>
                <a:gd name="connsiteX74" fmla="*/ 1753814 w 3173039"/>
                <a:gd name="connsiteY74" fmla="*/ 1438275 h 5419725"/>
                <a:gd name="connsiteX75" fmla="*/ 1849064 w 3173039"/>
                <a:gd name="connsiteY75" fmla="*/ 1457325 h 5419725"/>
                <a:gd name="connsiteX76" fmla="*/ 1906214 w 3173039"/>
                <a:gd name="connsiteY76" fmla="*/ 1466850 h 5419725"/>
                <a:gd name="connsiteX77" fmla="*/ 1972889 w 3173039"/>
                <a:gd name="connsiteY77" fmla="*/ 1485900 h 5419725"/>
                <a:gd name="connsiteX78" fmla="*/ 2010989 w 3173039"/>
                <a:gd name="connsiteY78" fmla="*/ 1495425 h 5419725"/>
                <a:gd name="connsiteX79" fmla="*/ 2077664 w 3173039"/>
                <a:gd name="connsiteY79" fmla="*/ 1533525 h 5419725"/>
                <a:gd name="connsiteX80" fmla="*/ 2172914 w 3173039"/>
                <a:gd name="connsiteY80" fmla="*/ 1562100 h 5419725"/>
                <a:gd name="connsiteX81" fmla="*/ 2201489 w 3173039"/>
                <a:gd name="connsiteY81" fmla="*/ 1581150 h 5419725"/>
                <a:gd name="connsiteX82" fmla="*/ 2306264 w 3173039"/>
                <a:gd name="connsiteY82" fmla="*/ 1609725 h 5419725"/>
                <a:gd name="connsiteX83" fmla="*/ 2363414 w 3173039"/>
                <a:gd name="connsiteY83" fmla="*/ 1628775 h 5419725"/>
                <a:gd name="connsiteX84" fmla="*/ 2430089 w 3173039"/>
                <a:gd name="connsiteY84" fmla="*/ 1647825 h 5419725"/>
                <a:gd name="connsiteX85" fmla="*/ 2458664 w 3173039"/>
                <a:gd name="connsiteY85" fmla="*/ 1666875 h 5419725"/>
                <a:gd name="connsiteX86" fmla="*/ 2553914 w 3173039"/>
                <a:gd name="connsiteY86" fmla="*/ 1695450 h 5419725"/>
                <a:gd name="connsiteX87" fmla="*/ 2611064 w 3173039"/>
                <a:gd name="connsiteY87" fmla="*/ 1733550 h 5419725"/>
                <a:gd name="connsiteX88" fmla="*/ 2639639 w 3173039"/>
                <a:gd name="connsiteY88" fmla="*/ 1752600 h 5419725"/>
                <a:gd name="connsiteX89" fmla="*/ 2687264 w 3173039"/>
                <a:gd name="connsiteY89" fmla="*/ 1781175 h 5419725"/>
                <a:gd name="connsiteX90" fmla="*/ 2715839 w 3173039"/>
                <a:gd name="connsiteY90" fmla="*/ 1809750 h 5419725"/>
                <a:gd name="connsiteX91" fmla="*/ 2772989 w 3173039"/>
                <a:gd name="connsiteY91" fmla="*/ 1838325 h 5419725"/>
                <a:gd name="connsiteX92" fmla="*/ 2801564 w 3173039"/>
                <a:gd name="connsiteY92" fmla="*/ 1857375 h 5419725"/>
                <a:gd name="connsiteX93" fmla="*/ 2830139 w 3173039"/>
                <a:gd name="connsiteY93" fmla="*/ 1885950 h 5419725"/>
                <a:gd name="connsiteX94" fmla="*/ 2896814 w 3173039"/>
                <a:gd name="connsiteY94" fmla="*/ 1914525 h 5419725"/>
                <a:gd name="connsiteX95" fmla="*/ 2925389 w 3173039"/>
                <a:gd name="connsiteY95" fmla="*/ 1933575 h 5419725"/>
                <a:gd name="connsiteX96" fmla="*/ 2982539 w 3173039"/>
                <a:gd name="connsiteY96" fmla="*/ 1952625 h 5419725"/>
                <a:gd name="connsiteX97" fmla="*/ 3077789 w 3173039"/>
                <a:gd name="connsiteY97" fmla="*/ 2000250 h 5419725"/>
                <a:gd name="connsiteX98" fmla="*/ 3153989 w 3173039"/>
                <a:gd name="connsiteY98" fmla="*/ 2114550 h 5419725"/>
                <a:gd name="connsiteX99" fmla="*/ 3163514 w 3173039"/>
                <a:gd name="connsiteY99" fmla="*/ 2143125 h 5419725"/>
                <a:gd name="connsiteX100" fmla="*/ 3173039 w 3173039"/>
                <a:gd name="connsiteY100" fmla="*/ 2171700 h 5419725"/>
                <a:gd name="connsiteX101" fmla="*/ 3153989 w 3173039"/>
                <a:gd name="connsiteY101" fmla="*/ 2247900 h 5419725"/>
                <a:gd name="connsiteX102" fmla="*/ 3144464 w 3173039"/>
                <a:gd name="connsiteY102" fmla="*/ 2286000 h 5419725"/>
                <a:gd name="connsiteX103" fmla="*/ 3106364 w 3173039"/>
                <a:gd name="connsiteY103" fmla="*/ 2343150 h 5419725"/>
                <a:gd name="connsiteX104" fmla="*/ 3087314 w 3173039"/>
                <a:gd name="connsiteY104" fmla="*/ 2371725 h 5419725"/>
                <a:gd name="connsiteX105" fmla="*/ 2915864 w 3173039"/>
                <a:gd name="connsiteY105" fmla="*/ 2352675 h 5419725"/>
                <a:gd name="connsiteX106" fmla="*/ 2858714 w 3173039"/>
                <a:gd name="connsiteY106" fmla="*/ 2324100 h 5419725"/>
                <a:gd name="connsiteX107" fmla="*/ 2792039 w 3173039"/>
                <a:gd name="connsiteY107" fmla="*/ 2295525 h 5419725"/>
                <a:gd name="connsiteX108" fmla="*/ 2725364 w 3173039"/>
                <a:gd name="connsiteY108" fmla="*/ 2247900 h 5419725"/>
                <a:gd name="connsiteX109" fmla="*/ 2658689 w 3173039"/>
                <a:gd name="connsiteY109" fmla="*/ 2219325 h 5419725"/>
                <a:gd name="connsiteX110" fmla="*/ 2534864 w 3173039"/>
                <a:gd name="connsiteY110" fmla="*/ 2133600 h 5419725"/>
                <a:gd name="connsiteX111" fmla="*/ 2477714 w 3173039"/>
                <a:gd name="connsiteY111" fmla="*/ 2105025 h 5419725"/>
                <a:gd name="connsiteX112" fmla="*/ 2439614 w 3173039"/>
                <a:gd name="connsiteY112" fmla="*/ 2066925 h 5419725"/>
                <a:gd name="connsiteX113" fmla="*/ 2353889 w 3173039"/>
                <a:gd name="connsiteY113" fmla="*/ 2019300 h 5419725"/>
                <a:gd name="connsiteX114" fmla="*/ 2325314 w 3173039"/>
                <a:gd name="connsiteY114" fmla="*/ 1990725 h 5419725"/>
                <a:gd name="connsiteX115" fmla="*/ 2296739 w 3173039"/>
                <a:gd name="connsiteY115" fmla="*/ 1971675 h 5419725"/>
                <a:gd name="connsiteX116" fmla="*/ 2239589 w 3173039"/>
                <a:gd name="connsiteY116" fmla="*/ 1933575 h 5419725"/>
                <a:gd name="connsiteX117" fmla="*/ 2211014 w 3173039"/>
                <a:gd name="connsiteY117" fmla="*/ 1895475 h 5419725"/>
                <a:gd name="connsiteX118" fmla="*/ 2182439 w 3173039"/>
                <a:gd name="connsiteY118" fmla="*/ 1876425 h 5419725"/>
                <a:gd name="connsiteX119" fmla="*/ 2172914 w 3173039"/>
                <a:gd name="connsiteY119" fmla="*/ 1847850 h 5419725"/>
                <a:gd name="connsiteX120" fmla="*/ 2144339 w 3173039"/>
                <a:gd name="connsiteY120" fmla="*/ 1819275 h 5419725"/>
                <a:gd name="connsiteX121" fmla="*/ 2125289 w 3173039"/>
                <a:gd name="connsiteY121" fmla="*/ 1762125 h 5419725"/>
                <a:gd name="connsiteX122" fmla="*/ 2106239 w 3173039"/>
                <a:gd name="connsiteY122" fmla="*/ 1733550 h 5419725"/>
                <a:gd name="connsiteX123" fmla="*/ 2096714 w 3173039"/>
                <a:gd name="connsiteY123" fmla="*/ 1704975 h 5419725"/>
                <a:gd name="connsiteX124" fmla="*/ 2077664 w 3173039"/>
                <a:gd name="connsiteY124" fmla="*/ 1657350 h 5419725"/>
                <a:gd name="connsiteX125" fmla="*/ 2058614 w 3173039"/>
                <a:gd name="connsiteY125" fmla="*/ 1628775 h 5419725"/>
                <a:gd name="connsiteX126" fmla="*/ 2039564 w 3173039"/>
                <a:gd name="connsiteY126" fmla="*/ 1685925 h 5419725"/>
                <a:gd name="connsiteX127" fmla="*/ 2010989 w 3173039"/>
                <a:gd name="connsiteY127" fmla="*/ 1752600 h 5419725"/>
                <a:gd name="connsiteX128" fmla="*/ 2010989 w 3173039"/>
                <a:gd name="connsiteY128" fmla="*/ 2019300 h 5419725"/>
                <a:gd name="connsiteX129" fmla="*/ 2030039 w 3173039"/>
                <a:gd name="connsiteY129" fmla="*/ 2076450 h 5419725"/>
                <a:gd name="connsiteX130" fmla="*/ 2030039 w 3173039"/>
                <a:gd name="connsiteY130" fmla="*/ 2362200 h 5419725"/>
                <a:gd name="connsiteX131" fmla="*/ 2001464 w 3173039"/>
                <a:gd name="connsiteY131" fmla="*/ 2371725 h 5419725"/>
                <a:gd name="connsiteX132" fmla="*/ 1839539 w 3173039"/>
                <a:gd name="connsiteY132" fmla="*/ 2352675 h 5419725"/>
                <a:gd name="connsiteX133" fmla="*/ 1601414 w 3173039"/>
                <a:gd name="connsiteY133" fmla="*/ 2257425 h 5419725"/>
                <a:gd name="connsiteX134" fmla="*/ 1572839 w 3173039"/>
                <a:gd name="connsiteY134" fmla="*/ 2247900 h 5419725"/>
                <a:gd name="connsiteX135" fmla="*/ 1287089 w 3173039"/>
                <a:gd name="connsiteY135" fmla="*/ 2200275 h 5419725"/>
                <a:gd name="connsiteX136" fmla="*/ 1163264 w 3173039"/>
                <a:gd name="connsiteY136" fmla="*/ 2181225 h 5419725"/>
                <a:gd name="connsiteX137" fmla="*/ 1068014 w 3173039"/>
                <a:gd name="connsiteY137" fmla="*/ 2171700 h 5419725"/>
                <a:gd name="connsiteX138" fmla="*/ 991814 w 3173039"/>
                <a:gd name="connsiteY138" fmla="*/ 2162175 h 5419725"/>
                <a:gd name="connsiteX139" fmla="*/ 867989 w 3173039"/>
                <a:gd name="connsiteY139" fmla="*/ 2124075 h 5419725"/>
                <a:gd name="connsiteX140" fmla="*/ 820364 w 3173039"/>
                <a:gd name="connsiteY140" fmla="*/ 2105025 h 5419725"/>
                <a:gd name="connsiteX141" fmla="*/ 763214 w 3173039"/>
                <a:gd name="connsiteY141" fmla="*/ 2085975 h 5419725"/>
                <a:gd name="connsiteX142" fmla="*/ 639389 w 3173039"/>
                <a:gd name="connsiteY142" fmla="*/ 2038350 h 5419725"/>
                <a:gd name="connsiteX143" fmla="*/ 620339 w 3173039"/>
                <a:gd name="connsiteY143" fmla="*/ 2066925 h 5419725"/>
                <a:gd name="connsiteX144" fmla="*/ 801314 w 3173039"/>
                <a:gd name="connsiteY144" fmla="*/ 2257425 h 5419725"/>
                <a:gd name="connsiteX145" fmla="*/ 887039 w 3173039"/>
                <a:gd name="connsiteY145" fmla="*/ 2276475 h 5419725"/>
                <a:gd name="connsiteX146" fmla="*/ 1001339 w 3173039"/>
                <a:gd name="connsiteY146" fmla="*/ 2305050 h 5419725"/>
                <a:gd name="connsiteX147" fmla="*/ 1258514 w 3173039"/>
                <a:gd name="connsiteY147" fmla="*/ 2352675 h 5419725"/>
                <a:gd name="connsiteX148" fmla="*/ 1306139 w 3173039"/>
                <a:gd name="connsiteY148" fmla="*/ 2371725 h 5419725"/>
                <a:gd name="connsiteX149" fmla="*/ 1363289 w 3173039"/>
                <a:gd name="connsiteY149" fmla="*/ 2409825 h 5419725"/>
                <a:gd name="connsiteX150" fmla="*/ 1458539 w 3173039"/>
                <a:gd name="connsiteY150" fmla="*/ 2447925 h 5419725"/>
                <a:gd name="connsiteX151" fmla="*/ 1572839 w 3173039"/>
                <a:gd name="connsiteY151" fmla="*/ 2457450 h 5419725"/>
                <a:gd name="connsiteX152" fmla="*/ 2030039 w 3173039"/>
                <a:gd name="connsiteY152" fmla="*/ 2466975 h 5419725"/>
                <a:gd name="connsiteX153" fmla="*/ 2049089 w 3173039"/>
                <a:gd name="connsiteY153" fmla="*/ 2495550 h 5419725"/>
                <a:gd name="connsiteX154" fmla="*/ 2058614 w 3173039"/>
                <a:gd name="connsiteY154" fmla="*/ 2524125 h 5419725"/>
                <a:gd name="connsiteX155" fmla="*/ 2087189 w 3173039"/>
                <a:gd name="connsiteY155" fmla="*/ 2543175 h 5419725"/>
                <a:gd name="connsiteX156" fmla="*/ 2258639 w 3173039"/>
                <a:gd name="connsiteY156" fmla="*/ 2609850 h 5419725"/>
                <a:gd name="connsiteX157" fmla="*/ 2468189 w 3173039"/>
                <a:gd name="connsiteY157" fmla="*/ 2667000 h 5419725"/>
                <a:gd name="connsiteX158" fmla="*/ 2563439 w 3173039"/>
                <a:gd name="connsiteY158" fmla="*/ 2695575 h 5419725"/>
                <a:gd name="connsiteX159" fmla="*/ 2649164 w 3173039"/>
                <a:gd name="connsiteY159" fmla="*/ 2714625 h 5419725"/>
                <a:gd name="connsiteX160" fmla="*/ 2715839 w 3173039"/>
                <a:gd name="connsiteY160" fmla="*/ 2743200 h 5419725"/>
                <a:gd name="connsiteX161" fmla="*/ 2772989 w 3173039"/>
                <a:gd name="connsiteY161" fmla="*/ 2762250 h 5419725"/>
                <a:gd name="connsiteX162" fmla="*/ 2849189 w 3173039"/>
                <a:gd name="connsiteY162" fmla="*/ 2790825 h 5419725"/>
                <a:gd name="connsiteX163" fmla="*/ 2906339 w 3173039"/>
                <a:gd name="connsiteY163" fmla="*/ 2800350 h 5419725"/>
                <a:gd name="connsiteX164" fmla="*/ 2953964 w 3173039"/>
                <a:gd name="connsiteY164" fmla="*/ 2828925 h 5419725"/>
                <a:gd name="connsiteX165" fmla="*/ 2992064 w 3173039"/>
                <a:gd name="connsiteY165" fmla="*/ 2847975 h 5419725"/>
                <a:gd name="connsiteX166" fmla="*/ 3030164 w 3173039"/>
                <a:gd name="connsiteY166" fmla="*/ 2876550 h 5419725"/>
                <a:gd name="connsiteX167" fmla="*/ 3106364 w 3173039"/>
                <a:gd name="connsiteY167" fmla="*/ 2914650 h 5419725"/>
                <a:gd name="connsiteX168" fmla="*/ 3115889 w 3173039"/>
                <a:gd name="connsiteY168" fmla="*/ 2943225 h 5419725"/>
                <a:gd name="connsiteX169" fmla="*/ 3134939 w 3173039"/>
                <a:gd name="connsiteY169" fmla="*/ 2981325 h 5419725"/>
                <a:gd name="connsiteX170" fmla="*/ 3163514 w 3173039"/>
                <a:gd name="connsiteY170" fmla="*/ 3057525 h 5419725"/>
                <a:gd name="connsiteX171" fmla="*/ 3134939 w 3173039"/>
                <a:gd name="connsiteY171" fmla="*/ 3076575 h 5419725"/>
                <a:gd name="connsiteX172" fmla="*/ 3077789 w 3173039"/>
                <a:gd name="connsiteY172" fmla="*/ 3048000 h 5419725"/>
                <a:gd name="connsiteX173" fmla="*/ 2896814 w 3173039"/>
                <a:gd name="connsiteY173" fmla="*/ 3009900 h 5419725"/>
                <a:gd name="connsiteX174" fmla="*/ 2811089 w 3173039"/>
                <a:gd name="connsiteY174" fmla="*/ 2971800 h 5419725"/>
                <a:gd name="connsiteX175" fmla="*/ 2744414 w 3173039"/>
                <a:gd name="connsiteY175" fmla="*/ 2952750 h 5419725"/>
                <a:gd name="connsiteX176" fmla="*/ 2649164 w 3173039"/>
                <a:gd name="connsiteY176" fmla="*/ 2905125 h 5419725"/>
                <a:gd name="connsiteX177" fmla="*/ 2553914 w 3173039"/>
                <a:gd name="connsiteY177" fmla="*/ 2867025 h 5419725"/>
                <a:gd name="connsiteX178" fmla="*/ 2496764 w 3173039"/>
                <a:gd name="connsiteY178" fmla="*/ 2838450 h 5419725"/>
                <a:gd name="connsiteX179" fmla="*/ 2458664 w 3173039"/>
                <a:gd name="connsiteY179" fmla="*/ 2809875 h 5419725"/>
                <a:gd name="connsiteX180" fmla="*/ 2363414 w 3173039"/>
                <a:gd name="connsiteY180" fmla="*/ 2771775 h 5419725"/>
                <a:gd name="connsiteX181" fmla="*/ 2325314 w 3173039"/>
                <a:gd name="connsiteY181" fmla="*/ 2743200 h 5419725"/>
                <a:gd name="connsiteX182" fmla="*/ 2287214 w 3173039"/>
                <a:gd name="connsiteY182" fmla="*/ 2733675 h 5419725"/>
                <a:gd name="connsiteX183" fmla="*/ 2163389 w 3173039"/>
                <a:gd name="connsiteY183" fmla="*/ 2676525 h 5419725"/>
                <a:gd name="connsiteX184" fmla="*/ 2068139 w 3173039"/>
                <a:gd name="connsiteY184" fmla="*/ 2657475 h 5419725"/>
                <a:gd name="connsiteX185" fmla="*/ 2010989 w 3173039"/>
                <a:gd name="connsiteY185" fmla="*/ 2638425 h 5419725"/>
                <a:gd name="connsiteX186" fmla="*/ 1972889 w 3173039"/>
                <a:gd name="connsiteY186" fmla="*/ 2676525 h 5419725"/>
                <a:gd name="connsiteX187" fmla="*/ 1925264 w 3173039"/>
                <a:gd name="connsiteY187" fmla="*/ 2867025 h 5419725"/>
                <a:gd name="connsiteX188" fmla="*/ 1925264 w 3173039"/>
                <a:gd name="connsiteY188" fmla="*/ 3581400 h 5419725"/>
                <a:gd name="connsiteX189" fmla="*/ 1906214 w 3173039"/>
                <a:gd name="connsiteY189" fmla="*/ 3714750 h 5419725"/>
                <a:gd name="connsiteX190" fmla="*/ 1887164 w 3173039"/>
                <a:gd name="connsiteY190" fmla="*/ 3752850 h 5419725"/>
                <a:gd name="connsiteX191" fmla="*/ 1868114 w 3173039"/>
                <a:gd name="connsiteY191" fmla="*/ 3810000 h 5419725"/>
                <a:gd name="connsiteX192" fmla="*/ 1801439 w 3173039"/>
                <a:gd name="connsiteY192" fmla="*/ 3876675 h 5419725"/>
                <a:gd name="connsiteX193" fmla="*/ 1772864 w 3173039"/>
                <a:gd name="connsiteY193" fmla="*/ 3905250 h 5419725"/>
                <a:gd name="connsiteX194" fmla="*/ 1696664 w 3173039"/>
                <a:gd name="connsiteY194" fmla="*/ 3933825 h 5419725"/>
                <a:gd name="connsiteX195" fmla="*/ 1658564 w 3173039"/>
                <a:gd name="connsiteY195" fmla="*/ 3962400 h 5419725"/>
                <a:gd name="connsiteX196" fmla="*/ 1544264 w 3173039"/>
                <a:gd name="connsiteY196" fmla="*/ 3990975 h 5419725"/>
                <a:gd name="connsiteX197" fmla="*/ 1372814 w 3173039"/>
                <a:gd name="connsiteY197" fmla="*/ 3981450 h 5419725"/>
                <a:gd name="connsiteX198" fmla="*/ 1306139 w 3173039"/>
                <a:gd name="connsiteY198" fmla="*/ 3952875 h 5419725"/>
                <a:gd name="connsiteX199" fmla="*/ 1191839 w 3173039"/>
                <a:gd name="connsiteY199" fmla="*/ 3905250 h 5419725"/>
                <a:gd name="connsiteX200" fmla="*/ 1010864 w 3173039"/>
                <a:gd name="connsiteY200" fmla="*/ 3733800 h 5419725"/>
                <a:gd name="connsiteX201" fmla="*/ 953714 w 3173039"/>
                <a:gd name="connsiteY201" fmla="*/ 3676650 h 5419725"/>
                <a:gd name="connsiteX202" fmla="*/ 887039 w 3173039"/>
                <a:gd name="connsiteY202" fmla="*/ 3609975 h 5419725"/>
                <a:gd name="connsiteX203" fmla="*/ 782264 w 3173039"/>
                <a:gd name="connsiteY203" fmla="*/ 3495675 h 5419725"/>
                <a:gd name="connsiteX204" fmla="*/ 734639 w 3173039"/>
                <a:gd name="connsiteY204" fmla="*/ 3457575 h 5419725"/>
                <a:gd name="connsiteX205" fmla="*/ 687014 w 3173039"/>
                <a:gd name="connsiteY205" fmla="*/ 3419475 h 5419725"/>
                <a:gd name="connsiteX206" fmla="*/ 658439 w 3173039"/>
                <a:gd name="connsiteY206" fmla="*/ 3429000 h 5419725"/>
                <a:gd name="connsiteX207" fmla="*/ 620339 w 3173039"/>
                <a:gd name="connsiteY207" fmla="*/ 3476625 h 5419725"/>
                <a:gd name="connsiteX208" fmla="*/ 601289 w 3173039"/>
                <a:gd name="connsiteY208" fmla="*/ 3562350 h 5419725"/>
                <a:gd name="connsiteX209" fmla="*/ 687014 w 3173039"/>
                <a:gd name="connsiteY209" fmla="*/ 3762375 h 5419725"/>
                <a:gd name="connsiteX210" fmla="*/ 715589 w 3173039"/>
                <a:gd name="connsiteY210" fmla="*/ 3810000 h 5419725"/>
                <a:gd name="connsiteX211" fmla="*/ 772739 w 3173039"/>
                <a:gd name="connsiteY211" fmla="*/ 3838575 h 5419725"/>
                <a:gd name="connsiteX212" fmla="*/ 829889 w 3173039"/>
                <a:gd name="connsiteY212" fmla="*/ 3895725 h 5419725"/>
                <a:gd name="connsiteX213" fmla="*/ 858464 w 3173039"/>
                <a:gd name="connsiteY213" fmla="*/ 3914775 h 5419725"/>
                <a:gd name="connsiteX214" fmla="*/ 915614 w 3173039"/>
                <a:gd name="connsiteY214" fmla="*/ 3981450 h 5419725"/>
                <a:gd name="connsiteX215" fmla="*/ 972764 w 3173039"/>
                <a:gd name="connsiteY215" fmla="*/ 4029075 h 5419725"/>
                <a:gd name="connsiteX216" fmla="*/ 1010864 w 3173039"/>
                <a:gd name="connsiteY216" fmla="*/ 4086225 h 5419725"/>
                <a:gd name="connsiteX217" fmla="*/ 1039439 w 3173039"/>
                <a:gd name="connsiteY217" fmla="*/ 4105275 h 5419725"/>
                <a:gd name="connsiteX218" fmla="*/ 1058489 w 3173039"/>
                <a:gd name="connsiteY218" fmla="*/ 4133850 h 5419725"/>
                <a:gd name="connsiteX219" fmla="*/ 1087064 w 3173039"/>
                <a:gd name="connsiteY219" fmla="*/ 4171950 h 5419725"/>
                <a:gd name="connsiteX220" fmla="*/ 1106114 w 3173039"/>
                <a:gd name="connsiteY220" fmla="*/ 4200525 h 5419725"/>
                <a:gd name="connsiteX221" fmla="*/ 1163264 w 3173039"/>
                <a:gd name="connsiteY221" fmla="*/ 4257675 h 5419725"/>
                <a:gd name="connsiteX222" fmla="*/ 1201364 w 3173039"/>
                <a:gd name="connsiteY222" fmla="*/ 4295775 h 5419725"/>
                <a:gd name="connsiteX223" fmla="*/ 1239464 w 3173039"/>
                <a:gd name="connsiteY223" fmla="*/ 4305300 h 5419725"/>
                <a:gd name="connsiteX224" fmla="*/ 1268039 w 3173039"/>
                <a:gd name="connsiteY224" fmla="*/ 4324350 h 5419725"/>
                <a:gd name="connsiteX225" fmla="*/ 1449014 w 3173039"/>
                <a:gd name="connsiteY225" fmla="*/ 4362450 h 5419725"/>
                <a:gd name="connsiteX226" fmla="*/ 1572839 w 3173039"/>
                <a:gd name="connsiteY226" fmla="*/ 4352925 h 5419725"/>
                <a:gd name="connsiteX227" fmla="*/ 1591889 w 3173039"/>
                <a:gd name="connsiteY227" fmla="*/ 4324350 h 5419725"/>
                <a:gd name="connsiteX228" fmla="*/ 1601414 w 3173039"/>
                <a:gd name="connsiteY228" fmla="*/ 4067175 h 5419725"/>
                <a:gd name="connsiteX229" fmla="*/ 1639514 w 3173039"/>
                <a:gd name="connsiteY229" fmla="*/ 4124325 h 5419725"/>
                <a:gd name="connsiteX230" fmla="*/ 1763339 w 3173039"/>
                <a:gd name="connsiteY230" fmla="*/ 4248150 h 5419725"/>
                <a:gd name="connsiteX231" fmla="*/ 1887164 w 3173039"/>
                <a:gd name="connsiteY231" fmla="*/ 4362450 h 5419725"/>
                <a:gd name="connsiteX232" fmla="*/ 1963364 w 3173039"/>
                <a:gd name="connsiteY232" fmla="*/ 4410075 h 5419725"/>
                <a:gd name="connsiteX233" fmla="*/ 2030039 w 3173039"/>
                <a:gd name="connsiteY233" fmla="*/ 4457700 h 5419725"/>
                <a:gd name="connsiteX234" fmla="*/ 2106239 w 3173039"/>
                <a:gd name="connsiteY234" fmla="*/ 4495800 h 5419725"/>
                <a:gd name="connsiteX235" fmla="*/ 2249114 w 3173039"/>
                <a:gd name="connsiteY235" fmla="*/ 4591050 h 5419725"/>
                <a:gd name="connsiteX236" fmla="*/ 2325314 w 3173039"/>
                <a:gd name="connsiteY236" fmla="*/ 4619625 h 5419725"/>
                <a:gd name="connsiteX237" fmla="*/ 2420564 w 3173039"/>
                <a:gd name="connsiteY237" fmla="*/ 4648200 h 5419725"/>
                <a:gd name="connsiteX238" fmla="*/ 2487239 w 3173039"/>
                <a:gd name="connsiteY238" fmla="*/ 4657725 h 5419725"/>
                <a:gd name="connsiteX239" fmla="*/ 2677739 w 3173039"/>
                <a:gd name="connsiteY239" fmla="*/ 4638675 h 5419725"/>
                <a:gd name="connsiteX240" fmla="*/ 2725364 w 3173039"/>
                <a:gd name="connsiteY240" fmla="*/ 4600575 h 5419725"/>
                <a:gd name="connsiteX241" fmla="*/ 2811089 w 3173039"/>
                <a:gd name="connsiteY241" fmla="*/ 4495800 h 5419725"/>
                <a:gd name="connsiteX242" fmla="*/ 2839664 w 3173039"/>
                <a:gd name="connsiteY242" fmla="*/ 4362450 h 5419725"/>
                <a:gd name="connsiteX243" fmla="*/ 2811089 w 3173039"/>
                <a:gd name="connsiteY243" fmla="*/ 4200525 h 5419725"/>
                <a:gd name="connsiteX244" fmla="*/ 2696789 w 3173039"/>
                <a:gd name="connsiteY244" fmla="*/ 4048125 h 5419725"/>
                <a:gd name="connsiteX245" fmla="*/ 2620589 w 3173039"/>
                <a:gd name="connsiteY245" fmla="*/ 3971925 h 5419725"/>
                <a:gd name="connsiteX246" fmla="*/ 2306264 w 3173039"/>
                <a:gd name="connsiteY246" fmla="*/ 3810000 h 5419725"/>
                <a:gd name="connsiteX247" fmla="*/ 2249114 w 3173039"/>
                <a:gd name="connsiteY247" fmla="*/ 3790950 h 5419725"/>
                <a:gd name="connsiteX248" fmla="*/ 2125289 w 3173039"/>
                <a:gd name="connsiteY248" fmla="*/ 3743325 h 5419725"/>
                <a:gd name="connsiteX249" fmla="*/ 1896689 w 3173039"/>
                <a:gd name="connsiteY249" fmla="*/ 3752850 h 5419725"/>
                <a:gd name="connsiteX250" fmla="*/ 1810964 w 3173039"/>
                <a:gd name="connsiteY250" fmla="*/ 3771900 h 5419725"/>
                <a:gd name="connsiteX251" fmla="*/ 1696664 w 3173039"/>
                <a:gd name="connsiteY251" fmla="*/ 3905250 h 5419725"/>
                <a:gd name="connsiteX252" fmla="*/ 1668089 w 3173039"/>
                <a:gd name="connsiteY252" fmla="*/ 3952875 h 5419725"/>
                <a:gd name="connsiteX253" fmla="*/ 1629989 w 3173039"/>
                <a:gd name="connsiteY253" fmla="*/ 4019550 h 5419725"/>
                <a:gd name="connsiteX254" fmla="*/ 1572839 w 3173039"/>
                <a:gd name="connsiteY254" fmla="*/ 4171950 h 5419725"/>
                <a:gd name="connsiteX255" fmla="*/ 1544264 w 3173039"/>
                <a:gd name="connsiteY255" fmla="*/ 4210050 h 5419725"/>
                <a:gd name="connsiteX256" fmla="*/ 1515689 w 3173039"/>
                <a:gd name="connsiteY256" fmla="*/ 4257675 h 5419725"/>
                <a:gd name="connsiteX257" fmla="*/ 1382339 w 3173039"/>
                <a:gd name="connsiteY257" fmla="*/ 4333875 h 5419725"/>
                <a:gd name="connsiteX258" fmla="*/ 1325189 w 3173039"/>
                <a:gd name="connsiteY258" fmla="*/ 4371975 h 5419725"/>
                <a:gd name="connsiteX259" fmla="*/ 1258514 w 3173039"/>
                <a:gd name="connsiteY259" fmla="*/ 4400550 h 5419725"/>
                <a:gd name="connsiteX260" fmla="*/ 1201364 w 3173039"/>
                <a:gd name="connsiteY260" fmla="*/ 4448175 h 5419725"/>
                <a:gd name="connsiteX261" fmla="*/ 1153739 w 3173039"/>
                <a:gd name="connsiteY261" fmla="*/ 4476750 h 5419725"/>
                <a:gd name="connsiteX262" fmla="*/ 1068014 w 3173039"/>
                <a:gd name="connsiteY262" fmla="*/ 4562475 h 5419725"/>
                <a:gd name="connsiteX263" fmla="*/ 1010864 w 3173039"/>
                <a:gd name="connsiteY263" fmla="*/ 4657725 h 5419725"/>
                <a:gd name="connsiteX264" fmla="*/ 906089 w 3173039"/>
                <a:gd name="connsiteY264" fmla="*/ 4752975 h 5419725"/>
                <a:gd name="connsiteX265" fmla="*/ 867989 w 3173039"/>
                <a:gd name="connsiteY265" fmla="*/ 4791075 h 5419725"/>
                <a:gd name="connsiteX266" fmla="*/ 829889 w 3173039"/>
                <a:gd name="connsiteY266" fmla="*/ 4838700 h 5419725"/>
                <a:gd name="connsiteX267" fmla="*/ 772739 w 3173039"/>
                <a:gd name="connsiteY267" fmla="*/ 4876800 h 5419725"/>
                <a:gd name="connsiteX268" fmla="*/ 648914 w 3173039"/>
                <a:gd name="connsiteY268" fmla="*/ 4953000 h 5419725"/>
                <a:gd name="connsiteX269" fmla="*/ 620339 w 3173039"/>
                <a:gd name="connsiteY269" fmla="*/ 4972050 h 5419725"/>
                <a:gd name="connsiteX270" fmla="*/ 553664 w 3173039"/>
                <a:gd name="connsiteY270" fmla="*/ 5038725 h 5419725"/>
                <a:gd name="connsiteX271" fmla="*/ 467939 w 3173039"/>
                <a:gd name="connsiteY271" fmla="*/ 5095875 h 5419725"/>
                <a:gd name="connsiteX272" fmla="*/ 439364 w 3173039"/>
                <a:gd name="connsiteY272" fmla="*/ 5124450 h 5419725"/>
                <a:gd name="connsiteX273" fmla="*/ 363164 w 3173039"/>
                <a:gd name="connsiteY273" fmla="*/ 5181600 h 5419725"/>
                <a:gd name="connsiteX274" fmla="*/ 334589 w 3173039"/>
                <a:gd name="connsiteY274" fmla="*/ 5219700 h 5419725"/>
                <a:gd name="connsiteX275" fmla="*/ 296489 w 3173039"/>
                <a:gd name="connsiteY275" fmla="*/ 5238750 h 5419725"/>
                <a:gd name="connsiteX276" fmla="*/ 267914 w 3173039"/>
                <a:gd name="connsiteY276" fmla="*/ 5267325 h 5419725"/>
                <a:gd name="connsiteX277" fmla="*/ 258389 w 3173039"/>
                <a:gd name="connsiteY277" fmla="*/ 5295900 h 5419725"/>
                <a:gd name="connsiteX278" fmla="*/ 201239 w 3173039"/>
                <a:gd name="connsiteY278" fmla="*/ 5334000 h 5419725"/>
                <a:gd name="connsiteX279" fmla="*/ 172664 w 3173039"/>
                <a:gd name="connsiteY279" fmla="*/ 5353050 h 5419725"/>
                <a:gd name="connsiteX280" fmla="*/ 163139 w 3173039"/>
                <a:gd name="connsiteY280" fmla="*/ 5381625 h 5419725"/>
                <a:gd name="connsiteX281" fmla="*/ 134564 w 3173039"/>
                <a:gd name="connsiteY281" fmla="*/ 5391150 h 5419725"/>
                <a:gd name="connsiteX282" fmla="*/ 77414 w 3173039"/>
                <a:gd name="connsiteY282" fmla="*/ 5419725 h 5419725"/>
                <a:gd name="connsiteX283" fmla="*/ 20264 w 3173039"/>
                <a:gd name="connsiteY283" fmla="*/ 5391150 h 5419725"/>
                <a:gd name="connsiteX284" fmla="*/ 1214 w 3173039"/>
                <a:gd name="connsiteY284" fmla="*/ 5343525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3173039" h="5419725">
                  <a:moveTo>
                    <a:pt x="1214" y="5343525"/>
                  </a:moveTo>
                  <a:cubicBezTo>
                    <a:pt x="7564" y="5346700"/>
                    <a:pt x="36957" y="5430165"/>
                    <a:pt x="58364" y="5410200"/>
                  </a:cubicBezTo>
                  <a:cubicBezTo>
                    <a:pt x="672409" y="4837516"/>
                    <a:pt x="1248964" y="4225883"/>
                    <a:pt x="1839539" y="3629025"/>
                  </a:cubicBezTo>
                  <a:cubicBezTo>
                    <a:pt x="1844090" y="3624425"/>
                    <a:pt x="1858511" y="3562738"/>
                    <a:pt x="1858589" y="3562350"/>
                  </a:cubicBezTo>
                  <a:cubicBezTo>
                    <a:pt x="1874009" y="3485250"/>
                    <a:pt x="1867283" y="3489285"/>
                    <a:pt x="1877639" y="3390900"/>
                  </a:cubicBezTo>
                  <a:cubicBezTo>
                    <a:pt x="1879989" y="3368573"/>
                    <a:pt x="1881719" y="3346005"/>
                    <a:pt x="1887164" y="3324225"/>
                  </a:cubicBezTo>
                  <a:cubicBezTo>
                    <a:pt x="1946235" y="3087939"/>
                    <a:pt x="1859018" y="3519075"/>
                    <a:pt x="1925264" y="3209925"/>
                  </a:cubicBezTo>
                  <a:cubicBezTo>
                    <a:pt x="1929968" y="3187973"/>
                    <a:pt x="1931098" y="3165395"/>
                    <a:pt x="1934789" y="3143250"/>
                  </a:cubicBezTo>
                  <a:cubicBezTo>
                    <a:pt x="1937451" y="3127281"/>
                    <a:pt x="1942024" y="3111652"/>
                    <a:pt x="1944314" y="3095625"/>
                  </a:cubicBezTo>
                  <a:cubicBezTo>
                    <a:pt x="1956420" y="3010885"/>
                    <a:pt x="1952812" y="2994817"/>
                    <a:pt x="1963364" y="2905125"/>
                  </a:cubicBezTo>
                  <a:cubicBezTo>
                    <a:pt x="1966846" y="2875529"/>
                    <a:pt x="1976398" y="2830428"/>
                    <a:pt x="1982414" y="2800350"/>
                  </a:cubicBezTo>
                  <a:cubicBezTo>
                    <a:pt x="1985589" y="2762250"/>
                    <a:pt x="1988135" y="2724092"/>
                    <a:pt x="1991939" y="2686050"/>
                  </a:cubicBezTo>
                  <a:cubicBezTo>
                    <a:pt x="1994486" y="2660579"/>
                    <a:pt x="1999214" y="2635349"/>
                    <a:pt x="2001464" y="2609850"/>
                  </a:cubicBezTo>
                  <a:cubicBezTo>
                    <a:pt x="2006159" y="2556642"/>
                    <a:pt x="2025393" y="2305279"/>
                    <a:pt x="2030039" y="2219325"/>
                  </a:cubicBezTo>
                  <a:cubicBezTo>
                    <a:pt x="2037120" y="2088333"/>
                    <a:pt x="2044197" y="1889329"/>
                    <a:pt x="2049089" y="1762125"/>
                  </a:cubicBezTo>
                  <a:cubicBezTo>
                    <a:pt x="2050728" y="1670344"/>
                    <a:pt x="2046999" y="1193641"/>
                    <a:pt x="2077664" y="1009650"/>
                  </a:cubicBezTo>
                  <a:cubicBezTo>
                    <a:pt x="2080839" y="990600"/>
                    <a:pt x="2084458" y="971619"/>
                    <a:pt x="2087189" y="952500"/>
                  </a:cubicBezTo>
                  <a:cubicBezTo>
                    <a:pt x="2090809" y="927160"/>
                    <a:pt x="2091997" y="901459"/>
                    <a:pt x="2096714" y="876300"/>
                  </a:cubicBezTo>
                  <a:cubicBezTo>
                    <a:pt x="2101539" y="850567"/>
                    <a:pt x="2109414" y="825500"/>
                    <a:pt x="2115764" y="800100"/>
                  </a:cubicBezTo>
                  <a:lnTo>
                    <a:pt x="2125289" y="762000"/>
                  </a:lnTo>
                  <a:cubicBezTo>
                    <a:pt x="2128771" y="633158"/>
                    <a:pt x="2126260" y="449429"/>
                    <a:pt x="2144339" y="304800"/>
                  </a:cubicBezTo>
                  <a:cubicBezTo>
                    <a:pt x="2146347" y="288736"/>
                    <a:pt x="2150968" y="273103"/>
                    <a:pt x="2153864" y="257175"/>
                  </a:cubicBezTo>
                  <a:cubicBezTo>
                    <a:pt x="2181861" y="103192"/>
                    <a:pt x="2147643" y="275645"/>
                    <a:pt x="2172914" y="161925"/>
                  </a:cubicBezTo>
                  <a:cubicBezTo>
                    <a:pt x="2176426" y="146121"/>
                    <a:pt x="2178179" y="129919"/>
                    <a:pt x="2182439" y="114300"/>
                  </a:cubicBezTo>
                  <a:cubicBezTo>
                    <a:pt x="2187723" y="94927"/>
                    <a:pt x="2195139" y="76200"/>
                    <a:pt x="2201489" y="57150"/>
                  </a:cubicBezTo>
                  <a:lnTo>
                    <a:pt x="2211014" y="28575"/>
                  </a:lnTo>
                  <a:lnTo>
                    <a:pt x="2220539" y="0"/>
                  </a:lnTo>
                  <a:cubicBezTo>
                    <a:pt x="2239686" y="57442"/>
                    <a:pt x="2229654" y="14039"/>
                    <a:pt x="2220539" y="114300"/>
                  </a:cubicBezTo>
                  <a:cubicBezTo>
                    <a:pt x="2205873" y="275627"/>
                    <a:pt x="2218114" y="189640"/>
                    <a:pt x="2201489" y="314325"/>
                  </a:cubicBezTo>
                  <a:cubicBezTo>
                    <a:pt x="2198522" y="336579"/>
                    <a:pt x="2196367" y="358985"/>
                    <a:pt x="2191964" y="381000"/>
                  </a:cubicBezTo>
                  <a:cubicBezTo>
                    <a:pt x="2189995" y="390845"/>
                    <a:pt x="2185197" y="399921"/>
                    <a:pt x="2182439" y="409575"/>
                  </a:cubicBezTo>
                  <a:cubicBezTo>
                    <a:pt x="2178843" y="422162"/>
                    <a:pt x="2177511" y="435418"/>
                    <a:pt x="2172914" y="447675"/>
                  </a:cubicBezTo>
                  <a:cubicBezTo>
                    <a:pt x="2167928" y="460970"/>
                    <a:pt x="2159457" y="472724"/>
                    <a:pt x="2153864" y="485775"/>
                  </a:cubicBezTo>
                  <a:cubicBezTo>
                    <a:pt x="2145665" y="504906"/>
                    <a:pt x="2139647" y="533116"/>
                    <a:pt x="2134814" y="552450"/>
                  </a:cubicBezTo>
                  <a:cubicBezTo>
                    <a:pt x="2125774" y="669969"/>
                    <a:pt x="2107057" y="853369"/>
                    <a:pt x="2134814" y="952500"/>
                  </a:cubicBezTo>
                  <a:cubicBezTo>
                    <a:pt x="2140237" y="971869"/>
                    <a:pt x="2228076" y="877692"/>
                    <a:pt x="2230064" y="876300"/>
                  </a:cubicBezTo>
                  <a:cubicBezTo>
                    <a:pt x="2247512" y="864086"/>
                    <a:pt x="2268951" y="858683"/>
                    <a:pt x="2287214" y="847725"/>
                  </a:cubicBezTo>
                  <a:cubicBezTo>
                    <a:pt x="2332526" y="820538"/>
                    <a:pt x="2373300" y="785632"/>
                    <a:pt x="2420564" y="762000"/>
                  </a:cubicBezTo>
                  <a:cubicBezTo>
                    <a:pt x="2487260" y="728652"/>
                    <a:pt x="2497170" y="721833"/>
                    <a:pt x="2563439" y="695325"/>
                  </a:cubicBezTo>
                  <a:cubicBezTo>
                    <a:pt x="2588626" y="685250"/>
                    <a:pt x="2614452" y="676825"/>
                    <a:pt x="2639639" y="666750"/>
                  </a:cubicBezTo>
                  <a:cubicBezTo>
                    <a:pt x="2662090" y="657770"/>
                    <a:pt x="2683375" y="645821"/>
                    <a:pt x="2706314" y="638175"/>
                  </a:cubicBezTo>
                  <a:cubicBezTo>
                    <a:pt x="2731152" y="629896"/>
                    <a:pt x="2757340" y="626318"/>
                    <a:pt x="2782514" y="619125"/>
                  </a:cubicBezTo>
                  <a:cubicBezTo>
                    <a:pt x="2944842" y="572746"/>
                    <a:pt x="2759712" y="620063"/>
                    <a:pt x="2877764" y="590550"/>
                  </a:cubicBezTo>
                  <a:cubicBezTo>
                    <a:pt x="2890464" y="593725"/>
                    <a:pt x="2912420" y="587445"/>
                    <a:pt x="2915864" y="600075"/>
                  </a:cubicBezTo>
                  <a:cubicBezTo>
                    <a:pt x="2935816" y="673233"/>
                    <a:pt x="2884275" y="736351"/>
                    <a:pt x="2849189" y="790575"/>
                  </a:cubicBezTo>
                  <a:cubicBezTo>
                    <a:pt x="2834352" y="813506"/>
                    <a:pt x="2822414" y="839608"/>
                    <a:pt x="2801564" y="857250"/>
                  </a:cubicBezTo>
                  <a:cubicBezTo>
                    <a:pt x="2779885" y="875594"/>
                    <a:pt x="2748993" y="879598"/>
                    <a:pt x="2725364" y="895350"/>
                  </a:cubicBezTo>
                  <a:cubicBezTo>
                    <a:pt x="2614702" y="969124"/>
                    <a:pt x="2755847" y="901064"/>
                    <a:pt x="2649164" y="962025"/>
                  </a:cubicBezTo>
                  <a:cubicBezTo>
                    <a:pt x="2640447" y="967006"/>
                    <a:pt x="2629569" y="967060"/>
                    <a:pt x="2620589" y="971550"/>
                  </a:cubicBezTo>
                  <a:cubicBezTo>
                    <a:pt x="2610350" y="976670"/>
                    <a:pt x="2602064" y="985118"/>
                    <a:pt x="2592014" y="990600"/>
                  </a:cubicBezTo>
                  <a:cubicBezTo>
                    <a:pt x="2567083" y="1004198"/>
                    <a:pt x="2540165" y="1014089"/>
                    <a:pt x="2515814" y="1028700"/>
                  </a:cubicBezTo>
                  <a:cubicBezTo>
                    <a:pt x="2499939" y="1038225"/>
                    <a:pt x="2485378" y="1050399"/>
                    <a:pt x="2468189" y="1057275"/>
                  </a:cubicBezTo>
                  <a:cubicBezTo>
                    <a:pt x="2453158" y="1063288"/>
                    <a:pt x="2436183" y="1062540"/>
                    <a:pt x="2420564" y="1066800"/>
                  </a:cubicBezTo>
                  <a:cubicBezTo>
                    <a:pt x="2401191" y="1072084"/>
                    <a:pt x="2382058" y="1078392"/>
                    <a:pt x="2363414" y="1085850"/>
                  </a:cubicBezTo>
                  <a:cubicBezTo>
                    <a:pt x="2350231" y="1091123"/>
                    <a:pt x="2337642" y="1097855"/>
                    <a:pt x="2325314" y="1104900"/>
                  </a:cubicBezTo>
                  <a:cubicBezTo>
                    <a:pt x="2315375" y="1110580"/>
                    <a:pt x="2307200" y="1119301"/>
                    <a:pt x="2296739" y="1123950"/>
                  </a:cubicBezTo>
                  <a:cubicBezTo>
                    <a:pt x="2241701" y="1148411"/>
                    <a:pt x="2223931" y="1141869"/>
                    <a:pt x="2163389" y="1162050"/>
                  </a:cubicBezTo>
                  <a:cubicBezTo>
                    <a:pt x="2091565" y="1185991"/>
                    <a:pt x="2180097" y="1153696"/>
                    <a:pt x="2106239" y="1190625"/>
                  </a:cubicBezTo>
                  <a:cubicBezTo>
                    <a:pt x="2027369" y="1230060"/>
                    <a:pt x="2130981" y="1164605"/>
                    <a:pt x="2049089" y="1219200"/>
                  </a:cubicBezTo>
                  <a:cubicBezTo>
                    <a:pt x="2042739" y="1228725"/>
                    <a:pt x="2040500" y="1243126"/>
                    <a:pt x="2030039" y="1247775"/>
                  </a:cubicBezTo>
                  <a:cubicBezTo>
                    <a:pt x="2009523" y="1256893"/>
                    <a:pt x="1985453" y="1253284"/>
                    <a:pt x="1963364" y="1257300"/>
                  </a:cubicBezTo>
                  <a:cubicBezTo>
                    <a:pt x="1950484" y="1259642"/>
                    <a:pt x="1937964" y="1263650"/>
                    <a:pt x="1925264" y="1266825"/>
                  </a:cubicBezTo>
                  <a:cubicBezTo>
                    <a:pt x="1849064" y="1263650"/>
                    <a:pt x="1772575" y="1264646"/>
                    <a:pt x="1696664" y="1257300"/>
                  </a:cubicBezTo>
                  <a:cubicBezTo>
                    <a:pt x="1673657" y="1255074"/>
                    <a:pt x="1652511" y="1243447"/>
                    <a:pt x="1629989" y="1238250"/>
                  </a:cubicBezTo>
                  <a:cubicBezTo>
                    <a:pt x="1437648" y="1193864"/>
                    <a:pt x="1490910" y="1203373"/>
                    <a:pt x="1325189" y="1190625"/>
                  </a:cubicBezTo>
                  <a:cubicBezTo>
                    <a:pt x="1236289" y="1193800"/>
                    <a:pt x="1146665" y="1188393"/>
                    <a:pt x="1058489" y="1200150"/>
                  </a:cubicBezTo>
                  <a:cubicBezTo>
                    <a:pt x="1047142" y="1201663"/>
                    <a:pt x="1037557" y="1217433"/>
                    <a:pt x="1039439" y="1228725"/>
                  </a:cubicBezTo>
                  <a:cubicBezTo>
                    <a:pt x="1043239" y="1251528"/>
                    <a:pt x="1092664" y="1267944"/>
                    <a:pt x="1106114" y="1276350"/>
                  </a:cubicBezTo>
                  <a:cubicBezTo>
                    <a:pt x="1119576" y="1284764"/>
                    <a:pt x="1129762" y="1298356"/>
                    <a:pt x="1144214" y="1304925"/>
                  </a:cubicBezTo>
                  <a:cubicBezTo>
                    <a:pt x="1181071" y="1321678"/>
                    <a:pt x="1237936" y="1328927"/>
                    <a:pt x="1277564" y="1333500"/>
                  </a:cubicBezTo>
                  <a:cubicBezTo>
                    <a:pt x="1337822" y="1340453"/>
                    <a:pt x="1398349" y="1345026"/>
                    <a:pt x="1458539" y="1352550"/>
                  </a:cubicBezTo>
                  <a:lnTo>
                    <a:pt x="1534739" y="1362075"/>
                  </a:lnTo>
                  <a:cubicBezTo>
                    <a:pt x="1556964" y="1368425"/>
                    <a:pt x="1578892" y="1375928"/>
                    <a:pt x="1601414" y="1381125"/>
                  </a:cubicBezTo>
                  <a:cubicBezTo>
                    <a:pt x="1620232" y="1385468"/>
                    <a:pt x="1640481" y="1383869"/>
                    <a:pt x="1658564" y="1390650"/>
                  </a:cubicBezTo>
                  <a:cubicBezTo>
                    <a:pt x="1691801" y="1403114"/>
                    <a:pt x="1719006" y="1431313"/>
                    <a:pt x="1753814" y="1438275"/>
                  </a:cubicBezTo>
                  <a:lnTo>
                    <a:pt x="1849064" y="1457325"/>
                  </a:lnTo>
                  <a:cubicBezTo>
                    <a:pt x="1868046" y="1460884"/>
                    <a:pt x="1887276" y="1463062"/>
                    <a:pt x="1906214" y="1466850"/>
                  </a:cubicBezTo>
                  <a:cubicBezTo>
                    <a:pt x="1955842" y="1476776"/>
                    <a:pt x="1930524" y="1473796"/>
                    <a:pt x="1972889" y="1485900"/>
                  </a:cubicBezTo>
                  <a:cubicBezTo>
                    <a:pt x="1985476" y="1489496"/>
                    <a:pt x="1998289" y="1492250"/>
                    <a:pt x="2010989" y="1495425"/>
                  </a:cubicBezTo>
                  <a:cubicBezTo>
                    <a:pt x="2034676" y="1511216"/>
                    <a:pt x="2050042" y="1523167"/>
                    <a:pt x="2077664" y="1533525"/>
                  </a:cubicBezTo>
                  <a:cubicBezTo>
                    <a:pt x="2108090" y="1544935"/>
                    <a:pt x="2144999" y="1543490"/>
                    <a:pt x="2172914" y="1562100"/>
                  </a:cubicBezTo>
                  <a:cubicBezTo>
                    <a:pt x="2182439" y="1568450"/>
                    <a:pt x="2191028" y="1576501"/>
                    <a:pt x="2201489" y="1581150"/>
                  </a:cubicBezTo>
                  <a:cubicBezTo>
                    <a:pt x="2262443" y="1608241"/>
                    <a:pt x="2248264" y="1593907"/>
                    <a:pt x="2306264" y="1609725"/>
                  </a:cubicBezTo>
                  <a:cubicBezTo>
                    <a:pt x="2325637" y="1615009"/>
                    <a:pt x="2343933" y="1623905"/>
                    <a:pt x="2363414" y="1628775"/>
                  </a:cubicBezTo>
                  <a:cubicBezTo>
                    <a:pt x="2375621" y="1631827"/>
                    <a:pt x="2416424" y="1640993"/>
                    <a:pt x="2430089" y="1647825"/>
                  </a:cubicBezTo>
                  <a:cubicBezTo>
                    <a:pt x="2440328" y="1652945"/>
                    <a:pt x="2448142" y="1662366"/>
                    <a:pt x="2458664" y="1666875"/>
                  </a:cubicBezTo>
                  <a:cubicBezTo>
                    <a:pt x="2495936" y="1682849"/>
                    <a:pt x="2515498" y="1669839"/>
                    <a:pt x="2553914" y="1695450"/>
                  </a:cubicBezTo>
                  <a:lnTo>
                    <a:pt x="2611064" y="1733550"/>
                  </a:lnTo>
                  <a:cubicBezTo>
                    <a:pt x="2620589" y="1739900"/>
                    <a:pt x="2629931" y="1746533"/>
                    <a:pt x="2639639" y="1752600"/>
                  </a:cubicBezTo>
                  <a:cubicBezTo>
                    <a:pt x="2655338" y="1762412"/>
                    <a:pt x="2674173" y="1768084"/>
                    <a:pt x="2687264" y="1781175"/>
                  </a:cubicBezTo>
                  <a:cubicBezTo>
                    <a:pt x="2696789" y="1790700"/>
                    <a:pt x="2705491" y="1801126"/>
                    <a:pt x="2715839" y="1809750"/>
                  </a:cubicBezTo>
                  <a:cubicBezTo>
                    <a:pt x="2756785" y="1843872"/>
                    <a:pt x="2730031" y="1816846"/>
                    <a:pt x="2772989" y="1838325"/>
                  </a:cubicBezTo>
                  <a:cubicBezTo>
                    <a:pt x="2783228" y="1843445"/>
                    <a:pt x="2792770" y="1850046"/>
                    <a:pt x="2801564" y="1857375"/>
                  </a:cubicBezTo>
                  <a:cubicBezTo>
                    <a:pt x="2811912" y="1865999"/>
                    <a:pt x="2819178" y="1878120"/>
                    <a:pt x="2830139" y="1885950"/>
                  </a:cubicBezTo>
                  <a:cubicBezTo>
                    <a:pt x="2876387" y="1918984"/>
                    <a:pt x="2855357" y="1893797"/>
                    <a:pt x="2896814" y="1914525"/>
                  </a:cubicBezTo>
                  <a:cubicBezTo>
                    <a:pt x="2907053" y="1919645"/>
                    <a:pt x="2914928" y="1928926"/>
                    <a:pt x="2925389" y="1933575"/>
                  </a:cubicBezTo>
                  <a:cubicBezTo>
                    <a:pt x="2943739" y="1941730"/>
                    <a:pt x="2964307" y="1944210"/>
                    <a:pt x="2982539" y="1952625"/>
                  </a:cubicBezTo>
                  <a:cubicBezTo>
                    <a:pt x="3122553" y="2017247"/>
                    <a:pt x="2999583" y="1974181"/>
                    <a:pt x="3077789" y="2000250"/>
                  </a:cubicBezTo>
                  <a:cubicBezTo>
                    <a:pt x="3149138" y="2071599"/>
                    <a:pt x="3126420" y="2031842"/>
                    <a:pt x="3153989" y="2114550"/>
                  </a:cubicBezTo>
                  <a:lnTo>
                    <a:pt x="3163514" y="2143125"/>
                  </a:lnTo>
                  <a:lnTo>
                    <a:pt x="3173039" y="2171700"/>
                  </a:lnTo>
                  <a:cubicBezTo>
                    <a:pt x="3153674" y="2268526"/>
                    <a:pt x="3173515" y="2179559"/>
                    <a:pt x="3153989" y="2247900"/>
                  </a:cubicBezTo>
                  <a:cubicBezTo>
                    <a:pt x="3150393" y="2260487"/>
                    <a:pt x="3150318" y="2274291"/>
                    <a:pt x="3144464" y="2286000"/>
                  </a:cubicBezTo>
                  <a:cubicBezTo>
                    <a:pt x="3134225" y="2306478"/>
                    <a:pt x="3119064" y="2324100"/>
                    <a:pt x="3106364" y="2343150"/>
                  </a:cubicBezTo>
                  <a:lnTo>
                    <a:pt x="3087314" y="2371725"/>
                  </a:lnTo>
                  <a:cubicBezTo>
                    <a:pt x="3076091" y="2370862"/>
                    <a:pt x="2953733" y="2366446"/>
                    <a:pt x="2915864" y="2352675"/>
                  </a:cubicBezTo>
                  <a:cubicBezTo>
                    <a:pt x="2895848" y="2345396"/>
                    <a:pt x="2878052" y="2333025"/>
                    <a:pt x="2858714" y="2324100"/>
                  </a:cubicBezTo>
                  <a:cubicBezTo>
                    <a:pt x="2836759" y="2313967"/>
                    <a:pt x="2813033" y="2307522"/>
                    <a:pt x="2792039" y="2295525"/>
                  </a:cubicBezTo>
                  <a:cubicBezTo>
                    <a:pt x="2768325" y="2281974"/>
                    <a:pt x="2749078" y="2261451"/>
                    <a:pt x="2725364" y="2247900"/>
                  </a:cubicBezTo>
                  <a:cubicBezTo>
                    <a:pt x="2704370" y="2235903"/>
                    <a:pt x="2679423" y="2231766"/>
                    <a:pt x="2658689" y="2219325"/>
                  </a:cubicBezTo>
                  <a:cubicBezTo>
                    <a:pt x="2615642" y="2193497"/>
                    <a:pt x="2579765" y="2156051"/>
                    <a:pt x="2534864" y="2133600"/>
                  </a:cubicBezTo>
                  <a:cubicBezTo>
                    <a:pt x="2515814" y="2124075"/>
                    <a:pt x="2495162" y="2117239"/>
                    <a:pt x="2477714" y="2105025"/>
                  </a:cubicBezTo>
                  <a:cubicBezTo>
                    <a:pt x="2463000" y="2094725"/>
                    <a:pt x="2453791" y="2077952"/>
                    <a:pt x="2439614" y="2066925"/>
                  </a:cubicBezTo>
                  <a:cubicBezTo>
                    <a:pt x="2306731" y="1963572"/>
                    <a:pt x="2464599" y="2098379"/>
                    <a:pt x="2353889" y="2019300"/>
                  </a:cubicBezTo>
                  <a:cubicBezTo>
                    <a:pt x="2342928" y="2011470"/>
                    <a:pt x="2335662" y="1999349"/>
                    <a:pt x="2325314" y="1990725"/>
                  </a:cubicBezTo>
                  <a:cubicBezTo>
                    <a:pt x="2316520" y="1983396"/>
                    <a:pt x="2305533" y="1979004"/>
                    <a:pt x="2296739" y="1971675"/>
                  </a:cubicBezTo>
                  <a:cubicBezTo>
                    <a:pt x="2249173" y="1932037"/>
                    <a:pt x="2289807" y="1950314"/>
                    <a:pt x="2239589" y="1933575"/>
                  </a:cubicBezTo>
                  <a:cubicBezTo>
                    <a:pt x="2230064" y="1920875"/>
                    <a:pt x="2222239" y="1906700"/>
                    <a:pt x="2211014" y="1895475"/>
                  </a:cubicBezTo>
                  <a:cubicBezTo>
                    <a:pt x="2202919" y="1887380"/>
                    <a:pt x="2189590" y="1885364"/>
                    <a:pt x="2182439" y="1876425"/>
                  </a:cubicBezTo>
                  <a:cubicBezTo>
                    <a:pt x="2176167" y="1868585"/>
                    <a:pt x="2178483" y="1856204"/>
                    <a:pt x="2172914" y="1847850"/>
                  </a:cubicBezTo>
                  <a:cubicBezTo>
                    <a:pt x="2165442" y="1836642"/>
                    <a:pt x="2153864" y="1828800"/>
                    <a:pt x="2144339" y="1819275"/>
                  </a:cubicBezTo>
                  <a:cubicBezTo>
                    <a:pt x="2137989" y="1800225"/>
                    <a:pt x="2136428" y="1778833"/>
                    <a:pt x="2125289" y="1762125"/>
                  </a:cubicBezTo>
                  <a:cubicBezTo>
                    <a:pt x="2118939" y="1752600"/>
                    <a:pt x="2111359" y="1743789"/>
                    <a:pt x="2106239" y="1733550"/>
                  </a:cubicBezTo>
                  <a:cubicBezTo>
                    <a:pt x="2101749" y="1724570"/>
                    <a:pt x="2100239" y="1714376"/>
                    <a:pt x="2096714" y="1704975"/>
                  </a:cubicBezTo>
                  <a:cubicBezTo>
                    <a:pt x="2090711" y="1688966"/>
                    <a:pt x="2085310" y="1672643"/>
                    <a:pt x="2077664" y="1657350"/>
                  </a:cubicBezTo>
                  <a:cubicBezTo>
                    <a:pt x="2072544" y="1647111"/>
                    <a:pt x="2064964" y="1638300"/>
                    <a:pt x="2058614" y="1628775"/>
                  </a:cubicBezTo>
                  <a:cubicBezTo>
                    <a:pt x="2052264" y="1647825"/>
                    <a:pt x="2048544" y="1667964"/>
                    <a:pt x="2039564" y="1685925"/>
                  </a:cubicBezTo>
                  <a:cubicBezTo>
                    <a:pt x="2016024" y="1733005"/>
                    <a:pt x="2025004" y="1710555"/>
                    <a:pt x="2010989" y="1752600"/>
                  </a:cubicBezTo>
                  <a:cubicBezTo>
                    <a:pt x="1996536" y="1868227"/>
                    <a:pt x="1992839" y="1862004"/>
                    <a:pt x="2010989" y="2019300"/>
                  </a:cubicBezTo>
                  <a:cubicBezTo>
                    <a:pt x="2013291" y="2039248"/>
                    <a:pt x="2030039" y="2076450"/>
                    <a:pt x="2030039" y="2076450"/>
                  </a:cubicBezTo>
                  <a:cubicBezTo>
                    <a:pt x="2045684" y="2185962"/>
                    <a:pt x="2054270" y="2216813"/>
                    <a:pt x="2030039" y="2362200"/>
                  </a:cubicBezTo>
                  <a:cubicBezTo>
                    <a:pt x="2028388" y="2372104"/>
                    <a:pt x="2010989" y="2368550"/>
                    <a:pt x="2001464" y="2371725"/>
                  </a:cubicBezTo>
                  <a:cubicBezTo>
                    <a:pt x="1947489" y="2365375"/>
                    <a:pt x="1891795" y="2367605"/>
                    <a:pt x="1839539" y="2352675"/>
                  </a:cubicBezTo>
                  <a:cubicBezTo>
                    <a:pt x="1757339" y="2329189"/>
                    <a:pt x="1682516" y="2284459"/>
                    <a:pt x="1601414" y="2257425"/>
                  </a:cubicBezTo>
                  <a:cubicBezTo>
                    <a:pt x="1591889" y="2254250"/>
                    <a:pt x="1582640" y="2250078"/>
                    <a:pt x="1572839" y="2247900"/>
                  </a:cubicBezTo>
                  <a:cubicBezTo>
                    <a:pt x="1412876" y="2212353"/>
                    <a:pt x="1448403" y="2223320"/>
                    <a:pt x="1287089" y="2200275"/>
                  </a:cubicBezTo>
                  <a:cubicBezTo>
                    <a:pt x="1245748" y="2194369"/>
                    <a:pt x="1204674" y="2186626"/>
                    <a:pt x="1163264" y="2181225"/>
                  </a:cubicBezTo>
                  <a:cubicBezTo>
                    <a:pt x="1131624" y="2177098"/>
                    <a:pt x="1099727" y="2175224"/>
                    <a:pt x="1068014" y="2171700"/>
                  </a:cubicBezTo>
                  <a:cubicBezTo>
                    <a:pt x="1042573" y="2168873"/>
                    <a:pt x="1017214" y="2165350"/>
                    <a:pt x="991814" y="2162175"/>
                  </a:cubicBezTo>
                  <a:cubicBezTo>
                    <a:pt x="941230" y="2147722"/>
                    <a:pt x="916315" y="2141648"/>
                    <a:pt x="867989" y="2124075"/>
                  </a:cubicBezTo>
                  <a:cubicBezTo>
                    <a:pt x="851921" y="2118232"/>
                    <a:pt x="836432" y="2110868"/>
                    <a:pt x="820364" y="2105025"/>
                  </a:cubicBezTo>
                  <a:cubicBezTo>
                    <a:pt x="801493" y="2098163"/>
                    <a:pt x="781175" y="2094955"/>
                    <a:pt x="763214" y="2085975"/>
                  </a:cubicBezTo>
                  <a:cubicBezTo>
                    <a:pt x="651997" y="2030366"/>
                    <a:pt x="763429" y="2056070"/>
                    <a:pt x="639389" y="2038350"/>
                  </a:cubicBezTo>
                  <a:cubicBezTo>
                    <a:pt x="633039" y="2047875"/>
                    <a:pt x="619388" y="2055517"/>
                    <a:pt x="620339" y="2066925"/>
                  </a:cubicBezTo>
                  <a:cubicBezTo>
                    <a:pt x="628255" y="2161923"/>
                    <a:pt x="706274" y="2236305"/>
                    <a:pt x="801314" y="2257425"/>
                  </a:cubicBezTo>
                  <a:lnTo>
                    <a:pt x="887039" y="2276475"/>
                  </a:lnTo>
                  <a:cubicBezTo>
                    <a:pt x="925244" y="2285571"/>
                    <a:pt x="962974" y="2296658"/>
                    <a:pt x="1001339" y="2305050"/>
                  </a:cubicBezTo>
                  <a:cubicBezTo>
                    <a:pt x="1161350" y="2340052"/>
                    <a:pt x="1145935" y="2336592"/>
                    <a:pt x="1258514" y="2352675"/>
                  </a:cubicBezTo>
                  <a:cubicBezTo>
                    <a:pt x="1274389" y="2359025"/>
                    <a:pt x="1291129" y="2363538"/>
                    <a:pt x="1306139" y="2371725"/>
                  </a:cubicBezTo>
                  <a:cubicBezTo>
                    <a:pt x="1326239" y="2382688"/>
                    <a:pt x="1342811" y="2399586"/>
                    <a:pt x="1363289" y="2409825"/>
                  </a:cubicBezTo>
                  <a:cubicBezTo>
                    <a:pt x="1394381" y="2425371"/>
                    <a:pt x="1423229" y="2442040"/>
                    <a:pt x="1458539" y="2447925"/>
                  </a:cubicBezTo>
                  <a:cubicBezTo>
                    <a:pt x="1496251" y="2454210"/>
                    <a:pt x="1534628" y="2456176"/>
                    <a:pt x="1572839" y="2457450"/>
                  </a:cubicBezTo>
                  <a:cubicBezTo>
                    <a:pt x="1725187" y="2462528"/>
                    <a:pt x="1877639" y="2463800"/>
                    <a:pt x="2030039" y="2466975"/>
                  </a:cubicBezTo>
                  <a:cubicBezTo>
                    <a:pt x="2036389" y="2476500"/>
                    <a:pt x="2043969" y="2485311"/>
                    <a:pt x="2049089" y="2495550"/>
                  </a:cubicBezTo>
                  <a:cubicBezTo>
                    <a:pt x="2053579" y="2504530"/>
                    <a:pt x="2052342" y="2516285"/>
                    <a:pt x="2058614" y="2524125"/>
                  </a:cubicBezTo>
                  <a:cubicBezTo>
                    <a:pt x="2065765" y="2533064"/>
                    <a:pt x="2076950" y="2538055"/>
                    <a:pt x="2087189" y="2543175"/>
                  </a:cubicBezTo>
                  <a:cubicBezTo>
                    <a:pt x="2125930" y="2562546"/>
                    <a:pt x="2226568" y="2600132"/>
                    <a:pt x="2258639" y="2609850"/>
                  </a:cubicBezTo>
                  <a:cubicBezTo>
                    <a:pt x="2327929" y="2630847"/>
                    <a:pt x="2398841" y="2646196"/>
                    <a:pt x="2468189" y="2667000"/>
                  </a:cubicBezTo>
                  <a:cubicBezTo>
                    <a:pt x="2499939" y="2676525"/>
                    <a:pt x="2531382" y="2687139"/>
                    <a:pt x="2563439" y="2695575"/>
                  </a:cubicBezTo>
                  <a:cubicBezTo>
                    <a:pt x="2591747" y="2703025"/>
                    <a:pt x="2621224" y="2705894"/>
                    <a:pt x="2649164" y="2714625"/>
                  </a:cubicBezTo>
                  <a:cubicBezTo>
                    <a:pt x="2672243" y="2721837"/>
                    <a:pt x="2693271" y="2734520"/>
                    <a:pt x="2715839" y="2743200"/>
                  </a:cubicBezTo>
                  <a:cubicBezTo>
                    <a:pt x="2734581" y="2750408"/>
                    <a:pt x="2754078" y="2755496"/>
                    <a:pt x="2772989" y="2762250"/>
                  </a:cubicBezTo>
                  <a:cubicBezTo>
                    <a:pt x="2798536" y="2771374"/>
                    <a:pt x="2823106" y="2783373"/>
                    <a:pt x="2849189" y="2790825"/>
                  </a:cubicBezTo>
                  <a:cubicBezTo>
                    <a:pt x="2867759" y="2796131"/>
                    <a:pt x="2887289" y="2797175"/>
                    <a:pt x="2906339" y="2800350"/>
                  </a:cubicBezTo>
                  <a:cubicBezTo>
                    <a:pt x="2922214" y="2809875"/>
                    <a:pt x="2937780" y="2819934"/>
                    <a:pt x="2953964" y="2828925"/>
                  </a:cubicBezTo>
                  <a:cubicBezTo>
                    <a:pt x="2966376" y="2835821"/>
                    <a:pt x="2980023" y="2840450"/>
                    <a:pt x="2992064" y="2847975"/>
                  </a:cubicBezTo>
                  <a:cubicBezTo>
                    <a:pt x="3005526" y="2856389"/>
                    <a:pt x="3016452" y="2868551"/>
                    <a:pt x="3030164" y="2876550"/>
                  </a:cubicBezTo>
                  <a:cubicBezTo>
                    <a:pt x="3054694" y="2890859"/>
                    <a:pt x="3106364" y="2914650"/>
                    <a:pt x="3106364" y="2914650"/>
                  </a:cubicBezTo>
                  <a:cubicBezTo>
                    <a:pt x="3109539" y="2924175"/>
                    <a:pt x="3111934" y="2933997"/>
                    <a:pt x="3115889" y="2943225"/>
                  </a:cubicBezTo>
                  <a:cubicBezTo>
                    <a:pt x="3121482" y="2956276"/>
                    <a:pt x="3129953" y="2968030"/>
                    <a:pt x="3134939" y="2981325"/>
                  </a:cubicBezTo>
                  <a:cubicBezTo>
                    <a:pt x="3173845" y="3085075"/>
                    <a:pt x="3110476" y="2951450"/>
                    <a:pt x="3163514" y="3057525"/>
                  </a:cubicBezTo>
                  <a:cubicBezTo>
                    <a:pt x="3153989" y="3063875"/>
                    <a:pt x="3146317" y="3077839"/>
                    <a:pt x="3134939" y="3076575"/>
                  </a:cubicBezTo>
                  <a:cubicBezTo>
                    <a:pt x="3113771" y="3074223"/>
                    <a:pt x="3097847" y="3055163"/>
                    <a:pt x="3077789" y="3048000"/>
                  </a:cubicBezTo>
                  <a:cubicBezTo>
                    <a:pt x="3034763" y="3032634"/>
                    <a:pt x="2935679" y="3016966"/>
                    <a:pt x="2896814" y="3009900"/>
                  </a:cubicBezTo>
                  <a:cubicBezTo>
                    <a:pt x="2868239" y="2997200"/>
                    <a:pt x="2840368" y="2982780"/>
                    <a:pt x="2811089" y="2971800"/>
                  </a:cubicBezTo>
                  <a:cubicBezTo>
                    <a:pt x="2789446" y="2963684"/>
                    <a:pt x="2765787" y="2961551"/>
                    <a:pt x="2744414" y="2952750"/>
                  </a:cubicBezTo>
                  <a:cubicBezTo>
                    <a:pt x="2711590" y="2939234"/>
                    <a:pt x="2682123" y="2918308"/>
                    <a:pt x="2649164" y="2905125"/>
                  </a:cubicBezTo>
                  <a:cubicBezTo>
                    <a:pt x="2617414" y="2892425"/>
                    <a:pt x="2584500" y="2882318"/>
                    <a:pt x="2553914" y="2867025"/>
                  </a:cubicBezTo>
                  <a:cubicBezTo>
                    <a:pt x="2534864" y="2857500"/>
                    <a:pt x="2515027" y="2849408"/>
                    <a:pt x="2496764" y="2838450"/>
                  </a:cubicBezTo>
                  <a:cubicBezTo>
                    <a:pt x="2483151" y="2830282"/>
                    <a:pt x="2472863" y="2816975"/>
                    <a:pt x="2458664" y="2809875"/>
                  </a:cubicBezTo>
                  <a:cubicBezTo>
                    <a:pt x="2428078" y="2794582"/>
                    <a:pt x="2394000" y="2787068"/>
                    <a:pt x="2363414" y="2771775"/>
                  </a:cubicBezTo>
                  <a:cubicBezTo>
                    <a:pt x="2349215" y="2764675"/>
                    <a:pt x="2339513" y="2750300"/>
                    <a:pt x="2325314" y="2743200"/>
                  </a:cubicBezTo>
                  <a:cubicBezTo>
                    <a:pt x="2313605" y="2737346"/>
                    <a:pt x="2299298" y="2738710"/>
                    <a:pt x="2287214" y="2733675"/>
                  </a:cubicBezTo>
                  <a:cubicBezTo>
                    <a:pt x="2254131" y="2719890"/>
                    <a:pt x="2202214" y="2686878"/>
                    <a:pt x="2163389" y="2676525"/>
                  </a:cubicBezTo>
                  <a:cubicBezTo>
                    <a:pt x="2132103" y="2668182"/>
                    <a:pt x="2098856" y="2667714"/>
                    <a:pt x="2068139" y="2657475"/>
                  </a:cubicBezTo>
                  <a:lnTo>
                    <a:pt x="2010989" y="2638425"/>
                  </a:lnTo>
                  <a:cubicBezTo>
                    <a:pt x="1974546" y="2650573"/>
                    <a:pt x="1983932" y="2638977"/>
                    <a:pt x="1972889" y="2676525"/>
                  </a:cubicBezTo>
                  <a:cubicBezTo>
                    <a:pt x="1931153" y="2818428"/>
                    <a:pt x="1941692" y="2768460"/>
                    <a:pt x="1925264" y="2867025"/>
                  </a:cubicBezTo>
                  <a:cubicBezTo>
                    <a:pt x="1940501" y="3202229"/>
                    <a:pt x="1940756" y="3108909"/>
                    <a:pt x="1925264" y="3581400"/>
                  </a:cubicBezTo>
                  <a:cubicBezTo>
                    <a:pt x="1925003" y="3589359"/>
                    <a:pt x="1911150" y="3698295"/>
                    <a:pt x="1906214" y="3714750"/>
                  </a:cubicBezTo>
                  <a:cubicBezTo>
                    <a:pt x="1902134" y="3728350"/>
                    <a:pt x="1892437" y="3739667"/>
                    <a:pt x="1887164" y="3752850"/>
                  </a:cubicBezTo>
                  <a:cubicBezTo>
                    <a:pt x="1879706" y="3771494"/>
                    <a:pt x="1882313" y="3795801"/>
                    <a:pt x="1868114" y="3810000"/>
                  </a:cubicBezTo>
                  <a:lnTo>
                    <a:pt x="1801439" y="3876675"/>
                  </a:lnTo>
                  <a:cubicBezTo>
                    <a:pt x="1791914" y="3886200"/>
                    <a:pt x="1785643" y="3900990"/>
                    <a:pt x="1772864" y="3905250"/>
                  </a:cubicBezTo>
                  <a:cubicBezTo>
                    <a:pt x="1751477" y="3912379"/>
                    <a:pt x="1713748" y="3924334"/>
                    <a:pt x="1696664" y="3933825"/>
                  </a:cubicBezTo>
                  <a:cubicBezTo>
                    <a:pt x="1682787" y="3941535"/>
                    <a:pt x="1673016" y="3955831"/>
                    <a:pt x="1658564" y="3962400"/>
                  </a:cubicBezTo>
                  <a:cubicBezTo>
                    <a:pt x="1630870" y="3974988"/>
                    <a:pt x="1576349" y="3984558"/>
                    <a:pt x="1544264" y="3990975"/>
                  </a:cubicBezTo>
                  <a:cubicBezTo>
                    <a:pt x="1487114" y="3987800"/>
                    <a:pt x="1429333" y="3990493"/>
                    <a:pt x="1372814" y="3981450"/>
                  </a:cubicBezTo>
                  <a:cubicBezTo>
                    <a:pt x="1348938" y="3977630"/>
                    <a:pt x="1328094" y="3963008"/>
                    <a:pt x="1306139" y="3952875"/>
                  </a:cubicBezTo>
                  <a:cubicBezTo>
                    <a:pt x="1208495" y="3907809"/>
                    <a:pt x="1290439" y="3938117"/>
                    <a:pt x="1191839" y="3905250"/>
                  </a:cubicBezTo>
                  <a:cubicBezTo>
                    <a:pt x="1084254" y="3813034"/>
                    <a:pt x="1145862" y="3868798"/>
                    <a:pt x="1010864" y="3733800"/>
                  </a:cubicBezTo>
                  <a:lnTo>
                    <a:pt x="953714" y="3676650"/>
                  </a:lnTo>
                  <a:cubicBezTo>
                    <a:pt x="931489" y="3654425"/>
                    <a:pt x="907494" y="3633839"/>
                    <a:pt x="887039" y="3609975"/>
                  </a:cubicBezTo>
                  <a:cubicBezTo>
                    <a:pt x="848684" y="3565228"/>
                    <a:pt x="824966" y="3534107"/>
                    <a:pt x="782264" y="3495675"/>
                  </a:cubicBezTo>
                  <a:cubicBezTo>
                    <a:pt x="767153" y="3482075"/>
                    <a:pt x="749014" y="3471950"/>
                    <a:pt x="734639" y="3457575"/>
                  </a:cubicBezTo>
                  <a:cubicBezTo>
                    <a:pt x="691555" y="3414491"/>
                    <a:pt x="742644" y="3438018"/>
                    <a:pt x="687014" y="3419475"/>
                  </a:cubicBezTo>
                  <a:cubicBezTo>
                    <a:pt x="677489" y="3422650"/>
                    <a:pt x="666062" y="3422466"/>
                    <a:pt x="658439" y="3429000"/>
                  </a:cubicBezTo>
                  <a:cubicBezTo>
                    <a:pt x="643003" y="3442231"/>
                    <a:pt x="630212" y="3458853"/>
                    <a:pt x="620339" y="3476625"/>
                  </a:cubicBezTo>
                  <a:cubicBezTo>
                    <a:pt x="616135" y="3484191"/>
                    <a:pt x="601944" y="3559073"/>
                    <a:pt x="601289" y="3562350"/>
                  </a:cubicBezTo>
                  <a:cubicBezTo>
                    <a:pt x="617889" y="3678550"/>
                    <a:pt x="600052" y="3612168"/>
                    <a:pt x="687014" y="3762375"/>
                  </a:cubicBezTo>
                  <a:cubicBezTo>
                    <a:pt x="696290" y="3778397"/>
                    <a:pt x="698026" y="3804146"/>
                    <a:pt x="715589" y="3810000"/>
                  </a:cubicBezTo>
                  <a:cubicBezTo>
                    <a:pt x="742069" y="3818827"/>
                    <a:pt x="750582" y="3818880"/>
                    <a:pt x="772739" y="3838575"/>
                  </a:cubicBezTo>
                  <a:cubicBezTo>
                    <a:pt x="792875" y="3856473"/>
                    <a:pt x="807473" y="3880781"/>
                    <a:pt x="829889" y="3895725"/>
                  </a:cubicBezTo>
                  <a:cubicBezTo>
                    <a:pt x="839414" y="3902075"/>
                    <a:pt x="849670" y="3907446"/>
                    <a:pt x="858464" y="3914775"/>
                  </a:cubicBezTo>
                  <a:cubicBezTo>
                    <a:pt x="893917" y="3944319"/>
                    <a:pt x="884081" y="3944661"/>
                    <a:pt x="915614" y="3981450"/>
                  </a:cubicBezTo>
                  <a:cubicBezTo>
                    <a:pt x="940060" y="4009971"/>
                    <a:pt x="943369" y="4009478"/>
                    <a:pt x="972764" y="4029075"/>
                  </a:cubicBezTo>
                  <a:cubicBezTo>
                    <a:pt x="985464" y="4048125"/>
                    <a:pt x="995787" y="4068995"/>
                    <a:pt x="1010864" y="4086225"/>
                  </a:cubicBezTo>
                  <a:cubicBezTo>
                    <a:pt x="1018402" y="4094840"/>
                    <a:pt x="1031344" y="4097180"/>
                    <a:pt x="1039439" y="4105275"/>
                  </a:cubicBezTo>
                  <a:cubicBezTo>
                    <a:pt x="1047534" y="4113370"/>
                    <a:pt x="1051835" y="4124535"/>
                    <a:pt x="1058489" y="4133850"/>
                  </a:cubicBezTo>
                  <a:cubicBezTo>
                    <a:pt x="1067716" y="4146768"/>
                    <a:pt x="1077837" y="4159032"/>
                    <a:pt x="1087064" y="4171950"/>
                  </a:cubicBezTo>
                  <a:cubicBezTo>
                    <a:pt x="1093718" y="4181265"/>
                    <a:pt x="1098509" y="4191969"/>
                    <a:pt x="1106114" y="4200525"/>
                  </a:cubicBezTo>
                  <a:cubicBezTo>
                    <a:pt x="1124012" y="4220661"/>
                    <a:pt x="1144214" y="4238625"/>
                    <a:pt x="1163264" y="4257675"/>
                  </a:cubicBezTo>
                  <a:cubicBezTo>
                    <a:pt x="1175964" y="4270375"/>
                    <a:pt x="1183940" y="4291419"/>
                    <a:pt x="1201364" y="4295775"/>
                  </a:cubicBezTo>
                  <a:lnTo>
                    <a:pt x="1239464" y="4305300"/>
                  </a:lnTo>
                  <a:cubicBezTo>
                    <a:pt x="1248989" y="4311650"/>
                    <a:pt x="1257472" y="4319947"/>
                    <a:pt x="1268039" y="4324350"/>
                  </a:cubicBezTo>
                  <a:cubicBezTo>
                    <a:pt x="1353510" y="4359963"/>
                    <a:pt x="1356130" y="4353162"/>
                    <a:pt x="1449014" y="4362450"/>
                  </a:cubicBezTo>
                  <a:cubicBezTo>
                    <a:pt x="1490289" y="4359275"/>
                    <a:pt x="1532840" y="4363591"/>
                    <a:pt x="1572839" y="4352925"/>
                  </a:cubicBezTo>
                  <a:cubicBezTo>
                    <a:pt x="1583900" y="4349975"/>
                    <a:pt x="1590750" y="4335741"/>
                    <a:pt x="1591889" y="4324350"/>
                  </a:cubicBezTo>
                  <a:cubicBezTo>
                    <a:pt x="1600425" y="4238992"/>
                    <a:pt x="1598239" y="4152900"/>
                    <a:pt x="1601414" y="4067175"/>
                  </a:cubicBezTo>
                  <a:cubicBezTo>
                    <a:pt x="1616971" y="4113847"/>
                    <a:pt x="1601461" y="4081516"/>
                    <a:pt x="1639514" y="4124325"/>
                  </a:cubicBezTo>
                  <a:cubicBezTo>
                    <a:pt x="1754188" y="4253333"/>
                    <a:pt x="1606628" y="4102632"/>
                    <a:pt x="1763339" y="4248150"/>
                  </a:cubicBezTo>
                  <a:cubicBezTo>
                    <a:pt x="1818816" y="4299664"/>
                    <a:pt x="1824341" y="4316380"/>
                    <a:pt x="1887164" y="4362450"/>
                  </a:cubicBezTo>
                  <a:cubicBezTo>
                    <a:pt x="1911318" y="4380163"/>
                    <a:pt x="1938442" y="4393460"/>
                    <a:pt x="1963364" y="4410075"/>
                  </a:cubicBezTo>
                  <a:cubicBezTo>
                    <a:pt x="1986089" y="4425225"/>
                    <a:pt x="2006619" y="4443648"/>
                    <a:pt x="2030039" y="4457700"/>
                  </a:cubicBezTo>
                  <a:cubicBezTo>
                    <a:pt x="2054390" y="4472311"/>
                    <a:pt x="2081888" y="4481189"/>
                    <a:pt x="2106239" y="4495800"/>
                  </a:cubicBezTo>
                  <a:cubicBezTo>
                    <a:pt x="2188091" y="4544911"/>
                    <a:pt x="2159839" y="4546412"/>
                    <a:pt x="2249114" y="4591050"/>
                  </a:cubicBezTo>
                  <a:cubicBezTo>
                    <a:pt x="2273377" y="4603182"/>
                    <a:pt x="2299820" y="4610354"/>
                    <a:pt x="2325314" y="4619625"/>
                  </a:cubicBezTo>
                  <a:cubicBezTo>
                    <a:pt x="2349713" y="4628497"/>
                    <a:pt x="2404331" y="4644721"/>
                    <a:pt x="2420564" y="4648200"/>
                  </a:cubicBezTo>
                  <a:cubicBezTo>
                    <a:pt x="2442516" y="4652904"/>
                    <a:pt x="2465014" y="4654550"/>
                    <a:pt x="2487239" y="4657725"/>
                  </a:cubicBezTo>
                  <a:cubicBezTo>
                    <a:pt x="2550739" y="4651375"/>
                    <a:pt x="2615684" y="4653568"/>
                    <a:pt x="2677739" y="4638675"/>
                  </a:cubicBezTo>
                  <a:cubicBezTo>
                    <a:pt x="2697508" y="4633931"/>
                    <a:pt x="2710253" y="4614175"/>
                    <a:pt x="2725364" y="4600575"/>
                  </a:cubicBezTo>
                  <a:cubicBezTo>
                    <a:pt x="2778543" y="4552714"/>
                    <a:pt x="2771382" y="4555361"/>
                    <a:pt x="2811089" y="4495800"/>
                  </a:cubicBezTo>
                  <a:cubicBezTo>
                    <a:pt x="2823135" y="4453640"/>
                    <a:pt x="2839664" y="4407229"/>
                    <a:pt x="2839664" y="4362450"/>
                  </a:cubicBezTo>
                  <a:cubicBezTo>
                    <a:pt x="2839664" y="4321652"/>
                    <a:pt x="2830339" y="4241775"/>
                    <a:pt x="2811089" y="4200525"/>
                  </a:cubicBezTo>
                  <a:cubicBezTo>
                    <a:pt x="2784051" y="4142586"/>
                    <a:pt x="2739835" y="4094041"/>
                    <a:pt x="2696789" y="4048125"/>
                  </a:cubicBezTo>
                  <a:cubicBezTo>
                    <a:pt x="2672221" y="4021919"/>
                    <a:pt x="2649162" y="3993695"/>
                    <a:pt x="2620589" y="3971925"/>
                  </a:cubicBezTo>
                  <a:cubicBezTo>
                    <a:pt x="2544535" y="3913979"/>
                    <a:pt x="2387115" y="3836950"/>
                    <a:pt x="2306264" y="3810000"/>
                  </a:cubicBezTo>
                  <a:cubicBezTo>
                    <a:pt x="2287214" y="3803650"/>
                    <a:pt x="2267856" y="3798158"/>
                    <a:pt x="2249114" y="3790950"/>
                  </a:cubicBezTo>
                  <a:cubicBezTo>
                    <a:pt x="2091012" y="3730142"/>
                    <a:pt x="2265977" y="3790221"/>
                    <a:pt x="2125289" y="3743325"/>
                  </a:cubicBezTo>
                  <a:cubicBezTo>
                    <a:pt x="2049089" y="3746500"/>
                    <a:pt x="1972774" y="3747603"/>
                    <a:pt x="1896689" y="3752850"/>
                  </a:cubicBezTo>
                  <a:cubicBezTo>
                    <a:pt x="1879990" y="3754002"/>
                    <a:pt x="1829383" y="3767295"/>
                    <a:pt x="1810964" y="3771900"/>
                  </a:cubicBezTo>
                  <a:cubicBezTo>
                    <a:pt x="1723006" y="3830539"/>
                    <a:pt x="1765594" y="3790367"/>
                    <a:pt x="1696664" y="3905250"/>
                  </a:cubicBezTo>
                  <a:cubicBezTo>
                    <a:pt x="1687139" y="3921125"/>
                    <a:pt x="1678358" y="3937471"/>
                    <a:pt x="1668089" y="3952875"/>
                  </a:cubicBezTo>
                  <a:cubicBezTo>
                    <a:pt x="1652298" y="3976562"/>
                    <a:pt x="1640347" y="3991928"/>
                    <a:pt x="1629989" y="4019550"/>
                  </a:cubicBezTo>
                  <a:cubicBezTo>
                    <a:pt x="1604279" y="4088110"/>
                    <a:pt x="1644966" y="4075780"/>
                    <a:pt x="1572839" y="4171950"/>
                  </a:cubicBezTo>
                  <a:cubicBezTo>
                    <a:pt x="1563314" y="4184650"/>
                    <a:pt x="1553070" y="4196841"/>
                    <a:pt x="1544264" y="4210050"/>
                  </a:cubicBezTo>
                  <a:cubicBezTo>
                    <a:pt x="1533995" y="4225454"/>
                    <a:pt x="1528780" y="4244584"/>
                    <a:pt x="1515689" y="4257675"/>
                  </a:cubicBezTo>
                  <a:cubicBezTo>
                    <a:pt x="1476717" y="4296647"/>
                    <a:pt x="1427163" y="4303993"/>
                    <a:pt x="1382339" y="4333875"/>
                  </a:cubicBezTo>
                  <a:cubicBezTo>
                    <a:pt x="1363289" y="4346575"/>
                    <a:pt x="1345348" y="4361120"/>
                    <a:pt x="1325189" y="4371975"/>
                  </a:cubicBezTo>
                  <a:cubicBezTo>
                    <a:pt x="1303899" y="4383439"/>
                    <a:pt x="1279107" y="4387877"/>
                    <a:pt x="1258514" y="4400550"/>
                  </a:cubicBezTo>
                  <a:cubicBezTo>
                    <a:pt x="1237395" y="4413546"/>
                    <a:pt x="1221419" y="4433590"/>
                    <a:pt x="1201364" y="4448175"/>
                  </a:cubicBezTo>
                  <a:cubicBezTo>
                    <a:pt x="1186392" y="4459064"/>
                    <a:pt x="1167795" y="4464702"/>
                    <a:pt x="1153739" y="4476750"/>
                  </a:cubicBezTo>
                  <a:cubicBezTo>
                    <a:pt x="1123057" y="4503049"/>
                    <a:pt x="1086086" y="4526330"/>
                    <a:pt x="1068014" y="4562475"/>
                  </a:cubicBezTo>
                  <a:cubicBezTo>
                    <a:pt x="1046724" y="4605055"/>
                    <a:pt x="1041497" y="4624029"/>
                    <a:pt x="1010864" y="4657725"/>
                  </a:cubicBezTo>
                  <a:cubicBezTo>
                    <a:pt x="898020" y="4781853"/>
                    <a:pt x="986983" y="4682193"/>
                    <a:pt x="906089" y="4752975"/>
                  </a:cubicBezTo>
                  <a:cubicBezTo>
                    <a:pt x="892572" y="4764802"/>
                    <a:pt x="879921" y="4777651"/>
                    <a:pt x="867989" y="4791075"/>
                  </a:cubicBezTo>
                  <a:cubicBezTo>
                    <a:pt x="854483" y="4806270"/>
                    <a:pt x="845000" y="4825100"/>
                    <a:pt x="829889" y="4838700"/>
                  </a:cubicBezTo>
                  <a:cubicBezTo>
                    <a:pt x="812871" y="4854016"/>
                    <a:pt x="791202" y="4863261"/>
                    <a:pt x="772739" y="4876800"/>
                  </a:cubicBezTo>
                  <a:cubicBezTo>
                    <a:pt x="667848" y="4953720"/>
                    <a:pt x="725328" y="4933897"/>
                    <a:pt x="648914" y="4953000"/>
                  </a:cubicBezTo>
                  <a:cubicBezTo>
                    <a:pt x="639389" y="4959350"/>
                    <a:pt x="628434" y="4963955"/>
                    <a:pt x="620339" y="4972050"/>
                  </a:cubicBezTo>
                  <a:cubicBezTo>
                    <a:pt x="556839" y="5035550"/>
                    <a:pt x="629864" y="4987925"/>
                    <a:pt x="553664" y="5038725"/>
                  </a:cubicBezTo>
                  <a:cubicBezTo>
                    <a:pt x="505702" y="5070700"/>
                    <a:pt x="509466" y="5060280"/>
                    <a:pt x="467939" y="5095875"/>
                  </a:cubicBezTo>
                  <a:cubicBezTo>
                    <a:pt x="457712" y="5104641"/>
                    <a:pt x="449790" y="5115920"/>
                    <a:pt x="439364" y="5124450"/>
                  </a:cubicBezTo>
                  <a:cubicBezTo>
                    <a:pt x="414791" y="5144555"/>
                    <a:pt x="382214" y="5156200"/>
                    <a:pt x="363164" y="5181600"/>
                  </a:cubicBezTo>
                  <a:cubicBezTo>
                    <a:pt x="353639" y="5194300"/>
                    <a:pt x="346642" y="5209369"/>
                    <a:pt x="334589" y="5219700"/>
                  </a:cubicBezTo>
                  <a:cubicBezTo>
                    <a:pt x="323808" y="5228941"/>
                    <a:pt x="308043" y="5230497"/>
                    <a:pt x="296489" y="5238750"/>
                  </a:cubicBezTo>
                  <a:cubicBezTo>
                    <a:pt x="285528" y="5246580"/>
                    <a:pt x="277439" y="5257800"/>
                    <a:pt x="267914" y="5267325"/>
                  </a:cubicBezTo>
                  <a:cubicBezTo>
                    <a:pt x="264739" y="5276850"/>
                    <a:pt x="263958" y="5287546"/>
                    <a:pt x="258389" y="5295900"/>
                  </a:cubicBezTo>
                  <a:cubicBezTo>
                    <a:pt x="231305" y="5336526"/>
                    <a:pt x="236190" y="5316524"/>
                    <a:pt x="201239" y="5334000"/>
                  </a:cubicBezTo>
                  <a:cubicBezTo>
                    <a:pt x="191000" y="5339120"/>
                    <a:pt x="182189" y="5346700"/>
                    <a:pt x="172664" y="5353050"/>
                  </a:cubicBezTo>
                  <a:cubicBezTo>
                    <a:pt x="169489" y="5362575"/>
                    <a:pt x="170239" y="5374525"/>
                    <a:pt x="163139" y="5381625"/>
                  </a:cubicBezTo>
                  <a:cubicBezTo>
                    <a:pt x="156039" y="5388725"/>
                    <a:pt x="143544" y="5386660"/>
                    <a:pt x="134564" y="5391150"/>
                  </a:cubicBezTo>
                  <a:cubicBezTo>
                    <a:pt x="60706" y="5428079"/>
                    <a:pt x="149238" y="5395784"/>
                    <a:pt x="77414" y="5419725"/>
                  </a:cubicBezTo>
                  <a:cubicBezTo>
                    <a:pt x="54173" y="5411978"/>
                    <a:pt x="38728" y="5409614"/>
                    <a:pt x="20264" y="5391150"/>
                  </a:cubicBezTo>
                  <a:cubicBezTo>
                    <a:pt x="15244" y="5386130"/>
                    <a:pt x="-5136" y="5340350"/>
                    <a:pt x="1214" y="534352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1037968" y="1779373"/>
              <a:ext cx="5857102" cy="2364259"/>
            </a:xfrm>
            <a:custGeom>
              <a:avLst/>
              <a:gdLst>
                <a:gd name="connsiteX0" fmla="*/ 0 w 5857102"/>
                <a:gd name="connsiteY0" fmla="*/ 0 h 2364259"/>
                <a:gd name="connsiteX1" fmla="*/ 65902 w 5857102"/>
                <a:gd name="connsiteY1" fmla="*/ 90616 h 2364259"/>
                <a:gd name="connsiteX2" fmla="*/ 82378 w 5857102"/>
                <a:gd name="connsiteY2" fmla="*/ 115330 h 2364259"/>
                <a:gd name="connsiteX3" fmla="*/ 115329 w 5857102"/>
                <a:gd name="connsiteY3" fmla="*/ 197708 h 2364259"/>
                <a:gd name="connsiteX4" fmla="*/ 131805 w 5857102"/>
                <a:gd name="connsiteY4" fmla="*/ 238897 h 2364259"/>
                <a:gd name="connsiteX5" fmla="*/ 156518 w 5857102"/>
                <a:gd name="connsiteY5" fmla="*/ 263611 h 2364259"/>
                <a:gd name="connsiteX6" fmla="*/ 172994 w 5857102"/>
                <a:gd name="connsiteY6" fmla="*/ 313038 h 2364259"/>
                <a:gd name="connsiteX7" fmla="*/ 189470 w 5857102"/>
                <a:gd name="connsiteY7" fmla="*/ 345989 h 2364259"/>
                <a:gd name="connsiteX8" fmla="*/ 197708 w 5857102"/>
                <a:gd name="connsiteY8" fmla="*/ 395416 h 2364259"/>
                <a:gd name="connsiteX9" fmla="*/ 255373 w 5857102"/>
                <a:gd name="connsiteY9" fmla="*/ 518984 h 2364259"/>
                <a:gd name="connsiteX10" fmla="*/ 288324 w 5857102"/>
                <a:gd name="connsiteY10" fmla="*/ 584886 h 2364259"/>
                <a:gd name="connsiteX11" fmla="*/ 436605 w 5857102"/>
                <a:gd name="connsiteY11" fmla="*/ 724930 h 2364259"/>
                <a:gd name="connsiteX12" fmla="*/ 486032 w 5857102"/>
                <a:gd name="connsiteY12" fmla="*/ 766119 h 2364259"/>
                <a:gd name="connsiteX13" fmla="*/ 535459 w 5857102"/>
                <a:gd name="connsiteY13" fmla="*/ 807308 h 2364259"/>
                <a:gd name="connsiteX14" fmla="*/ 659027 w 5857102"/>
                <a:gd name="connsiteY14" fmla="*/ 881449 h 2364259"/>
                <a:gd name="connsiteX15" fmla="*/ 716691 w 5857102"/>
                <a:gd name="connsiteY15" fmla="*/ 914400 h 2364259"/>
                <a:gd name="connsiteX16" fmla="*/ 815546 w 5857102"/>
                <a:gd name="connsiteY16" fmla="*/ 939113 h 2364259"/>
                <a:gd name="connsiteX17" fmla="*/ 840259 w 5857102"/>
                <a:gd name="connsiteY17" fmla="*/ 947351 h 2364259"/>
                <a:gd name="connsiteX18" fmla="*/ 897924 w 5857102"/>
                <a:gd name="connsiteY18" fmla="*/ 963827 h 2364259"/>
                <a:gd name="connsiteX19" fmla="*/ 922637 w 5857102"/>
                <a:gd name="connsiteY19" fmla="*/ 972065 h 2364259"/>
                <a:gd name="connsiteX20" fmla="*/ 988540 w 5857102"/>
                <a:gd name="connsiteY20" fmla="*/ 980303 h 2364259"/>
                <a:gd name="connsiteX21" fmla="*/ 1087394 w 5857102"/>
                <a:gd name="connsiteY21" fmla="*/ 996778 h 2364259"/>
                <a:gd name="connsiteX22" fmla="*/ 1178010 w 5857102"/>
                <a:gd name="connsiteY22" fmla="*/ 1005016 h 2364259"/>
                <a:gd name="connsiteX23" fmla="*/ 1309816 w 5857102"/>
                <a:gd name="connsiteY23" fmla="*/ 1021492 h 2364259"/>
                <a:gd name="connsiteX24" fmla="*/ 1688756 w 5857102"/>
                <a:gd name="connsiteY24" fmla="*/ 1013254 h 2364259"/>
                <a:gd name="connsiteX25" fmla="*/ 1787610 w 5857102"/>
                <a:gd name="connsiteY25" fmla="*/ 996778 h 2364259"/>
                <a:gd name="connsiteX26" fmla="*/ 1845275 w 5857102"/>
                <a:gd name="connsiteY26" fmla="*/ 988541 h 2364259"/>
                <a:gd name="connsiteX27" fmla="*/ 2141837 w 5857102"/>
                <a:gd name="connsiteY27" fmla="*/ 1005016 h 2364259"/>
                <a:gd name="connsiteX28" fmla="*/ 2273643 w 5857102"/>
                <a:gd name="connsiteY28" fmla="*/ 1054443 h 2364259"/>
                <a:gd name="connsiteX29" fmla="*/ 2356021 w 5857102"/>
                <a:gd name="connsiteY29" fmla="*/ 1103870 h 2364259"/>
                <a:gd name="connsiteX30" fmla="*/ 2405448 w 5857102"/>
                <a:gd name="connsiteY30" fmla="*/ 1128584 h 2364259"/>
                <a:gd name="connsiteX31" fmla="*/ 2463113 w 5857102"/>
                <a:gd name="connsiteY31" fmla="*/ 1153297 h 2364259"/>
                <a:gd name="connsiteX32" fmla="*/ 2537254 w 5857102"/>
                <a:gd name="connsiteY32" fmla="*/ 1202724 h 2364259"/>
                <a:gd name="connsiteX33" fmla="*/ 2578443 w 5857102"/>
                <a:gd name="connsiteY33" fmla="*/ 1219200 h 2364259"/>
                <a:gd name="connsiteX34" fmla="*/ 2677297 w 5857102"/>
                <a:gd name="connsiteY34" fmla="*/ 1285103 h 2364259"/>
                <a:gd name="connsiteX35" fmla="*/ 2734962 w 5857102"/>
                <a:gd name="connsiteY35" fmla="*/ 1318054 h 2364259"/>
                <a:gd name="connsiteX36" fmla="*/ 2784389 w 5857102"/>
                <a:gd name="connsiteY36" fmla="*/ 1351005 h 2364259"/>
                <a:gd name="connsiteX37" fmla="*/ 2899718 w 5857102"/>
                <a:gd name="connsiteY37" fmla="*/ 1416908 h 2364259"/>
                <a:gd name="connsiteX38" fmla="*/ 2990335 w 5857102"/>
                <a:gd name="connsiteY38" fmla="*/ 1474573 h 2364259"/>
                <a:gd name="connsiteX39" fmla="*/ 3031524 w 5857102"/>
                <a:gd name="connsiteY39" fmla="*/ 1499286 h 2364259"/>
                <a:gd name="connsiteX40" fmla="*/ 3146854 w 5857102"/>
                <a:gd name="connsiteY40" fmla="*/ 1556951 h 2364259"/>
                <a:gd name="connsiteX41" fmla="*/ 3204518 w 5857102"/>
                <a:gd name="connsiteY41" fmla="*/ 1589903 h 2364259"/>
                <a:gd name="connsiteX42" fmla="*/ 3278659 w 5857102"/>
                <a:gd name="connsiteY42" fmla="*/ 1614616 h 2364259"/>
                <a:gd name="connsiteX43" fmla="*/ 3435178 w 5857102"/>
                <a:gd name="connsiteY43" fmla="*/ 1672281 h 2364259"/>
                <a:gd name="connsiteX44" fmla="*/ 3501081 w 5857102"/>
                <a:gd name="connsiteY44" fmla="*/ 1696995 h 2364259"/>
                <a:gd name="connsiteX45" fmla="*/ 3534032 w 5857102"/>
                <a:gd name="connsiteY45" fmla="*/ 1705232 h 2364259"/>
                <a:gd name="connsiteX46" fmla="*/ 3608173 w 5857102"/>
                <a:gd name="connsiteY46" fmla="*/ 1729946 h 2364259"/>
                <a:gd name="connsiteX47" fmla="*/ 3698789 w 5857102"/>
                <a:gd name="connsiteY47" fmla="*/ 1762897 h 2364259"/>
                <a:gd name="connsiteX48" fmla="*/ 3781167 w 5857102"/>
                <a:gd name="connsiteY48" fmla="*/ 1787611 h 2364259"/>
                <a:gd name="connsiteX49" fmla="*/ 4399005 w 5857102"/>
                <a:gd name="connsiteY49" fmla="*/ 1787611 h 2364259"/>
                <a:gd name="connsiteX50" fmla="*/ 4497859 w 5857102"/>
                <a:gd name="connsiteY50" fmla="*/ 1804086 h 2364259"/>
                <a:gd name="connsiteX51" fmla="*/ 4662616 w 5857102"/>
                <a:gd name="connsiteY51" fmla="*/ 1837038 h 2364259"/>
                <a:gd name="connsiteX52" fmla="*/ 4712043 w 5857102"/>
                <a:gd name="connsiteY52" fmla="*/ 1853513 h 2364259"/>
                <a:gd name="connsiteX53" fmla="*/ 4777946 w 5857102"/>
                <a:gd name="connsiteY53" fmla="*/ 1878227 h 2364259"/>
                <a:gd name="connsiteX54" fmla="*/ 4827373 w 5857102"/>
                <a:gd name="connsiteY54" fmla="*/ 1886465 h 2364259"/>
                <a:gd name="connsiteX55" fmla="*/ 4868562 w 5857102"/>
                <a:gd name="connsiteY55" fmla="*/ 1902941 h 2364259"/>
                <a:gd name="connsiteX56" fmla="*/ 4950940 w 5857102"/>
                <a:gd name="connsiteY56" fmla="*/ 1952368 h 2364259"/>
                <a:gd name="connsiteX57" fmla="*/ 5107459 w 5857102"/>
                <a:gd name="connsiteY57" fmla="*/ 2001795 h 2364259"/>
                <a:gd name="connsiteX58" fmla="*/ 5280454 w 5857102"/>
                <a:gd name="connsiteY58" fmla="*/ 2075935 h 2364259"/>
                <a:gd name="connsiteX59" fmla="*/ 5354594 w 5857102"/>
                <a:gd name="connsiteY59" fmla="*/ 2108886 h 2364259"/>
                <a:gd name="connsiteX60" fmla="*/ 5420497 w 5857102"/>
                <a:gd name="connsiteY60" fmla="*/ 2141838 h 2364259"/>
                <a:gd name="connsiteX61" fmla="*/ 5494637 w 5857102"/>
                <a:gd name="connsiteY61" fmla="*/ 2158313 h 2364259"/>
                <a:gd name="connsiteX62" fmla="*/ 5626443 w 5857102"/>
                <a:gd name="connsiteY62" fmla="*/ 2215978 h 2364259"/>
                <a:gd name="connsiteX63" fmla="*/ 5725297 w 5857102"/>
                <a:gd name="connsiteY63" fmla="*/ 2257168 h 2364259"/>
                <a:gd name="connsiteX64" fmla="*/ 5758248 w 5857102"/>
                <a:gd name="connsiteY64" fmla="*/ 2290119 h 2364259"/>
                <a:gd name="connsiteX65" fmla="*/ 5815913 w 5857102"/>
                <a:gd name="connsiteY65" fmla="*/ 2314832 h 2364259"/>
                <a:gd name="connsiteX66" fmla="*/ 5840627 w 5857102"/>
                <a:gd name="connsiteY66" fmla="*/ 2339546 h 2364259"/>
                <a:gd name="connsiteX67" fmla="*/ 5857102 w 5857102"/>
                <a:gd name="connsiteY67" fmla="*/ 2364259 h 236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857102" h="2364259">
                  <a:moveTo>
                    <a:pt x="0" y="0"/>
                  </a:moveTo>
                  <a:cubicBezTo>
                    <a:pt x="45321" y="56652"/>
                    <a:pt x="23197" y="26558"/>
                    <a:pt x="65902" y="90616"/>
                  </a:cubicBezTo>
                  <a:cubicBezTo>
                    <a:pt x="71394" y="98854"/>
                    <a:pt x="78701" y="106137"/>
                    <a:pt x="82378" y="115330"/>
                  </a:cubicBezTo>
                  <a:lnTo>
                    <a:pt x="115329" y="197708"/>
                  </a:lnTo>
                  <a:cubicBezTo>
                    <a:pt x="120821" y="211438"/>
                    <a:pt x="121349" y="228441"/>
                    <a:pt x="131805" y="238897"/>
                  </a:cubicBezTo>
                  <a:lnTo>
                    <a:pt x="156518" y="263611"/>
                  </a:lnTo>
                  <a:cubicBezTo>
                    <a:pt x="162010" y="280087"/>
                    <a:pt x="166544" y="296913"/>
                    <a:pt x="172994" y="313038"/>
                  </a:cubicBezTo>
                  <a:cubicBezTo>
                    <a:pt x="177555" y="324440"/>
                    <a:pt x="185941" y="334227"/>
                    <a:pt x="189470" y="345989"/>
                  </a:cubicBezTo>
                  <a:cubicBezTo>
                    <a:pt x="194270" y="361987"/>
                    <a:pt x="193119" y="379356"/>
                    <a:pt x="197708" y="395416"/>
                  </a:cubicBezTo>
                  <a:cubicBezTo>
                    <a:pt x="217171" y="463538"/>
                    <a:pt x="223070" y="458416"/>
                    <a:pt x="255373" y="518984"/>
                  </a:cubicBezTo>
                  <a:cubicBezTo>
                    <a:pt x="266931" y="540655"/>
                    <a:pt x="274700" y="564451"/>
                    <a:pt x="288324" y="584886"/>
                  </a:cubicBezTo>
                  <a:cubicBezTo>
                    <a:pt x="326995" y="642892"/>
                    <a:pt x="383822" y="680944"/>
                    <a:pt x="436605" y="724930"/>
                  </a:cubicBezTo>
                  <a:lnTo>
                    <a:pt x="486032" y="766119"/>
                  </a:lnTo>
                  <a:cubicBezTo>
                    <a:pt x="502508" y="779849"/>
                    <a:pt x="517069" y="796274"/>
                    <a:pt x="535459" y="807308"/>
                  </a:cubicBezTo>
                  <a:lnTo>
                    <a:pt x="659027" y="881449"/>
                  </a:lnTo>
                  <a:cubicBezTo>
                    <a:pt x="678086" y="892711"/>
                    <a:pt x="695214" y="909031"/>
                    <a:pt x="716691" y="914400"/>
                  </a:cubicBezTo>
                  <a:lnTo>
                    <a:pt x="815546" y="939113"/>
                  </a:lnTo>
                  <a:cubicBezTo>
                    <a:pt x="823936" y="941350"/>
                    <a:pt x="831942" y="944856"/>
                    <a:pt x="840259" y="947351"/>
                  </a:cubicBezTo>
                  <a:cubicBezTo>
                    <a:pt x="859407" y="953095"/>
                    <a:pt x="878776" y="958083"/>
                    <a:pt x="897924" y="963827"/>
                  </a:cubicBezTo>
                  <a:cubicBezTo>
                    <a:pt x="906241" y="966322"/>
                    <a:pt x="914094" y="970512"/>
                    <a:pt x="922637" y="972065"/>
                  </a:cubicBezTo>
                  <a:cubicBezTo>
                    <a:pt x="944419" y="976025"/>
                    <a:pt x="966572" y="977557"/>
                    <a:pt x="988540" y="980303"/>
                  </a:cubicBezTo>
                  <a:cubicBezTo>
                    <a:pt x="1035468" y="995946"/>
                    <a:pt x="1008562" y="988895"/>
                    <a:pt x="1087394" y="996778"/>
                  </a:cubicBezTo>
                  <a:lnTo>
                    <a:pt x="1178010" y="1005016"/>
                  </a:lnTo>
                  <a:cubicBezTo>
                    <a:pt x="1247225" y="1011938"/>
                    <a:pt x="1246451" y="1012440"/>
                    <a:pt x="1309816" y="1021492"/>
                  </a:cubicBezTo>
                  <a:cubicBezTo>
                    <a:pt x="1436129" y="1018746"/>
                    <a:pt x="1562581" y="1019780"/>
                    <a:pt x="1688756" y="1013254"/>
                  </a:cubicBezTo>
                  <a:cubicBezTo>
                    <a:pt x="1722117" y="1011528"/>
                    <a:pt x="1754540" y="1001502"/>
                    <a:pt x="1787610" y="996778"/>
                  </a:cubicBezTo>
                  <a:lnTo>
                    <a:pt x="1845275" y="988541"/>
                  </a:lnTo>
                  <a:cubicBezTo>
                    <a:pt x="1860988" y="989065"/>
                    <a:pt x="2061387" y="984903"/>
                    <a:pt x="2141837" y="1005016"/>
                  </a:cubicBezTo>
                  <a:cubicBezTo>
                    <a:pt x="2167817" y="1011511"/>
                    <a:pt x="2262848" y="1047966"/>
                    <a:pt x="2273643" y="1054443"/>
                  </a:cubicBezTo>
                  <a:cubicBezTo>
                    <a:pt x="2301102" y="1070919"/>
                    <a:pt x="2327379" y="1089549"/>
                    <a:pt x="2356021" y="1103870"/>
                  </a:cubicBezTo>
                  <a:cubicBezTo>
                    <a:pt x="2372497" y="1112108"/>
                    <a:pt x="2388723" y="1120865"/>
                    <a:pt x="2405448" y="1128584"/>
                  </a:cubicBezTo>
                  <a:cubicBezTo>
                    <a:pt x="2424436" y="1137348"/>
                    <a:pt x="2444408" y="1143945"/>
                    <a:pt x="2463113" y="1153297"/>
                  </a:cubicBezTo>
                  <a:cubicBezTo>
                    <a:pt x="2607498" y="1225490"/>
                    <a:pt x="2413098" y="1133749"/>
                    <a:pt x="2537254" y="1202724"/>
                  </a:cubicBezTo>
                  <a:cubicBezTo>
                    <a:pt x="2550181" y="1209905"/>
                    <a:pt x="2565697" y="1211702"/>
                    <a:pt x="2578443" y="1219200"/>
                  </a:cubicBezTo>
                  <a:cubicBezTo>
                    <a:pt x="2612578" y="1239279"/>
                    <a:pt x="2642912" y="1265455"/>
                    <a:pt x="2677297" y="1285103"/>
                  </a:cubicBezTo>
                  <a:cubicBezTo>
                    <a:pt x="2696519" y="1296087"/>
                    <a:pt x="2716107" y="1306451"/>
                    <a:pt x="2734962" y="1318054"/>
                  </a:cubicBezTo>
                  <a:cubicBezTo>
                    <a:pt x="2751826" y="1328432"/>
                    <a:pt x="2767410" y="1340817"/>
                    <a:pt x="2784389" y="1351005"/>
                  </a:cubicBezTo>
                  <a:cubicBezTo>
                    <a:pt x="2822356" y="1373785"/>
                    <a:pt x="2862363" y="1393137"/>
                    <a:pt x="2899718" y="1416908"/>
                  </a:cubicBezTo>
                  <a:lnTo>
                    <a:pt x="2990335" y="1474573"/>
                  </a:lnTo>
                  <a:cubicBezTo>
                    <a:pt x="3003913" y="1483059"/>
                    <a:pt x="3017203" y="1492126"/>
                    <a:pt x="3031524" y="1499286"/>
                  </a:cubicBezTo>
                  <a:cubicBezTo>
                    <a:pt x="3069967" y="1518508"/>
                    <a:pt x="3109536" y="1535626"/>
                    <a:pt x="3146854" y="1556951"/>
                  </a:cubicBezTo>
                  <a:cubicBezTo>
                    <a:pt x="3166075" y="1567935"/>
                    <a:pt x="3184236" y="1581029"/>
                    <a:pt x="3204518" y="1589903"/>
                  </a:cubicBezTo>
                  <a:cubicBezTo>
                    <a:pt x="3228384" y="1600345"/>
                    <a:pt x="3254315" y="1605342"/>
                    <a:pt x="3278659" y="1614616"/>
                  </a:cubicBezTo>
                  <a:cubicBezTo>
                    <a:pt x="3476728" y="1690070"/>
                    <a:pt x="3297962" y="1631115"/>
                    <a:pt x="3435178" y="1672281"/>
                  </a:cubicBezTo>
                  <a:cubicBezTo>
                    <a:pt x="3493030" y="1689637"/>
                    <a:pt x="3419285" y="1669730"/>
                    <a:pt x="3501081" y="1696995"/>
                  </a:cubicBezTo>
                  <a:cubicBezTo>
                    <a:pt x="3511822" y="1700575"/>
                    <a:pt x="3523211" y="1701903"/>
                    <a:pt x="3534032" y="1705232"/>
                  </a:cubicBezTo>
                  <a:cubicBezTo>
                    <a:pt x="3558931" y="1712893"/>
                    <a:pt x="3608173" y="1729946"/>
                    <a:pt x="3608173" y="1729946"/>
                  </a:cubicBezTo>
                  <a:cubicBezTo>
                    <a:pt x="3659981" y="1764486"/>
                    <a:pt x="3604401" y="1731434"/>
                    <a:pt x="3698789" y="1762897"/>
                  </a:cubicBezTo>
                  <a:cubicBezTo>
                    <a:pt x="3758957" y="1782953"/>
                    <a:pt x="3731368" y="1775161"/>
                    <a:pt x="3781167" y="1787611"/>
                  </a:cubicBezTo>
                  <a:cubicBezTo>
                    <a:pt x="4038169" y="1780268"/>
                    <a:pt x="4134673" y="1772361"/>
                    <a:pt x="4399005" y="1787611"/>
                  </a:cubicBezTo>
                  <a:cubicBezTo>
                    <a:pt x="4432355" y="1789535"/>
                    <a:pt x="4464873" y="1798808"/>
                    <a:pt x="4497859" y="1804086"/>
                  </a:cubicBezTo>
                  <a:cubicBezTo>
                    <a:pt x="4605160" y="1821254"/>
                    <a:pt x="4581044" y="1811939"/>
                    <a:pt x="4662616" y="1837038"/>
                  </a:cubicBezTo>
                  <a:cubicBezTo>
                    <a:pt x="4679215" y="1842145"/>
                    <a:pt x="4695688" y="1847672"/>
                    <a:pt x="4712043" y="1853513"/>
                  </a:cubicBezTo>
                  <a:cubicBezTo>
                    <a:pt x="4734138" y="1861404"/>
                    <a:pt x="4755387" y="1871782"/>
                    <a:pt x="4777946" y="1878227"/>
                  </a:cubicBezTo>
                  <a:cubicBezTo>
                    <a:pt x="4794006" y="1882816"/>
                    <a:pt x="4810897" y="1883719"/>
                    <a:pt x="4827373" y="1886465"/>
                  </a:cubicBezTo>
                  <a:cubicBezTo>
                    <a:pt x="4841103" y="1891957"/>
                    <a:pt x="4855514" y="1895982"/>
                    <a:pt x="4868562" y="1902941"/>
                  </a:cubicBezTo>
                  <a:cubicBezTo>
                    <a:pt x="4896817" y="1918011"/>
                    <a:pt x="4920560" y="1942242"/>
                    <a:pt x="4950940" y="1952368"/>
                  </a:cubicBezTo>
                  <a:cubicBezTo>
                    <a:pt x="5068759" y="1991641"/>
                    <a:pt x="5016397" y="1975777"/>
                    <a:pt x="5107459" y="2001795"/>
                  </a:cubicBezTo>
                  <a:cubicBezTo>
                    <a:pt x="5211248" y="2064067"/>
                    <a:pt x="5068118" y="1981564"/>
                    <a:pt x="5280454" y="2075935"/>
                  </a:cubicBezTo>
                  <a:cubicBezTo>
                    <a:pt x="5305167" y="2086919"/>
                    <a:pt x="5330124" y="2097371"/>
                    <a:pt x="5354594" y="2108886"/>
                  </a:cubicBezTo>
                  <a:cubicBezTo>
                    <a:pt x="5376817" y="2119344"/>
                    <a:pt x="5397337" y="2133664"/>
                    <a:pt x="5420497" y="2141838"/>
                  </a:cubicBezTo>
                  <a:cubicBezTo>
                    <a:pt x="5444370" y="2150264"/>
                    <a:pt x="5470350" y="2151170"/>
                    <a:pt x="5494637" y="2158313"/>
                  </a:cubicBezTo>
                  <a:cubicBezTo>
                    <a:pt x="5564024" y="2178721"/>
                    <a:pt x="5559983" y="2186071"/>
                    <a:pt x="5626443" y="2215978"/>
                  </a:cubicBezTo>
                  <a:cubicBezTo>
                    <a:pt x="5658996" y="2230627"/>
                    <a:pt x="5725297" y="2257168"/>
                    <a:pt x="5725297" y="2257168"/>
                  </a:cubicBezTo>
                  <a:cubicBezTo>
                    <a:pt x="5736281" y="2268152"/>
                    <a:pt x="5745821" y="2280799"/>
                    <a:pt x="5758248" y="2290119"/>
                  </a:cubicBezTo>
                  <a:cubicBezTo>
                    <a:pt x="5774537" y="2302336"/>
                    <a:pt x="5796823" y="2308469"/>
                    <a:pt x="5815913" y="2314832"/>
                  </a:cubicBezTo>
                  <a:cubicBezTo>
                    <a:pt x="5824151" y="2323070"/>
                    <a:pt x="5833169" y="2330596"/>
                    <a:pt x="5840627" y="2339546"/>
                  </a:cubicBezTo>
                  <a:cubicBezTo>
                    <a:pt x="5846965" y="2347152"/>
                    <a:pt x="5857102" y="2364259"/>
                    <a:pt x="5857102" y="236425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18984" y="3649362"/>
              <a:ext cx="5601730" cy="461319"/>
            </a:xfrm>
            <a:custGeom>
              <a:avLst/>
              <a:gdLst>
                <a:gd name="connsiteX0" fmla="*/ 0 w 5601730"/>
                <a:gd name="connsiteY0" fmla="*/ 0 h 461319"/>
                <a:gd name="connsiteX1" fmla="*/ 205946 w 5601730"/>
                <a:gd name="connsiteY1" fmla="*/ 16476 h 461319"/>
                <a:gd name="connsiteX2" fmla="*/ 271848 w 5601730"/>
                <a:gd name="connsiteY2" fmla="*/ 32952 h 461319"/>
                <a:gd name="connsiteX3" fmla="*/ 354227 w 5601730"/>
                <a:gd name="connsiteY3" fmla="*/ 57665 h 461319"/>
                <a:gd name="connsiteX4" fmla="*/ 395416 w 5601730"/>
                <a:gd name="connsiteY4" fmla="*/ 74141 h 461319"/>
                <a:gd name="connsiteX5" fmla="*/ 420130 w 5601730"/>
                <a:gd name="connsiteY5" fmla="*/ 82379 h 461319"/>
                <a:gd name="connsiteX6" fmla="*/ 477794 w 5601730"/>
                <a:gd name="connsiteY6" fmla="*/ 107092 h 461319"/>
                <a:gd name="connsiteX7" fmla="*/ 535459 w 5601730"/>
                <a:gd name="connsiteY7" fmla="*/ 123568 h 461319"/>
                <a:gd name="connsiteX8" fmla="*/ 593124 w 5601730"/>
                <a:gd name="connsiteY8" fmla="*/ 148281 h 461319"/>
                <a:gd name="connsiteX9" fmla="*/ 659027 w 5601730"/>
                <a:gd name="connsiteY9" fmla="*/ 172995 h 461319"/>
                <a:gd name="connsiteX10" fmla="*/ 708454 w 5601730"/>
                <a:gd name="connsiteY10" fmla="*/ 197708 h 461319"/>
                <a:gd name="connsiteX11" fmla="*/ 790832 w 5601730"/>
                <a:gd name="connsiteY11" fmla="*/ 222422 h 461319"/>
                <a:gd name="connsiteX12" fmla="*/ 823784 w 5601730"/>
                <a:gd name="connsiteY12" fmla="*/ 238897 h 461319"/>
                <a:gd name="connsiteX13" fmla="*/ 889686 w 5601730"/>
                <a:gd name="connsiteY13" fmla="*/ 255373 h 461319"/>
                <a:gd name="connsiteX14" fmla="*/ 939113 w 5601730"/>
                <a:gd name="connsiteY14" fmla="*/ 280087 h 461319"/>
                <a:gd name="connsiteX15" fmla="*/ 1013254 w 5601730"/>
                <a:gd name="connsiteY15" fmla="*/ 296562 h 461319"/>
                <a:gd name="connsiteX16" fmla="*/ 1169773 w 5601730"/>
                <a:gd name="connsiteY16" fmla="*/ 337752 h 461319"/>
                <a:gd name="connsiteX17" fmla="*/ 1351005 w 5601730"/>
                <a:gd name="connsiteY17" fmla="*/ 354227 h 461319"/>
                <a:gd name="connsiteX18" fmla="*/ 1738184 w 5601730"/>
                <a:gd name="connsiteY18" fmla="*/ 345989 h 461319"/>
                <a:gd name="connsiteX19" fmla="*/ 1795848 w 5601730"/>
                <a:gd name="connsiteY19" fmla="*/ 329514 h 461319"/>
                <a:gd name="connsiteX20" fmla="*/ 1828800 w 5601730"/>
                <a:gd name="connsiteY20" fmla="*/ 321276 h 461319"/>
                <a:gd name="connsiteX21" fmla="*/ 1911178 w 5601730"/>
                <a:gd name="connsiteY21" fmla="*/ 304800 h 461319"/>
                <a:gd name="connsiteX22" fmla="*/ 1960605 w 5601730"/>
                <a:gd name="connsiteY22" fmla="*/ 288324 h 461319"/>
                <a:gd name="connsiteX23" fmla="*/ 2018270 w 5601730"/>
                <a:gd name="connsiteY23" fmla="*/ 271849 h 461319"/>
                <a:gd name="connsiteX24" fmla="*/ 2075935 w 5601730"/>
                <a:gd name="connsiteY24" fmla="*/ 247135 h 461319"/>
                <a:gd name="connsiteX25" fmla="*/ 2207740 w 5601730"/>
                <a:gd name="connsiteY25" fmla="*/ 214184 h 461319"/>
                <a:gd name="connsiteX26" fmla="*/ 2232454 w 5601730"/>
                <a:gd name="connsiteY26" fmla="*/ 205946 h 461319"/>
                <a:gd name="connsiteX27" fmla="*/ 2364259 w 5601730"/>
                <a:gd name="connsiteY27" fmla="*/ 189470 h 461319"/>
                <a:gd name="connsiteX28" fmla="*/ 2454875 w 5601730"/>
                <a:gd name="connsiteY28" fmla="*/ 172995 h 461319"/>
                <a:gd name="connsiteX29" fmla="*/ 2603157 w 5601730"/>
                <a:gd name="connsiteY29" fmla="*/ 156519 h 461319"/>
                <a:gd name="connsiteX30" fmla="*/ 2842054 w 5601730"/>
                <a:gd name="connsiteY30" fmla="*/ 164757 h 461319"/>
                <a:gd name="connsiteX31" fmla="*/ 2916194 w 5601730"/>
                <a:gd name="connsiteY31" fmla="*/ 189470 h 461319"/>
                <a:gd name="connsiteX32" fmla="*/ 2973859 w 5601730"/>
                <a:gd name="connsiteY32" fmla="*/ 205946 h 461319"/>
                <a:gd name="connsiteX33" fmla="*/ 3023286 w 5601730"/>
                <a:gd name="connsiteY33" fmla="*/ 222422 h 461319"/>
                <a:gd name="connsiteX34" fmla="*/ 3097427 w 5601730"/>
                <a:gd name="connsiteY34" fmla="*/ 238897 h 461319"/>
                <a:gd name="connsiteX35" fmla="*/ 3196281 w 5601730"/>
                <a:gd name="connsiteY35" fmla="*/ 271849 h 461319"/>
                <a:gd name="connsiteX36" fmla="*/ 3295135 w 5601730"/>
                <a:gd name="connsiteY36" fmla="*/ 304800 h 461319"/>
                <a:gd name="connsiteX37" fmla="*/ 3319848 w 5601730"/>
                <a:gd name="connsiteY37" fmla="*/ 313038 h 461319"/>
                <a:gd name="connsiteX38" fmla="*/ 3377513 w 5601730"/>
                <a:gd name="connsiteY38" fmla="*/ 329514 h 461319"/>
                <a:gd name="connsiteX39" fmla="*/ 3459892 w 5601730"/>
                <a:gd name="connsiteY39" fmla="*/ 362465 h 461319"/>
                <a:gd name="connsiteX40" fmla="*/ 3517557 w 5601730"/>
                <a:gd name="connsiteY40" fmla="*/ 378941 h 461319"/>
                <a:gd name="connsiteX41" fmla="*/ 3566984 w 5601730"/>
                <a:gd name="connsiteY41" fmla="*/ 395416 h 461319"/>
                <a:gd name="connsiteX42" fmla="*/ 3616411 w 5601730"/>
                <a:gd name="connsiteY42" fmla="*/ 403654 h 461319"/>
                <a:gd name="connsiteX43" fmla="*/ 3731740 w 5601730"/>
                <a:gd name="connsiteY43" fmla="*/ 436606 h 461319"/>
                <a:gd name="connsiteX44" fmla="*/ 3789405 w 5601730"/>
                <a:gd name="connsiteY44" fmla="*/ 444843 h 461319"/>
                <a:gd name="connsiteX45" fmla="*/ 3921211 w 5601730"/>
                <a:gd name="connsiteY45" fmla="*/ 453081 h 461319"/>
                <a:gd name="connsiteX46" fmla="*/ 4020065 w 5601730"/>
                <a:gd name="connsiteY46" fmla="*/ 461319 h 461319"/>
                <a:gd name="connsiteX47" fmla="*/ 4275438 w 5601730"/>
                <a:gd name="connsiteY47" fmla="*/ 453081 h 461319"/>
                <a:gd name="connsiteX48" fmla="*/ 4324865 w 5601730"/>
                <a:gd name="connsiteY48" fmla="*/ 444843 h 461319"/>
                <a:gd name="connsiteX49" fmla="*/ 4357816 w 5601730"/>
                <a:gd name="connsiteY49" fmla="*/ 428368 h 461319"/>
                <a:gd name="connsiteX50" fmla="*/ 4399005 w 5601730"/>
                <a:gd name="connsiteY50" fmla="*/ 420130 h 461319"/>
                <a:gd name="connsiteX51" fmla="*/ 4464908 w 5601730"/>
                <a:gd name="connsiteY51" fmla="*/ 403654 h 461319"/>
                <a:gd name="connsiteX52" fmla="*/ 4506097 w 5601730"/>
                <a:gd name="connsiteY52" fmla="*/ 395416 h 461319"/>
                <a:gd name="connsiteX53" fmla="*/ 4539048 w 5601730"/>
                <a:gd name="connsiteY53" fmla="*/ 387179 h 461319"/>
                <a:gd name="connsiteX54" fmla="*/ 4588475 w 5601730"/>
                <a:gd name="connsiteY54" fmla="*/ 378941 h 461319"/>
                <a:gd name="connsiteX55" fmla="*/ 4637902 w 5601730"/>
                <a:gd name="connsiteY55" fmla="*/ 362465 h 461319"/>
                <a:gd name="connsiteX56" fmla="*/ 4687330 w 5601730"/>
                <a:gd name="connsiteY56" fmla="*/ 354227 h 461319"/>
                <a:gd name="connsiteX57" fmla="*/ 4769708 w 5601730"/>
                <a:gd name="connsiteY57" fmla="*/ 329514 h 461319"/>
                <a:gd name="connsiteX58" fmla="*/ 4885038 w 5601730"/>
                <a:gd name="connsiteY58" fmla="*/ 313038 h 461319"/>
                <a:gd name="connsiteX59" fmla="*/ 5156886 w 5601730"/>
                <a:gd name="connsiteY59" fmla="*/ 321276 h 461319"/>
                <a:gd name="connsiteX60" fmla="*/ 5206313 w 5601730"/>
                <a:gd name="connsiteY60" fmla="*/ 345989 h 461319"/>
                <a:gd name="connsiteX61" fmla="*/ 5255740 w 5601730"/>
                <a:gd name="connsiteY61" fmla="*/ 370703 h 461319"/>
                <a:gd name="connsiteX62" fmla="*/ 5280454 w 5601730"/>
                <a:gd name="connsiteY62" fmla="*/ 387179 h 461319"/>
                <a:gd name="connsiteX63" fmla="*/ 5346357 w 5601730"/>
                <a:gd name="connsiteY63" fmla="*/ 403654 h 461319"/>
                <a:gd name="connsiteX64" fmla="*/ 5420497 w 5601730"/>
                <a:gd name="connsiteY64" fmla="*/ 428368 h 461319"/>
                <a:gd name="connsiteX65" fmla="*/ 5445211 w 5601730"/>
                <a:gd name="connsiteY65" fmla="*/ 436606 h 461319"/>
                <a:gd name="connsiteX66" fmla="*/ 5511113 w 5601730"/>
                <a:gd name="connsiteY66" fmla="*/ 453081 h 461319"/>
                <a:gd name="connsiteX67" fmla="*/ 5601730 w 5601730"/>
                <a:gd name="connsiteY67" fmla="*/ 453081 h 46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01730" h="461319">
                  <a:moveTo>
                    <a:pt x="0" y="0"/>
                  </a:moveTo>
                  <a:cubicBezTo>
                    <a:pt x="60079" y="3338"/>
                    <a:pt x="141475" y="3582"/>
                    <a:pt x="205946" y="16476"/>
                  </a:cubicBezTo>
                  <a:cubicBezTo>
                    <a:pt x="228150" y="20917"/>
                    <a:pt x="249969" y="27118"/>
                    <a:pt x="271848" y="32952"/>
                  </a:cubicBezTo>
                  <a:cubicBezTo>
                    <a:pt x="287586" y="37149"/>
                    <a:pt x="332387" y="49475"/>
                    <a:pt x="354227" y="57665"/>
                  </a:cubicBezTo>
                  <a:cubicBezTo>
                    <a:pt x="368073" y="62857"/>
                    <a:pt x="381570" y="68949"/>
                    <a:pt x="395416" y="74141"/>
                  </a:cubicBezTo>
                  <a:cubicBezTo>
                    <a:pt x="403547" y="77190"/>
                    <a:pt x="412067" y="79154"/>
                    <a:pt x="420130" y="82379"/>
                  </a:cubicBezTo>
                  <a:cubicBezTo>
                    <a:pt x="439546" y="90146"/>
                    <a:pt x="458100" y="100058"/>
                    <a:pt x="477794" y="107092"/>
                  </a:cubicBezTo>
                  <a:cubicBezTo>
                    <a:pt x="496620" y="113816"/>
                    <a:pt x="516633" y="116844"/>
                    <a:pt x="535459" y="123568"/>
                  </a:cubicBezTo>
                  <a:cubicBezTo>
                    <a:pt x="555153" y="130602"/>
                    <a:pt x="573707" y="140514"/>
                    <a:pt x="593124" y="148281"/>
                  </a:cubicBezTo>
                  <a:cubicBezTo>
                    <a:pt x="614907" y="156994"/>
                    <a:pt x="637462" y="163753"/>
                    <a:pt x="659027" y="172995"/>
                  </a:cubicBezTo>
                  <a:cubicBezTo>
                    <a:pt x="675958" y="180251"/>
                    <a:pt x="691261" y="191096"/>
                    <a:pt x="708454" y="197708"/>
                  </a:cubicBezTo>
                  <a:cubicBezTo>
                    <a:pt x="735212" y="207999"/>
                    <a:pt x="764481" y="211129"/>
                    <a:pt x="790832" y="222422"/>
                  </a:cubicBezTo>
                  <a:cubicBezTo>
                    <a:pt x="802119" y="227259"/>
                    <a:pt x="812134" y="235014"/>
                    <a:pt x="823784" y="238897"/>
                  </a:cubicBezTo>
                  <a:cubicBezTo>
                    <a:pt x="845265" y="246057"/>
                    <a:pt x="868362" y="247757"/>
                    <a:pt x="889686" y="255373"/>
                  </a:cubicBezTo>
                  <a:cubicBezTo>
                    <a:pt x="907033" y="261569"/>
                    <a:pt x="921638" y="274262"/>
                    <a:pt x="939113" y="280087"/>
                  </a:cubicBezTo>
                  <a:cubicBezTo>
                    <a:pt x="963130" y="288093"/>
                    <a:pt x="988771" y="290119"/>
                    <a:pt x="1013254" y="296562"/>
                  </a:cubicBezTo>
                  <a:cubicBezTo>
                    <a:pt x="1068821" y="311185"/>
                    <a:pt x="1112737" y="330393"/>
                    <a:pt x="1169773" y="337752"/>
                  </a:cubicBezTo>
                  <a:cubicBezTo>
                    <a:pt x="1229934" y="345515"/>
                    <a:pt x="1351005" y="354227"/>
                    <a:pt x="1351005" y="354227"/>
                  </a:cubicBezTo>
                  <a:cubicBezTo>
                    <a:pt x="1480065" y="351481"/>
                    <a:pt x="1609294" y="353149"/>
                    <a:pt x="1738184" y="345989"/>
                  </a:cubicBezTo>
                  <a:cubicBezTo>
                    <a:pt x="1758144" y="344880"/>
                    <a:pt x="1776562" y="334774"/>
                    <a:pt x="1795848" y="329514"/>
                  </a:cubicBezTo>
                  <a:cubicBezTo>
                    <a:pt x="1806771" y="326535"/>
                    <a:pt x="1817729" y="323648"/>
                    <a:pt x="1828800" y="321276"/>
                  </a:cubicBezTo>
                  <a:cubicBezTo>
                    <a:pt x="1856182" y="315408"/>
                    <a:pt x="1884612" y="313656"/>
                    <a:pt x="1911178" y="304800"/>
                  </a:cubicBezTo>
                  <a:cubicBezTo>
                    <a:pt x="1927654" y="299308"/>
                    <a:pt x="1944006" y="293431"/>
                    <a:pt x="1960605" y="288324"/>
                  </a:cubicBezTo>
                  <a:cubicBezTo>
                    <a:pt x="1979712" y="282445"/>
                    <a:pt x="1999444" y="278573"/>
                    <a:pt x="2018270" y="271849"/>
                  </a:cubicBezTo>
                  <a:cubicBezTo>
                    <a:pt x="2037964" y="264815"/>
                    <a:pt x="2056241" y="254169"/>
                    <a:pt x="2075935" y="247135"/>
                  </a:cubicBezTo>
                  <a:cubicBezTo>
                    <a:pt x="2122433" y="230529"/>
                    <a:pt x="2159054" y="226356"/>
                    <a:pt x="2207740" y="214184"/>
                  </a:cubicBezTo>
                  <a:cubicBezTo>
                    <a:pt x="2216164" y="212078"/>
                    <a:pt x="2223977" y="207830"/>
                    <a:pt x="2232454" y="205946"/>
                  </a:cubicBezTo>
                  <a:cubicBezTo>
                    <a:pt x="2287803" y="193646"/>
                    <a:pt x="2300450" y="198585"/>
                    <a:pt x="2364259" y="189470"/>
                  </a:cubicBezTo>
                  <a:cubicBezTo>
                    <a:pt x="2394651" y="185128"/>
                    <a:pt x="2424462" y="177190"/>
                    <a:pt x="2454875" y="172995"/>
                  </a:cubicBezTo>
                  <a:cubicBezTo>
                    <a:pt x="2504140" y="166200"/>
                    <a:pt x="2603157" y="156519"/>
                    <a:pt x="2603157" y="156519"/>
                  </a:cubicBezTo>
                  <a:cubicBezTo>
                    <a:pt x="2682789" y="159265"/>
                    <a:pt x="2762812" y="156416"/>
                    <a:pt x="2842054" y="164757"/>
                  </a:cubicBezTo>
                  <a:cubicBezTo>
                    <a:pt x="2867961" y="167484"/>
                    <a:pt x="2891146" y="182313"/>
                    <a:pt x="2916194" y="189470"/>
                  </a:cubicBezTo>
                  <a:cubicBezTo>
                    <a:pt x="2935416" y="194962"/>
                    <a:pt x="2954752" y="200067"/>
                    <a:pt x="2973859" y="205946"/>
                  </a:cubicBezTo>
                  <a:cubicBezTo>
                    <a:pt x="2990458" y="211053"/>
                    <a:pt x="3006505" y="217947"/>
                    <a:pt x="3023286" y="222422"/>
                  </a:cubicBezTo>
                  <a:cubicBezTo>
                    <a:pt x="3047748" y="228945"/>
                    <a:pt x="3073085" y="231942"/>
                    <a:pt x="3097427" y="238897"/>
                  </a:cubicBezTo>
                  <a:cubicBezTo>
                    <a:pt x="3130824" y="248439"/>
                    <a:pt x="3163330" y="260865"/>
                    <a:pt x="3196281" y="271849"/>
                  </a:cubicBezTo>
                  <a:lnTo>
                    <a:pt x="3295135" y="304800"/>
                  </a:lnTo>
                  <a:cubicBezTo>
                    <a:pt x="3303373" y="307546"/>
                    <a:pt x="3311499" y="310652"/>
                    <a:pt x="3319848" y="313038"/>
                  </a:cubicBezTo>
                  <a:cubicBezTo>
                    <a:pt x="3339070" y="318530"/>
                    <a:pt x="3358662" y="322861"/>
                    <a:pt x="3377513" y="329514"/>
                  </a:cubicBezTo>
                  <a:cubicBezTo>
                    <a:pt x="3405402" y="339357"/>
                    <a:pt x="3432003" y="352622"/>
                    <a:pt x="3459892" y="362465"/>
                  </a:cubicBezTo>
                  <a:cubicBezTo>
                    <a:pt x="3478743" y="369118"/>
                    <a:pt x="3498450" y="373062"/>
                    <a:pt x="3517557" y="378941"/>
                  </a:cubicBezTo>
                  <a:cubicBezTo>
                    <a:pt x="3534156" y="384048"/>
                    <a:pt x="3550136" y="391204"/>
                    <a:pt x="3566984" y="395416"/>
                  </a:cubicBezTo>
                  <a:cubicBezTo>
                    <a:pt x="3583188" y="399467"/>
                    <a:pt x="3600207" y="399603"/>
                    <a:pt x="3616411" y="403654"/>
                  </a:cubicBezTo>
                  <a:cubicBezTo>
                    <a:pt x="3655199" y="413351"/>
                    <a:pt x="3692160" y="430952"/>
                    <a:pt x="3731740" y="436606"/>
                  </a:cubicBezTo>
                  <a:cubicBezTo>
                    <a:pt x="3750962" y="439352"/>
                    <a:pt x="3770061" y="443161"/>
                    <a:pt x="3789405" y="444843"/>
                  </a:cubicBezTo>
                  <a:cubicBezTo>
                    <a:pt x="3833261" y="448656"/>
                    <a:pt x="3877302" y="449945"/>
                    <a:pt x="3921211" y="453081"/>
                  </a:cubicBezTo>
                  <a:cubicBezTo>
                    <a:pt x="3954193" y="455437"/>
                    <a:pt x="3987114" y="458573"/>
                    <a:pt x="4020065" y="461319"/>
                  </a:cubicBezTo>
                  <a:cubicBezTo>
                    <a:pt x="4105189" y="458573"/>
                    <a:pt x="4190394" y="457678"/>
                    <a:pt x="4275438" y="453081"/>
                  </a:cubicBezTo>
                  <a:cubicBezTo>
                    <a:pt x="4292117" y="452179"/>
                    <a:pt x="4308866" y="449642"/>
                    <a:pt x="4324865" y="444843"/>
                  </a:cubicBezTo>
                  <a:cubicBezTo>
                    <a:pt x="4336627" y="441314"/>
                    <a:pt x="4346166" y="432251"/>
                    <a:pt x="4357816" y="428368"/>
                  </a:cubicBezTo>
                  <a:cubicBezTo>
                    <a:pt x="4371099" y="423940"/>
                    <a:pt x="4385362" y="423278"/>
                    <a:pt x="4399005" y="420130"/>
                  </a:cubicBezTo>
                  <a:cubicBezTo>
                    <a:pt x="4421069" y="415038"/>
                    <a:pt x="4442704" y="408095"/>
                    <a:pt x="4464908" y="403654"/>
                  </a:cubicBezTo>
                  <a:cubicBezTo>
                    <a:pt x="4478638" y="400908"/>
                    <a:pt x="4492429" y="398453"/>
                    <a:pt x="4506097" y="395416"/>
                  </a:cubicBezTo>
                  <a:cubicBezTo>
                    <a:pt x="4517149" y="392960"/>
                    <a:pt x="4527946" y="389399"/>
                    <a:pt x="4539048" y="387179"/>
                  </a:cubicBezTo>
                  <a:cubicBezTo>
                    <a:pt x="4555427" y="383903"/>
                    <a:pt x="4572271" y="382992"/>
                    <a:pt x="4588475" y="378941"/>
                  </a:cubicBezTo>
                  <a:cubicBezTo>
                    <a:pt x="4605323" y="374729"/>
                    <a:pt x="4621054" y="366677"/>
                    <a:pt x="4637902" y="362465"/>
                  </a:cubicBezTo>
                  <a:cubicBezTo>
                    <a:pt x="4654107" y="358414"/>
                    <a:pt x="4671125" y="358278"/>
                    <a:pt x="4687330" y="354227"/>
                  </a:cubicBezTo>
                  <a:cubicBezTo>
                    <a:pt x="4851646" y="313149"/>
                    <a:pt x="4652013" y="355669"/>
                    <a:pt x="4769708" y="329514"/>
                  </a:cubicBezTo>
                  <a:cubicBezTo>
                    <a:pt x="4822165" y="317856"/>
                    <a:pt x="4820271" y="320234"/>
                    <a:pt x="4885038" y="313038"/>
                  </a:cubicBezTo>
                  <a:cubicBezTo>
                    <a:pt x="4975654" y="315784"/>
                    <a:pt x="5066368" y="316247"/>
                    <a:pt x="5156886" y="321276"/>
                  </a:cubicBezTo>
                  <a:cubicBezTo>
                    <a:pt x="5178269" y="322464"/>
                    <a:pt x="5188881" y="336305"/>
                    <a:pt x="5206313" y="345989"/>
                  </a:cubicBezTo>
                  <a:cubicBezTo>
                    <a:pt x="5222415" y="354935"/>
                    <a:pt x="5239638" y="361757"/>
                    <a:pt x="5255740" y="370703"/>
                  </a:cubicBezTo>
                  <a:cubicBezTo>
                    <a:pt x="5264395" y="375511"/>
                    <a:pt x="5271598" y="382751"/>
                    <a:pt x="5280454" y="387179"/>
                  </a:cubicBezTo>
                  <a:cubicBezTo>
                    <a:pt x="5300447" y="397175"/>
                    <a:pt x="5325684" y="398016"/>
                    <a:pt x="5346357" y="403654"/>
                  </a:cubicBezTo>
                  <a:cubicBezTo>
                    <a:pt x="5346366" y="403656"/>
                    <a:pt x="5408136" y="424247"/>
                    <a:pt x="5420497" y="428368"/>
                  </a:cubicBezTo>
                  <a:cubicBezTo>
                    <a:pt x="5428735" y="431114"/>
                    <a:pt x="5436787" y="434500"/>
                    <a:pt x="5445211" y="436606"/>
                  </a:cubicBezTo>
                  <a:cubicBezTo>
                    <a:pt x="5467178" y="442098"/>
                    <a:pt x="5488470" y="453081"/>
                    <a:pt x="5511113" y="453081"/>
                  </a:cubicBezTo>
                  <a:lnTo>
                    <a:pt x="5601730" y="45308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314832" y="4291914"/>
              <a:ext cx="3113903" cy="481544"/>
            </a:xfrm>
            <a:custGeom>
              <a:avLst/>
              <a:gdLst>
                <a:gd name="connsiteX0" fmla="*/ 0 w 3113903"/>
                <a:gd name="connsiteY0" fmla="*/ 469556 h 481544"/>
                <a:gd name="connsiteX1" fmla="*/ 238898 w 3113903"/>
                <a:gd name="connsiteY1" fmla="*/ 469556 h 481544"/>
                <a:gd name="connsiteX2" fmla="*/ 370703 w 3113903"/>
                <a:gd name="connsiteY2" fmla="*/ 461318 h 481544"/>
                <a:gd name="connsiteX3" fmla="*/ 518984 w 3113903"/>
                <a:gd name="connsiteY3" fmla="*/ 453081 h 481544"/>
                <a:gd name="connsiteX4" fmla="*/ 848498 w 3113903"/>
                <a:gd name="connsiteY4" fmla="*/ 436605 h 481544"/>
                <a:gd name="connsiteX5" fmla="*/ 1202725 w 3113903"/>
                <a:gd name="connsiteY5" fmla="*/ 428367 h 481544"/>
                <a:gd name="connsiteX6" fmla="*/ 1293341 w 3113903"/>
                <a:gd name="connsiteY6" fmla="*/ 420129 h 481544"/>
                <a:gd name="connsiteX7" fmla="*/ 1318054 w 3113903"/>
                <a:gd name="connsiteY7" fmla="*/ 411891 h 481544"/>
                <a:gd name="connsiteX8" fmla="*/ 1367482 w 3113903"/>
                <a:gd name="connsiteY8" fmla="*/ 403654 h 481544"/>
                <a:gd name="connsiteX9" fmla="*/ 1515763 w 3113903"/>
                <a:gd name="connsiteY9" fmla="*/ 370702 h 481544"/>
                <a:gd name="connsiteX10" fmla="*/ 1540476 w 3113903"/>
                <a:gd name="connsiteY10" fmla="*/ 362464 h 481544"/>
                <a:gd name="connsiteX11" fmla="*/ 1581665 w 3113903"/>
                <a:gd name="connsiteY11" fmla="*/ 354227 h 481544"/>
                <a:gd name="connsiteX12" fmla="*/ 1664044 w 3113903"/>
                <a:gd name="connsiteY12" fmla="*/ 329513 h 481544"/>
                <a:gd name="connsiteX13" fmla="*/ 1762898 w 3113903"/>
                <a:gd name="connsiteY13" fmla="*/ 321275 h 481544"/>
                <a:gd name="connsiteX14" fmla="*/ 1787611 w 3113903"/>
                <a:gd name="connsiteY14" fmla="*/ 313037 h 481544"/>
                <a:gd name="connsiteX15" fmla="*/ 1935892 w 3113903"/>
                <a:gd name="connsiteY15" fmla="*/ 280086 h 481544"/>
                <a:gd name="connsiteX16" fmla="*/ 1993557 w 3113903"/>
                <a:gd name="connsiteY16" fmla="*/ 255372 h 481544"/>
                <a:gd name="connsiteX17" fmla="*/ 2042984 w 3113903"/>
                <a:gd name="connsiteY17" fmla="*/ 238897 h 481544"/>
                <a:gd name="connsiteX18" fmla="*/ 2084173 w 3113903"/>
                <a:gd name="connsiteY18" fmla="*/ 214183 h 481544"/>
                <a:gd name="connsiteX19" fmla="*/ 2108887 w 3113903"/>
                <a:gd name="connsiteY19" fmla="*/ 205945 h 481544"/>
                <a:gd name="connsiteX20" fmla="*/ 2183027 w 3113903"/>
                <a:gd name="connsiteY20" fmla="*/ 164756 h 481544"/>
                <a:gd name="connsiteX21" fmla="*/ 2240692 w 3113903"/>
                <a:gd name="connsiteY21" fmla="*/ 156518 h 481544"/>
                <a:gd name="connsiteX22" fmla="*/ 2347784 w 3113903"/>
                <a:gd name="connsiteY22" fmla="*/ 123567 h 481544"/>
                <a:gd name="connsiteX23" fmla="*/ 2438400 w 3113903"/>
                <a:gd name="connsiteY23" fmla="*/ 107091 h 481544"/>
                <a:gd name="connsiteX24" fmla="*/ 2479590 w 3113903"/>
                <a:gd name="connsiteY24" fmla="*/ 90616 h 481544"/>
                <a:gd name="connsiteX25" fmla="*/ 2545492 w 3113903"/>
                <a:gd name="connsiteY25" fmla="*/ 74140 h 481544"/>
                <a:gd name="connsiteX26" fmla="*/ 2693773 w 3113903"/>
                <a:gd name="connsiteY26" fmla="*/ 82378 h 481544"/>
                <a:gd name="connsiteX27" fmla="*/ 2743200 w 3113903"/>
                <a:gd name="connsiteY27" fmla="*/ 98854 h 481544"/>
                <a:gd name="connsiteX28" fmla="*/ 2858530 w 3113903"/>
                <a:gd name="connsiteY28" fmla="*/ 115329 h 481544"/>
                <a:gd name="connsiteX29" fmla="*/ 2965622 w 3113903"/>
                <a:gd name="connsiteY29" fmla="*/ 107091 h 481544"/>
                <a:gd name="connsiteX30" fmla="*/ 3015049 w 3113903"/>
                <a:gd name="connsiteY30" fmla="*/ 90616 h 481544"/>
                <a:gd name="connsiteX31" fmla="*/ 3089190 w 3113903"/>
                <a:gd name="connsiteY31" fmla="*/ 32951 h 481544"/>
                <a:gd name="connsiteX32" fmla="*/ 3113903 w 3113903"/>
                <a:gd name="connsiteY32" fmla="*/ 0 h 4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3903" h="481544">
                  <a:moveTo>
                    <a:pt x="0" y="469556"/>
                  </a:moveTo>
                  <a:cubicBezTo>
                    <a:pt x="104371" y="490430"/>
                    <a:pt x="34257" y="479788"/>
                    <a:pt x="238898" y="469556"/>
                  </a:cubicBezTo>
                  <a:cubicBezTo>
                    <a:pt x="282864" y="467358"/>
                    <a:pt x="326758" y="463903"/>
                    <a:pt x="370703" y="461318"/>
                  </a:cubicBezTo>
                  <a:lnTo>
                    <a:pt x="518984" y="453081"/>
                  </a:lnTo>
                  <a:cubicBezTo>
                    <a:pt x="659246" y="429704"/>
                    <a:pt x="558967" y="444125"/>
                    <a:pt x="848498" y="436605"/>
                  </a:cubicBezTo>
                  <a:lnTo>
                    <a:pt x="1202725" y="428367"/>
                  </a:lnTo>
                  <a:cubicBezTo>
                    <a:pt x="1232930" y="425621"/>
                    <a:pt x="1263316" y="424418"/>
                    <a:pt x="1293341" y="420129"/>
                  </a:cubicBezTo>
                  <a:cubicBezTo>
                    <a:pt x="1301937" y="418901"/>
                    <a:pt x="1309577" y="413775"/>
                    <a:pt x="1318054" y="411891"/>
                  </a:cubicBezTo>
                  <a:cubicBezTo>
                    <a:pt x="1334359" y="408268"/>
                    <a:pt x="1351065" y="406732"/>
                    <a:pt x="1367482" y="403654"/>
                  </a:cubicBezTo>
                  <a:cubicBezTo>
                    <a:pt x="1426024" y="392678"/>
                    <a:pt x="1459922" y="385932"/>
                    <a:pt x="1515763" y="370702"/>
                  </a:cubicBezTo>
                  <a:cubicBezTo>
                    <a:pt x="1524140" y="368417"/>
                    <a:pt x="1532052" y="364570"/>
                    <a:pt x="1540476" y="362464"/>
                  </a:cubicBezTo>
                  <a:cubicBezTo>
                    <a:pt x="1554059" y="359068"/>
                    <a:pt x="1568136" y="357835"/>
                    <a:pt x="1581665" y="354227"/>
                  </a:cubicBezTo>
                  <a:cubicBezTo>
                    <a:pt x="1609366" y="346840"/>
                    <a:pt x="1635838" y="334642"/>
                    <a:pt x="1664044" y="329513"/>
                  </a:cubicBezTo>
                  <a:cubicBezTo>
                    <a:pt x="1696576" y="323598"/>
                    <a:pt x="1729947" y="324021"/>
                    <a:pt x="1762898" y="321275"/>
                  </a:cubicBezTo>
                  <a:cubicBezTo>
                    <a:pt x="1771136" y="318529"/>
                    <a:pt x="1779164" y="315048"/>
                    <a:pt x="1787611" y="313037"/>
                  </a:cubicBezTo>
                  <a:cubicBezTo>
                    <a:pt x="1836867" y="301309"/>
                    <a:pt x="1889353" y="300031"/>
                    <a:pt x="1935892" y="280086"/>
                  </a:cubicBezTo>
                  <a:cubicBezTo>
                    <a:pt x="1955114" y="271848"/>
                    <a:pt x="1974038" y="262879"/>
                    <a:pt x="1993557" y="255372"/>
                  </a:cubicBezTo>
                  <a:cubicBezTo>
                    <a:pt x="2009766" y="249138"/>
                    <a:pt x="2027174" y="246083"/>
                    <a:pt x="2042984" y="238897"/>
                  </a:cubicBezTo>
                  <a:cubicBezTo>
                    <a:pt x="2057560" y="232271"/>
                    <a:pt x="2069852" y="221344"/>
                    <a:pt x="2084173" y="214183"/>
                  </a:cubicBezTo>
                  <a:cubicBezTo>
                    <a:pt x="2091940" y="210300"/>
                    <a:pt x="2101120" y="209828"/>
                    <a:pt x="2108887" y="205945"/>
                  </a:cubicBezTo>
                  <a:cubicBezTo>
                    <a:pt x="2152302" y="184238"/>
                    <a:pt x="2118465" y="184622"/>
                    <a:pt x="2183027" y="164756"/>
                  </a:cubicBezTo>
                  <a:cubicBezTo>
                    <a:pt x="2201585" y="159046"/>
                    <a:pt x="2221470" y="159264"/>
                    <a:pt x="2240692" y="156518"/>
                  </a:cubicBezTo>
                  <a:cubicBezTo>
                    <a:pt x="2270316" y="146644"/>
                    <a:pt x="2318046" y="129940"/>
                    <a:pt x="2347784" y="123567"/>
                  </a:cubicBezTo>
                  <a:cubicBezTo>
                    <a:pt x="2395820" y="113273"/>
                    <a:pt x="2398762" y="120303"/>
                    <a:pt x="2438400" y="107091"/>
                  </a:cubicBezTo>
                  <a:cubicBezTo>
                    <a:pt x="2452429" y="102415"/>
                    <a:pt x="2465456" y="94965"/>
                    <a:pt x="2479590" y="90616"/>
                  </a:cubicBezTo>
                  <a:cubicBezTo>
                    <a:pt x="2501232" y="83957"/>
                    <a:pt x="2545492" y="74140"/>
                    <a:pt x="2545492" y="74140"/>
                  </a:cubicBezTo>
                  <a:cubicBezTo>
                    <a:pt x="2594919" y="76886"/>
                    <a:pt x="2644652" y="76238"/>
                    <a:pt x="2693773" y="82378"/>
                  </a:cubicBezTo>
                  <a:cubicBezTo>
                    <a:pt x="2711006" y="84532"/>
                    <a:pt x="2726170" y="95448"/>
                    <a:pt x="2743200" y="98854"/>
                  </a:cubicBezTo>
                  <a:cubicBezTo>
                    <a:pt x="2808773" y="111967"/>
                    <a:pt x="2770474" y="105545"/>
                    <a:pt x="2858530" y="115329"/>
                  </a:cubicBezTo>
                  <a:cubicBezTo>
                    <a:pt x="2894227" y="112583"/>
                    <a:pt x="2930257" y="112675"/>
                    <a:pt x="2965622" y="107091"/>
                  </a:cubicBezTo>
                  <a:cubicBezTo>
                    <a:pt x="2982776" y="104382"/>
                    <a:pt x="3015049" y="90616"/>
                    <a:pt x="3015049" y="90616"/>
                  </a:cubicBezTo>
                  <a:cubicBezTo>
                    <a:pt x="3070616" y="35049"/>
                    <a:pt x="3042372" y="48557"/>
                    <a:pt x="3089190" y="32951"/>
                  </a:cubicBezTo>
                  <a:cubicBezTo>
                    <a:pt x="3107819" y="5006"/>
                    <a:pt x="3098664" y="15237"/>
                    <a:pt x="3113903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585254" y="329514"/>
              <a:ext cx="4102443" cy="2619632"/>
            </a:xfrm>
            <a:custGeom>
              <a:avLst/>
              <a:gdLst>
                <a:gd name="connsiteX0" fmla="*/ 4102443 w 4102443"/>
                <a:gd name="connsiteY0" fmla="*/ 0 h 2619632"/>
                <a:gd name="connsiteX1" fmla="*/ 3838832 w 4102443"/>
                <a:gd name="connsiteY1" fmla="*/ 8237 h 2619632"/>
                <a:gd name="connsiteX2" fmla="*/ 3805881 w 4102443"/>
                <a:gd name="connsiteY2" fmla="*/ 16475 h 2619632"/>
                <a:gd name="connsiteX3" fmla="*/ 3682314 w 4102443"/>
                <a:gd name="connsiteY3" fmla="*/ 32951 h 2619632"/>
                <a:gd name="connsiteX4" fmla="*/ 3566984 w 4102443"/>
                <a:gd name="connsiteY4" fmla="*/ 65902 h 2619632"/>
                <a:gd name="connsiteX5" fmla="*/ 3459892 w 4102443"/>
                <a:gd name="connsiteY5" fmla="*/ 98854 h 2619632"/>
                <a:gd name="connsiteX6" fmla="*/ 3435178 w 4102443"/>
                <a:gd name="connsiteY6" fmla="*/ 107091 h 2619632"/>
                <a:gd name="connsiteX7" fmla="*/ 3393989 w 4102443"/>
                <a:gd name="connsiteY7" fmla="*/ 123567 h 2619632"/>
                <a:gd name="connsiteX8" fmla="*/ 3286897 w 4102443"/>
                <a:gd name="connsiteY8" fmla="*/ 164756 h 2619632"/>
                <a:gd name="connsiteX9" fmla="*/ 3245708 w 4102443"/>
                <a:gd name="connsiteY9" fmla="*/ 205945 h 2619632"/>
                <a:gd name="connsiteX10" fmla="*/ 3196281 w 4102443"/>
                <a:gd name="connsiteY10" fmla="*/ 238897 h 2619632"/>
                <a:gd name="connsiteX11" fmla="*/ 3155092 w 4102443"/>
                <a:gd name="connsiteY11" fmla="*/ 288324 h 2619632"/>
                <a:gd name="connsiteX12" fmla="*/ 3089189 w 4102443"/>
                <a:gd name="connsiteY12" fmla="*/ 370702 h 2619632"/>
                <a:gd name="connsiteX13" fmla="*/ 3080951 w 4102443"/>
                <a:gd name="connsiteY13" fmla="*/ 436605 h 2619632"/>
                <a:gd name="connsiteX14" fmla="*/ 3072714 w 4102443"/>
                <a:gd name="connsiteY14" fmla="*/ 477794 h 2619632"/>
                <a:gd name="connsiteX15" fmla="*/ 3056238 w 4102443"/>
                <a:gd name="connsiteY15" fmla="*/ 593124 h 2619632"/>
                <a:gd name="connsiteX16" fmla="*/ 3039762 w 4102443"/>
                <a:gd name="connsiteY16" fmla="*/ 675502 h 2619632"/>
                <a:gd name="connsiteX17" fmla="*/ 3015049 w 4102443"/>
                <a:gd name="connsiteY17" fmla="*/ 724929 h 2619632"/>
                <a:gd name="connsiteX18" fmla="*/ 2998573 w 4102443"/>
                <a:gd name="connsiteY18" fmla="*/ 774356 h 2619632"/>
                <a:gd name="connsiteX19" fmla="*/ 2957384 w 4102443"/>
                <a:gd name="connsiteY19" fmla="*/ 815545 h 2619632"/>
                <a:gd name="connsiteX20" fmla="*/ 2916195 w 4102443"/>
                <a:gd name="connsiteY20" fmla="*/ 873210 h 2619632"/>
                <a:gd name="connsiteX21" fmla="*/ 2866768 w 4102443"/>
                <a:gd name="connsiteY21" fmla="*/ 914400 h 2619632"/>
                <a:gd name="connsiteX22" fmla="*/ 2809103 w 4102443"/>
                <a:gd name="connsiteY22" fmla="*/ 972064 h 2619632"/>
                <a:gd name="connsiteX23" fmla="*/ 2685535 w 4102443"/>
                <a:gd name="connsiteY23" fmla="*/ 1054443 h 2619632"/>
                <a:gd name="connsiteX24" fmla="*/ 2627870 w 4102443"/>
                <a:gd name="connsiteY24" fmla="*/ 1103870 h 2619632"/>
                <a:gd name="connsiteX25" fmla="*/ 2561968 w 4102443"/>
                <a:gd name="connsiteY25" fmla="*/ 1136821 h 2619632"/>
                <a:gd name="connsiteX26" fmla="*/ 2347784 w 4102443"/>
                <a:gd name="connsiteY26" fmla="*/ 1219200 h 2619632"/>
                <a:gd name="connsiteX27" fmla="*/ 2281881 w 4102443"/>
                <a:gd name="connsiteY27" fmla="*/ 1243913 h 2619632"/>
                <a:gd name="connsiteX28" fmla="*/ 2191265 w 4102443"/>
                <a:gd name="connsiteY28" fmla="*/ 1260389 h 2619632"/>
                <a:gd name="connsiteX29" fmla="*/ 2108887 w 4102443"/>
                <a:gd name="connsiteY29" fmla="*/ 1285102 h 2619632"/>
                <a:gd name="connsiteX30" fmla="*/ 2084173 w 4102443"/>
                <a:gd name="connsiteY30" fmla="*/ 1293340 h 2619632"/>
                <a:gd name="connsiteX31" fmla="*/ 1869989 w 4102443"/>
                <a:gd name="connsiteY31" fmla="*/ 1334529 h 2619632"/>
                <a:gd name="connsiteX32" fmla="*/ 1828800 w 4102443"/>
                <a:gd name="connsiteY32" fmla="*/ 1342767 h 2619632"/>
                <a:gd name="connsiteX33" fmla="*/ 1713470 w 4102443"/>
                <a:gd name="connsiteY33" fmla="*/ 1375718 h 2619632"/>
                <a:gd name="connsiteX34" fmla="*/ 1556951 w 4102443"/>
                <a:gd name="connsiteY34" fmla="*/ 1408670 h 2619632"/>
                <a:gd name="connsiteX35" fmla="*/ 1400432 w 4102443"/>
                <a:gd name="connsiteY35" fmla="*/ 1449859 h 2619632"/>
                <a:gd name="connsiteX36" fmla="*/ 1367481 w 4102443"/>
                <a:gd name="connsiteY36" fmla="*/ 1458097 h 2619632"/>
                <a:gd name="connsiteX37" fmla="*/ 1252151 w 4102443"/>
                <a:gd name="connsiteY37" fmla="*/ 1499286 h 2619632"/>
                <a:gd name="connsiteX38" fmla="*/ 1054443 w 4102443"/>
                <a:gd name="connsiteY38" fmla="*/ 1581664 h 2619632"/>
                <a:gd name="connsiteX39" fmla="*/ 972065 w 4102443"/>
                <a:gd name="connsiteY39" fmla="*/ 1639329 h 2619632"/>
                <a:gd name="connsiteX40" fmla="*/ 749643 w 4102443"/>
                <a:gd name="connsiteY40" fmla="*/ 1812324 h 2619632"/>
                <a:gd name="connsiteX41" fmla="*/ 691978 w 4102443"/>
                <a:gd name="connsiteY41" fmla="*/ 1878227 h 2619632"/>
                <a:gd name="connsiteX42" fmla="*/ 560173 w 4102443"/>
                <a:gd name="connsiteY42" fmla="*/ 2001794 h 2619632"/>
                <a:gd name="connsiteX43" fmla="*/ 453081 w 4102443"/>
                <a:gd name="connsiteY43" fmla="*/ 2141837 h 2619632"/>
                <a:gd name="connsiteX44" fmla="*/ 387178 w 4102443"/>
                <a:gd name="connsiteY44" fmla="*/ 2232454 h 2619632"/>
                <a:gd name="connsiteX45" fmla="*/ 329514 w 4102443"/>
                <a:gd name="connsiteY45" fmla="*/ 2331308 h 2619632"/>
                <a:gd name="connsiteX46" fmla="*/ 288324 w 4102443"/>
                <a:gd name="connsiteY46" fmla="*/ 2388972 h 2619632"/>
                <a:gd name="connsiteX47" fmla="*/ 238897 w 4102443"/>
                <a:gd name="connsiteY47" fmla="*/ 2421924 h 2619632"/>
                <a:gd name="connsiteX48" fmla="*/ 181232 w 4102443"/>
                <a:gd name="connsiteY48" fmla="*/ 2487827 h 2619632"/>
                <a:gd name="connsiteX49" fmla="*/ 140043 w 4102443"/>
                <a:gd name="connsiteY49" fmla="*/ 2512540 h 2619632"/>
                <a:gd name="connsiteX50" fmla="*/ 107092 w 4102443"/>
                <a:gd name="connsiteY50" fmla="*/ 2537254 h 2619632"/>
                <a:gd name="connsiteX51" fmla="*/ 57665 w 4102443"/>
                <a:gd name="connsiteY51" fmla="*/ 2570205 h 2619632"/>
                <a:gd name="connsiteX52" fmla="*/ 0 w 4102443"/>
                <a:gd name="connsiteY52" fmla="*/ 2619632 h 261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02443" h="2619632">
                  <a:moveTo>
                    <a:pt x="4102443" y="0"/>
                  </a:moveTo>
                  <a:cubicBezTo>
                    <a:pt x="4014573" y="2746"/>
                    <a:pt x="3926610" y="3361"/>
                    <a:pt x="3838832" y="8237"/>
                  </a:cubicBezTo>
                  <a:cubicBezTo>
                    <a:pt x="3827528" y="8865"/>
                    <a:pt x="3817064" y="14709"/>
                    <a:pt x="3805881" y="16475"/>
                  </a:cubicBezTo>
                  <a:cubicBezTo>
                    <a:pt x="3764836" y="22956"/>
                    <a:pt x="3723503" y="27459"/>
                    <a:pt x="3682314" y="32951"/>
                  </a:cubicBezTo>
                  <a:cubicBezTo>
                    <a:pt x="3615414" y="55251"/>
                    <a:pt x="3710990" y="23900"/>
                    <a:pt x="3566984" y="65902"/>
                  </a:cubicBezTo>
                  <a:cubicBezTo>
                    <a:pt x="3531129" y="76360"/>
                    <a:pt x="3495325" y="87044"/>
                    <a:pt x="3459892" y="98854"/>
                  </a:cubicBezTo>
                  <a:cubicBezTo>
                    <a:pt x="3451654" y="101600"/>
                    <a:pt x="3443309" y="104042"/>
                    <a:pt x="3435178" y="107091"/>
                  </a:cubicBezTo>
                  <a:cubicBezTo>
                    <a:pt x="3421332" y="112283"/>
                    <a:pt x="3407886" y="118513"/>
                    <a:pt x="3393989" y="123567"/>
                  </a:cubicBezTo>
                  <a:cubicBezTo>
                    <a:pt x="3292388" y="160514"/>
                    <a:pt x="3399461" y="116516"/>
                    <a:pt x="3286897" y="164756"/>
                  </a:cubicBezTo>
                  <a:cubicBezTo>
                    <a:pt x="3273167" y="178486"/>
                    <a:pt x="3260736" y="193650"/>
                    <a:pt x="3245708" y="205945"/>
                  </a:cubicBezTo>
                  <a:cubicBezTo>
                    <a:pt x="3230383" y="218484"/>
                    <a:pt x="3210933" y="225577"/>
                    <a:pt x="3196281" y="238897"/>
                  </a:cubicBezTo>
                  <a:cubicBezTo>
                    <a:pt x="3180412" y="253324"/>
                    <a:pt x="3169518" y="272455"/>
                    <a:pt x="3155092" y="288324"/>
                  </a:cubicBezTo>
                  <a:cubicBezTo>
                    <a:pt x="3093314" y="356280"/>
                    <a:pt x="3131535" y="300127"/>
                    <a:pt x="3089189" y="370702"/>
                  </a:cubicBezTo>
                  <a:cubicBezTo>
                    <a:pt x="3086443" y="392670"/>
                    <a:pt x="3084317" y="414724"/>
                    <a:pt x="3080951" y="436605"/>
                  </a:cubicBezTo>
                  <a:cubicBezTo>
                    <a:pt x="3078822" y="450444"/>
                    <a:pt x="3074694" y="463933"/>
                    <a:pt x="3072714" y="477794"/>
                  </a:cubicBezTo>
                  <a:cubicBezTo>
                    <a:pt x="3042129" y="691897"/>
                    <a:pt x="3081065" y="456577"/>
                    <a:pt x="3056238" y="593124"/>
                  </a:cubicBezTo>
                  <a:cubicBezTo>
                    <a:pt x="3053520" y="608072"/>
                    <a:pt x="3047048" y="657287"/>
                    <a:pt x="3039762" y="675502"/>
                  </a:cubicBezTo>
                  <a:cubicBezTo>
                    <a:pt x="3032921" y="692605"/>
                    <a:pt x="3022134" y="707926"/>
                    <a:pt x="3015049" y="724929"/>
                  </a:cubicBezTo>
                  <a:cubicBezTo>
                    <a:pt x="3008369" y="740960"/>
                    <a:pt x="3007897" y="759704"/>
                    <a:pt x="2998573" y="774356"/>
                  </a:cubicBezTo>
                  <a:cubicBezTo>
                    <a:pt x="2988149" y="790737"/>
                    <a:pt x="2969814" y="800629"/>
                    <a:pt x="2957384" y="815545"/>
                  </a:cubicBezTo>
                  <a:cubicBezTo>
                    <a:pt x="2942262" y="833692"/>
                    <a:pt x="2932157" y="855797"/>
                    <a:pt x="2916195" y="873210"/>
                  </a:cubicBezTo>
                  <a:cubicBezTo>
                    <a:pt x="2901703" y="889020"/>
                    <a:pt x="2882527" y="899853"/>
                    <a:pt x="2866768" y="914400"/>
                  </a:cubicBezTo>
                  <a:cubicBezTo>
                    <a:pt x="2846794" y="932838"/>
                    <a:pt x="2829742" y="954373"/>
                    <a:pt x="2809103" y="972064"/>
                  </a:cubicBezTo>
                  <a:cubicBezTo>
                    <a:pt x="2752643" y="1020458"/>
                    <a:pt x="2747030" y="1009347"/>
                    <a:pt x="2685535" y="1054443"/>
                  </a:cubicBezTo>
                  <a:cubicBezTo>
                    <a:pt x="2665120" y="1069414"/>
                    <a:pt x="2648935" y="1089827"/>
                    <a:pt x="2627870" y="1103870"/>
                  </a:cubicBezTo>
                  <a:cubicBezTo>
                    <a:pt x="2607435" y="1117494"/>
                    <a:pt x="2584268" y="1126529"/>
                    <a:pt x="2561968" y="1136821"/>
                  </a:cubicBezTo>
                  <a:cubicBezTo>
                    <a:pt x="2293811" y="1260586"/>
                    <a:pt x="2507683" y="1169232"/>
                    <a:pt x="2347784" y="1219200"/>
                  </a:cubicBezTo>
                  <a:cubicBezTo>
                    <a:pt x="2325391" y="1226198"/>
                    <a:pt x="2304570" y="1237942"/>
                    <a:pt x="2281881" y="1243913"/>
                  </a:cubicBezTo>
                  <a:cubicBezTo>
                    <a:pt x="2252191" y="1251726"/>
                    <a:pt x="2221131" y="1253278"/>
                    <a:pt x="2191265" y="1260389"/>
                  </a:cubicBezTo>
                  <a:cubicBezTo>
                    <a:pt x="2163376" y="1267029"/>
                    <a:pt x="2136288" y="1276671"/>
                    <a:pt x="2108887" y="1285102"/>
                  </a:cubicBezTo>
                  <a:cubicBezTo>
                    <a:pt x="2100587" y="1287656"/>
                    <a:pt x="2092677" y="1291581"/>
                    <a:pt x="2084173" y="1293340"/>
                  </a:cubicBezTo>
                  <a:cubicBezTo>
                    <a:pt x="2012978" y="1308070"/>
                    <a:pt x="1941367" y="1320714"/>
                    <a:pt x="1869989" y="1334529"/>
                  </a:cubicBezTo>
                  <a:cubicBezTo>
                    <a:pt x="1856243" y="1337190"/>
                    <a:pt x="1842263" y="1338921"/>
                    <a:pt x="1828800" y="1342767"/>
                  </a:cubicBezTo>
                  <a:cubicBezTo>
                    <a:pt x="1790357" y="1353751"/>
                    <a:pt x="1752326" y="1366298"/>
                    <a:pt x="1713470" y="1375718"/>
                  </a:cubicBezTo>
                  <a:cubicBezTo>
                    <a:pt x="1661654" y="1388279"/>
                    <a:pt x="1608512" y="1395101"/>
                    <a:pt x="1556951" y="1408670"/>
                  </a:cubicBezTo>
                  <a:lnTo>
                    <a:pt x="1400432" y="1449859"/>
                  </a:lnTo>
                  <a:cubicBezTo>
                    <a:pt x="1389477" y="1452717"/>
                    <a:pt x="1378143" y="1454289"/>
                    <a:pt x="1367481" y="1458097"/>
                  </a:cubicBezTo>
                  <a:lnTo>
                    <a:pt x="1252151" y="1499286"/>
                  </a:lnTo>
                  <a:cubicBezTo>
                    <a:pt x="1183128" y="1524134"/>
                    <a:pt x="1119105" y="1545116"/>
                    <a:pt x="1054443" y="1581664"/>
                  </a:cubicBezTo>
                  <a:cubicBezTo>
                    <a:pt x="1025263" y="1598157"/>
                    <a:pt x="999213" y="1619670"/>
                    <a:pt x="972065" y="1639329"/>
                  </a:cubicBezTo>
                  <a:cubicBezTo>
                    <a:pt x="915704" y="1680142"/>
                    <a:pt x="808621" y="1753346"/>
                    <a:pt x="749643" y="1812324"/>
                  </a:cubicBezTo>
                  <a:cubicBezTo>
                    <a:pt x="729003" y="1832964"/>
                    <a:pt x="711942" y="1856932"/>
                    <a:pt x="691978" y="1878227"/>
                  </a:cubicBezTo>
                  <a:cubicBezTo>
                    <a:pt x="513812" y="2068271"/>
                    <a:pt x="735545" y="1826422"/>
                    <a:pt x="560173" y="2001794"/>
                  </a:cubicBezTo>
                  <a:cubicBezTo>
                    <a:pt x="494411" y="2067556"/>
                    <a:pt x="507037" y="2066298"/>
                    <a:pt x="453081" y="2141837"/>
                  </a:cubicBezTo>
                  <a:cubicBezTo>
                    <a:pt x="422520" y="2184623"/>
                    <a:pt x="413262" y="2184013"/>
                    <a:pt x="387178" y="2232454"/>
                  </a:cubicBezTo>
                  <a:cubicBezTo>
                    <a:pt x="318071" y="2360793"/>
                    <a:pt x="407031" y="2227953"/>
                    <a:pt x="329514" y="2331308"/>
                  </a:cubicBezTo>
                  <a:cubicBezTo>
                    <a:pt x="315341" y="2350205"/>
                    <a:pt x="305027" y="2372269"/>
                    <a:pt x="288324" y="2388972"/>
                  </a:cubicBezTo>
                  <a:cubicBezTo>
                    <a:pt x="274322" y="2402974"/>
                    <a:pt x="238897" y="2421924"/>
                    <a:pt x="238897" y="2421924"/>
                  </a:cubicBezTo>
                  <a:cubicBezTo>
                    <a:pt x="219946" y="2447193"/>
                    <a:pt x="206828" y="2467919"/>
                    <a:pt x="181232" y="2487827"/>
                  </a:cubicBezTo>
                  <a:cubicBezTo>
                    <a:pt x="168593" y="2497657"/>
                    <a:pt x="153365" y="2503658"/>
                    <a:pt x="140043" y="2512540"/>
                  </a:cubicBezTo>
                  <a:cubicBezTo>
                    <a:pt x="128619" y="2520156"/>
                    <a:pt x="118340" y="2529380"/>
                    <a:pt x="107092" y="2537254"/>
                  </a:cubicBezTo>
                  <a:cubicBezTo>
                    <a:pt x="90870" y="2548609"/>
                    <a:pt x="73360" y="2558132"/>
                    <a:pt x="57665" y="2570205"/>
                  </a:cubicBezTo>
                  <a:cubicBezTo>
                    <a:pt x="37599" y="2585641"/>
                    <a:pt x="0" y="2619632"/>
                    <a:pt x="0" y="2619632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4646141" y="2356022"/>
              <a:ext cx="4621427" cy="1063804"/>
            </a:xfrm>
            <a:custGeom>
              <a:avLst/>
              <a:gdLst>
                <a:gd name="connsiteX0" fmla="*/ 4621427 w 4621427"/>
                <a:gd name="connsiteY0" fmla="*/ 0 h 1063804"/>
                <a:gd name="connsiteX1" fmla="*/ 4489621 w 4621427"/>
                <a:gd name="connsiteY1" fmla="*/ 16475 h 1063804"/>
                <a:gd name="connsiteX2" fmla="*/ 3904735 w 4621427"/>
                <a:gd name="connsiteY2" fmla="*/ 230659 h 1063804"/>
                <a:gd name="connsiteX3" fmla="*/ 3830594 w 4621427"/>
                <a:gd name="connsiteY3" fmla="*/ 263610 h 1063804"/>
                <a:gd name="connsiteX4" fmla="*/ 3756454 w 4621427"/>
                <a:gd name="connsiteY4" fmla="*/ 288324 h 1063804"/>
                <a:gd name="connsiteX5" fmla="*/ 3583459 w 4621427"/>
                <a:gd name="connsiteY5" fmla="*/ 354227 h 1063804"/>
                <a:gd name="connsiteX6" fmla="*/ 3492843 w 4621427"/>
                <a:gd name="connsiteY6" fmla="*/ 378940 h 1063804"/>
                <a:gd name="connsiteX7" fmla="*/ 3402227 w 4621427"/>
                <a:gd name="connsiteY7" fmla="*/ 420129 h 1063804"/>
                <a:gd name="connsiteX8" fmla="*/ 3377513 w 4621427"/>
                <a:gd name="connsiteY8" fmla="*/ 428367 h 1063804"/>
                <a:gd name="connsiteX9" fmla="*/ 3286897 w 4621427"/>
                <a:gd name="connsiteY9" fmla="*/ 477794 h 1063804"/>
                <a:gd name="connsiteX10" fmla="*/ 3262183 w 4621427"/>
                <a:gd name="connsiteY10" fmla="*/ 486032 h 1063804"/>
                <a:gd name="connsiteX11" fmla="*/ 3179805 w 4621427"/>
                <a:gd name="connsiteY11" fmla="*/ 527221 h 1063804"/>
                <a:gd name="connsiteX12" fmla="*/ 3155091 w 4621427"/>
                <a:gd name="connsiteY12" fmla="*/ 535459 h 1063804"/>
                <a:gd name="connsiteX13" fmla="*/ 3064475 w 4621427"/>
                <a:gd name="connsiteY13" fmla="*/ 576648 h 1063804"/>
                <a:gd name="connsiteX14" fmla="*/ 3039762 w 4621427"/>
                <a:gd name="connsiteY14" fmla="*/ 593124 h 1063804"/>
                <a:gd name="connsiteX15" fmla="*/ 2957383 w 4621427"/>
                <a:gd name="connsiteY15" fmla="*/ 626075 h 1063804"/>
                <a:gd name="connsiteX16" fmla="*/ 2932670 w 4621427"/>
                <a:gd name="connsiteY16" fmla="*/ 642551 h 1063804"/>
                <a:gd name="connsiteX17" fmla="*/ 2850291 w 4621427"/>
                <a:gd name="connsiteY17" fmla="*/ 675502 h 1063804"/>
                <a:gd name="connsiteX18" fmla="*/ 2825578 w 4621427"/>
                <a:gd name="connsiteY18" fmla="*/ 683740 h 1063804"/>
                <a:gd name="connsiteX19" fmla="*/ 2751437 w 4621427"/>
                <a:gd name="connsiteY19" fmla="*/ 716692 h 1063804"/>
                <a:gd name="connsiteX20" fmla="*/ 2726724 w 4621427"/>
                <a:gd name="connsiteY20" fmla="*/ 724929 h 1063804"/>
                <a:gd name="connsiteX21" fmla="*/ 2652583 w 4621427"/>
                <a:gd name="connsiteY21" fmla="*/ 757881 h 1063804"/>
                <a:gd name="connsiteX22" fmla="*/ 2553729 w 4621427"/>
                <a:gd name="connsiteY22" fmla="*/ 790832 h 1063804"/>
                <a:gd name="connsiteX23" fmla="*/ 2413686 w 4621427"/>
                <a:gd name="connsiteY23" fmla="*/ 832021 h 1063804"/>
                <a:gd name="connsiteX24" fmla="*/ 2380735 w 4621427"/>
                <a:gd name="connsiteY24" fmla="*/ 848497 h 1063804"/>
                <a:gd name="connsiteX25" fmla="*/ 2117124 w 4621427"/>
                <a:gd name="connsiteY25" fmla="*/ 914400 h 1063804"/>
                <a:gd name="connsiteX26" fmla="*/ 1993556 w 4621427"/>
                <a:gd name="connsiteY26" fmla="*/ 930875 h 1063804"/>
                <a:gd name="connsiteX27" fmla="*/ 1853513 w 4621427"/>
                <a:gd name="connsiteY27" fmla="*/ 939113 h 1063804"/>
                <a:gd name="connsiteX28" fmla="*/ 1729945 w 4621427"/>
                <a:gd name="connsiteY28" fmla="*/ 947351 h 1063804"/>
                <a:gd name="connsiteX29" fmla="*/ 1392194 w 4621427"/>
                <a:gd name="connsiteY29" fmla="*/ 939113 h 1063804"/>
                <a:gd name="connsiteX30" fmla="*/ 1367481 w 4621427"/>
                <a:gd name="connsiteY30" fmla="*/ 930875 h 1063804"/>
                <a:gd name="connsiteX31" fmla="*/ 1252151 w 4621427"/>
                <a:gd name="connsiteY31" fmla="*/ 914400 h 1063804"/>
                <a:gd name="connsiteX32" fmla="*/ 1219200 w 4621427"/>
                <a:gd name="connsiteY32" fmla="*/ 906162 h 1063804"/>
                <a:gd name="connsiteX33" fmla="*/ 1062681 w 4621427"/>
                <a:gd name="connsiteY33" fmla="*/ 881448 h 1063804"/>
                <a:gd name="connsiteX34" fmla="*/ 1021491 w 4621427"/>
                <a:gd name="connsiteY34" fmla="*/ 864973 h 1063804"/>
                <a:gd name="connsiteX35" fmla="*/ 972064 w 4621427"/>
                <a:gd name="connsiteY35" fmla="*/ 856735 h 1063804"/>
                <a:gd name="connsiteX36" fmla="*/ 930875 w 4621427"/>
                <a:gd name="connsiteY36" fmla="*/ 848497 h 1063804"/>
                <a:gd name="connsiteX37" fmla="*/ 461318 w 4621427"/>
                <a:gd name="connsiteY37" fmla="*/ 864973 h 1063804"/>
                <a:gd name="connsiteX38" fmla="*/ 428367 w 4621427"/>
                <a:gd name="connsiteY38" fmla="*/ 881448 h 1063804"/>
                <a:gd name="connsiteX39" fmla="*/ 354227 w 4621427"/>
                <a:gd name="connsiteY39" fmla="*/ 914400 h 1063804"/>
                <a:gd name="connsiteX40" fmla="*/ 296562 w 4621427"/>
                <a:gd name="connsiteY40" fmla="*/ 947351 h 1063804"/>
                <a:gd name="connsiteX41" fmla="*/ 247135 w 4621427"/>
                <a:gd name="connsiteY41" fmla="*/ 963827 h 1063804"/>
                <a:gd name="connsiteX42" fmla="*/ 156518 w 4621427"/>
                <a:gd name="connsiteY42" fmla="*/ 988540 h 1063804"/>
                <a:gd name="connsiteX43" fmla="*/ 115329 w 4621427"/>
                <a:gd name="connsiteY43" fmla="*/ 1013254 h 1063804"/>
                <a:gd name="connsiteX44" fmla="*/ 82378 w 4621427"/>
                <a:gd name="connsiteY44" fmla="*/ 1021492 h 1063804"/>
                <a:gd name="connsiteX45" fmla="*/ 49427 w 4621427"/>
                <a:gd name="connsiteY45" fmla="*/ 1037967 h 1063804"/>
                <a:gd name="connsiteX46" fmla="*/ 0 w 4621427"/>
                <a:gd name="connsiteY46" fmla="*/ 1062681 h 106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621427" h="1063804">
                  <a:moveTo>
                    <a:pt x="4621427" y="0"/>
                  </a:moveTo>
                  <a:cubicBezTo>
                    <a:pt x="4577492" y="5492"/>
                    <a:pt x="4531769" y="2910"/>
                    <a:pt x="4489621" y="16475"/>
                  </a:cubicBezTo>
                  <a:cubicBezTo>
                    <a:pt x="4291981" y="80083"/>
                    <a:pt x="4094464" y="146336"/>
                    <a:pt x="3904735" y="230659"/>
                  </a:cubicBezTo>
                  <a:cubicBezTo>
                    <a:pt x="3880021" y="241643"/>
                    <a:pt x="3855800" y="253808"/>
                    <a:pt x="3830594" y="263610"/>
                  </a:cubicBezTo>
                  <a:cubicBezTo>
                    <a:pt x="3806315" y="273052"/>
                    <a:pt x="3780912" y="279356"/>
                    <a:pt x="3756454" y="288324"/>
                  </a:cubicBezTo>
                  <a:cubicBezTo>
                    <a:pt x="3698518" y="309567"/>
                    <a:pt x="3642992" y="337991"/>
                    <a:pt x="3583459" y="354227"/>
                  </a:cubicBezTo>
                  <a:cubicBezTo>
                    <a:pt x="3553254" y="362465"/>
                    <a:pt x="3522267" y="368241"/>
                    <a:pt x="3492843" y="378940"/>
                  </a:cubicBezTo>
                  <a:cubicBezTo>
                    <a:pt x="3461661" y="390279"/>
                    <a:pt x="3432724" y="407059"/>
                    <a:pt x="3402227" y="420129"/>
                  </a:cubicBezTo>
                  <a:cubicBezTo>
                    <a:pt x="3394245" y="423550"/>
                    <a:pt x="3385280" y="424484"/>
                    <a:pt x="3377513" y="428367"/>
                  </a:cubicBezTo>
                  <a:cubicBezTo>
                    <a:pt x="3346739" y="443754"/>
                    <a:pt x="3317671" y="462407"/>
                    <a:pt x="3286897" y="477794"/>
                  </a:cubicBezTo>
                  <a:cubicBezTo>
                    <a:pt x="3279130" y="481677"/>
                    <a:pt x="3270067" y="482393"/>
                    <a:pt x="3262183" y="486032"/>
                  </a:cubicBezTo>
                  <a:cubicBezTo>
                    <a:pt x="3234308" y="498897"/>
                    <a:pt x="3207680" y="514356"/>
                    <a:pt x="3179805" y="527221"/>
                  </a:cubicBezTo>
                  <a:cubicBezTo>
                    <a:pt x="3171921" y="530860"/>
                    <a:pt x="3163073" y="532038"/>
                    <a:pt x="3155091" y="535459"/>
                  </a:cubicBezTo>
                  <a:cubicBezTo>
                    <a:pt x="3124594" y="548529"/>
                    <a:pt x="3094151" y="561810"/>
                    <a:pt x="3064475" y="576648"/>
                  </a:cubicBezTo>
                  <a:cubicBezTo>
                    <a:pt x="3055620" y="581076"/>
                    <a:pt x="3048751" y="588975"/>
                    <a:pt x="3039762" y="593124"/>
                  </a:cubicBezTo>
                  <a:cubicBezTo>
                    <a:pt x="3012909" y="605518"/>
                    <a:pt x="2984236" y="613681"/>
                    <a:pt x="2957383" y="626075"/>
                  </a:cubicBezTo>
                  <a:cubicBezTo>
                    <a:pt x="2948394" y="630224"/>
                    <a:pt x="2941659" y="638402"/>
                    <a:pt x="2932670" y="642551"/>
                  </a:cubicBezTo>
                  <a:cubicBezTo>
                    <a:pt x="2905817" y="654945"/>
                    <a:pt x="2877895" y="664885"/>
                    <a:pt x="2850291" y="675502"/>
                  </a:cubicBezTo>
                  <a:cubicBezTo>
                    <a:pt x="2842186" y="678619"/>
                    <a:pt x="2833593" y="680400"/>
                    <a:pt x="2825578" y="683740"/>
                  </a:cubicBezTo>
                  <a:cubicBezTo>
                    <a:pt x="2800614" y="694142"/>
                    <a:pt x="2776401" y="706290"/>
                    <a:pt x="2751437" y="716692"/>
                  </a:cubicBezTo>
                  <a:cubicBezTo>
                    <a:pt x="2743422" y="720032"/>
                    <a:pt x="2734739" y="721589"/>
                    <a:pt x="2726724" y="724929"/>
                  </a:cubicBezTo>
                  <a:cubicBezTo>
                    <a:pt x="2701760" y="735331"/>
                    <a:pt x="2677856" y="748253"/>
                    <a:pt x="2652583" y="757881"/>
                  </a:cubicBezTo>
                  <a:cubicBezTo>
                    <a:pt x="2620125" y="770246"/>
                    <a:pt x="2553729" y="790832"/>
                    <a:pt x="2553729" y="790832"/>
                  </a:cubicBezTo>
                  <a:cubicBezTo>
                    <a:pt x="2491164" y="832544"/>
                    <a:pt x="2559106" y="791627"/>
                    <a:pt x="2413686" y="832021"/>
                  </a:cubicBezTo>
                  <a:cubicBezTo>
                    <a:pt x="2401854" y="835308"/>
                    <a:pt x="2392385" y="844614"/>
                    <a:pt x="2380735" y="848497"/>
                  </a:cubicBezTo>
                  <a:cubicBezTo>
                    <a:pt x="2334016" y="864070"/>
                    <a:pt x="2129190" y="912791"/>
                    <a:pt x="2117124" y="914400"/>
                  </a:cubicBezTo>
                  <a:cubicBezTo>
                    <a:pt x="2075935" y="919892"/>
                    <a:pt x="2034928" y="926996"/>
                    <a:pt x="1993556" y="930875"/>
                  </a:cubicBezTo>
                  <a:cubicBezTo>
                    <a:pt x="1946998" y="935240"/>
                    <a:pt x="1900184" y="936196"/>
                    <a:pt x="1853513" y="939113"/>
                  </a:cubicBezTo>
                  <a:lnTo>
                    <a:pt x="1729945" y="947351"/>
                  </a:lnTo>
                  <a:cubicBezTo>
                    <a:pt x="1617361" y="944605"/>
                    <a:pt x="1504695" y="944227"/>
                    <a:pt x="1392194" y="939113"/>
                  </a:cubicBezTo>
                  <a:cubicBezTo>
                    <a:pt x="1383520" y="938719"/>
                    <a:pt x="1376024" y="932428"/>
                    <a:pt x="1367481" y="930875"/>
                  </a:cubicBezTo>
                  <a:cubicBezTo>
                    <a:pt x="1200422" y="900500"/>
                    <a:pt x="1387230" y="941415"/>
                    <a:pt x="1252151" y="914400"/>
                  </a:cubicBezTo>
                  <a:cubicBezTo>
                    <a:pt x="1241049" y="912180"/>
                    <a:pt x="1230328" y="908248"/>
                    <a:pt x="1219200" y="906162"/>
                  </a:cubicBezTo>
                  <a:cubicBezTo>
                    <a:pt x="1156268" y="894362"/>
                    <a:pt x="1121404" y="889837"/>
                    <a:pt x="1062681" y="881448"/>
                  </a:cubicBezTo>
                  <a:cubicBezTo>
                    <a:pt x="1048951" y="875956"/>
                    <a:pt x="1035758" y="868864"/>
                    <a:pt x="1021491" y="864973"/>
                  </a:cubicBezTo>
                  <a:cubicBezTo>
                    <a:pt x="1005377" y="860578"/>
                    <a:pt x="988498" y="859723"/>
                    <a:pt x="972064" y="856735"/>
                  </a:cubicBezTo>
                  <a:cubicBezTo>
                    <a:pt x="958288" y="854230"/>
                    <a:pt x="944605" y="851243"/>
                    <a:pt x="930875" y="848497"/>
                  </a:cubicBezTo>
                  <a:cubicBezTo>
                    <a:pt x="774356" y="853989"/>
                    <a:pt x="617598" y="854725"/>
                    <a:pt x="461318" y="864973"/>
                  </a:cubicBezTo>
                  <a:cubicBezTo>
                    <a:pt x="449064" y="865777"/>
                    <a:pt x="439589" y="876461"/>
                    <a:pt x="428367" y="881448"/>
                  </a:cubicBezTo>
                  <a:cubicBezTo>
                    <a:pt x="377656" y="903986"/>
                    <a:pt x="398843" y="890064"/>
                    <a:pt x="354227" y="914400"/>
                  </a:cubicBezTo>
                  <a:cubicBezTo>
                    <a:pt x="334792" y="925001"/>
                    <a:pt x="316663" y="938074"/>
                    <a:pt x="296562" y="947351"/>
                  </a:cubicBezTo>
                  <a:cubicBezTo>
                    <a:pt x="280794" y="954629"/>
                    <a:pt x="263456" y="957892"/>
                    <a:pt x="247135" y="963827"/>
                  </a:cubicBezTo>
                  <a:cubicBezTo>
                    <a:pt x="179974" y="988249"/>
                    <a:pt x="232350" y="975901"/>
                    <a:pt x="156518" y="988540"/>
                  </a:cubicBezTo>
                  <a:cubicBezTo>
                    <a:pt x="142788" y="996778"/>
                    <a:pt x="129960" y="1006751"/>
                    <a:pt x="115329" y="1013254"/>
                  </a:cubicBezTo>
                  <a:cubicBezTo>
                    <a:pt x="104983" y="1017852"/>
                    <a:pt x="92979" y="1017517"/>
                    <a:pt x="82378" y="1021492"/>
                  </a:cubicBezTo>
                  <a:cubicBezTo>
                    <a:pt x="70880" y="1025804"/>
                    <a:pt x="60411" y="1032475"/>
                    <a:pt x="49427" y="1037967"/>
                  </a:cubicBezTo>
                  <a:cubicBezTo>
                    <a:pt x="26858" y="1071820"/>
                    <a:pt x="42852" y="1062681"/>
                    <a:pt x="0" y="1062681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5438379" y="3963729"/>
              <a:ext cx="4498632" cy="494271"/>
            </a:xfrm>
            <a:custGeom>
              <a:avLst/>
              <a:gdLst>
                <a:gd name="connsiteX0" fmla="*/ 3155092 w 3155092"/>
                <a:gd name="connsiteY0" fmla="*/ 0 h 494271"/>
                <a:gd name="connsiteX1" fmla="*/ 3023287 w 3155092"/>
                <a:gd name="connsiteY1" fmla="*/ 16476 h 494271"/>
                <a:gd name="connsiteX2" fmla="*/ 2825579 w 3155092"/>
                <a:gd name="connsiteY2" fmla="*/ 57665 h 494271"/>
                <a:gd name="connsiteX3" fmla="*/ 2652584 w 3155092"/>
                <a:gd name="connsiteY3" fmla="*/ 74141 h 494271"/>
                <a:gd name="connsiteX4" fmla="*/ 2570206 w 3155092"/>
                <a:gd name="connsiteY4" fmla="*/ 90617 h 494271"/>
                <a:gd name="connsiteX5" fmla="*/ 2545492 w 3155092"/>
                <a:gd name="connsiteY5" fmla="*/ 98854 h 494271"/>
                <a:gd name="connsiteX6" fmla="*/ 2487827 w 3155092"/>
                <a:gd name="connsiteY6" fmla="*/ 115330 h 494271"/>
                <a:gd name="connsiteX7" fmla="*/ 2347784 w 3155092"/>
                <a:gd name="connsiteY7" fmla="*/ 156519 h 494271"/>
                <a:gd name="connsiteX8" fmla="*/ 2265406 w 3155092"/>
                <a:gd name="connsiteY8" fmla="*/ 189471 h 494271"/>
                <a:gd name="connsiteX9" fmla="*/ 2207741 w 3155092"/>
                <a:gd name="connsiteY9" fmla="*/ 197708 h 494271"/>
                <a:gd name="connsiteX10" fmla="*/ 2141838 w 3155092"/>
                <a:gd name="connsiteY10" fmla="*/ 214184 h 494271"/>
                <a:gd name="connsiteX11" fmla="*/ 2051222 w 3155092"/>
                <a:gd name="connsiteY11" fmla="*/ 230660 h 494271"/>
                <a:gd name="connsiteX12" fmla="*/ 1968843 w 3155092"/>
                <a:gd name="connsiteY12" fmla="*/ 255373 h 494271"/>
                <a:gd name="connsiteX13" fmla="*/ 1894703 w 3155092"/>
                <a:gd name="connsiteY13" fmla="*/ 271849 h 494271"/>
                <a:gd name="connsiteX14" fmla="*/ 1869989 w 3155092"/>
                <a:gd name="connsiteY14" fmla="*/ 280087 h 494271"/>
                <a:gd name="connsiteX15" fmla="*/ 1812325 w 3155092"/>
                <a:gd name="connsiteY15" fmla="*/ 288325 h 494271"/>
                <a:gd name="connsiteX16" fmla="*/ 1738184 w 3155092"/>
                <a:gd name="connsiteY16" fmla="*/ 313038 h 494271"/>
                <a:gd name="connsiteX17" fmla="*/ 1524000 w 3155092"/>
                <a:gd name="connsiteY17" fmla="*/ 362465 h 494271"/>
                <a:gd name="connsiteX18" fmla="*/ 1458098 w 3155092"/>
                <a:gd name="connsiteY18" fmla="*/ 378941 h 494271"/>
                <a:gd name="connsiteX19" fmla="*/ 1334530 w 3155092"/>
                <a:gd name="connsiteY19" fmla="*/ 395417 h 494271"/>
                <a:gd name="connsiteX20" fmla="*/ 1227438 w 3155092"/>
                <a:gd name="connsiteY20" fmla="*/ 420130 h 494271"/>
                <a:gd name="connsiteX21" fmla="*/ 1169773 w 3155092"/>
                <a:gd name="connsiteY21" fmla="*/ 436606 h 494271"/>
                <a:gd name="connsiteX22" fmla="*/ 1112108 w 3155092"/>
                <a:gd name="connsiteY22" fmla="*/ 444844 h 494271"/>
                <a:gd name="connsiteX23" fmla="*/ 1037968 w 3155092"/>
                <a:gd name="connsiteY23" fmla="*/ 461319 h 494271"/>
                <a:gd name="connsiteX24" fmla="*/ 980303 w 3155092"/>
                <a:gd name="connsiteY24" fmla="*/ 469557 h 494271"/>
                <a:gd name="connsiteX25" fmla="*/ 840260 w 3155092"/>
                <a:gd name="connsiteY25" fmla="*/ 494271 h 494271"/>
                <a:gd name="connsiteX26" fmla="*/ 667265 w 3155092"/>
                <a:gd name="connsiteY26" fmla="*/ 477795 h 494271"/>
                <a:gd name="connsiteX27" fmla="*/ 626076 w 3155092"/>
                <a:gd name="connsiteY27" fmla="*/ 461319 h 494271"/>
                <a:gd name="connsiteX28" fmla="*/ 560173 w 3155092"/>
                <a:gd name="connsiteY28" fmla="*/ 428368 h 494271"/>
                <a:gd name="connsiteX29" fmla="*/ 543698 w 3155092"/>
                <a:gd name="connsiteY29" fmla="*/ 403654 h 494271"/>
                <a:gd name="connsiteX30" fmla="*/ 494271 w 3155092"/>
                <a:gd name="connsiteY30" fmla="*/ 378941 h 494271"/>
                <a:gd name="connsiteX31" fmla="*/ 469557 w 3155092"/>
                <a:gd name="connsiteY31" fmla="*/ 354227 h 494271"/>
                <a:gd name="connsiteX32" fmla="*/ 420130 w 3155092"/>
                <a:gd name="connsiteY32" fmla="*/ 321276 h 494271"/>
                <a:gd name="connsiteX33" fmla="*/ 247135 w 3155092"/>
                <a:gd name="connsiteY33" fmla="*/ 329514 h 494271"/>
                <a:gd name="connsiteX34" fmla="*/ 197708 w 3155092"/>
                <a:gd name="connsiteY34" fmla="*/ 345990 h 494271"/>
                <a:gd name="connsiteX35" fmla="*/ 172995 w 3155092"/>
                <a:gd name="connsiteY35" fmla="*/ 354227 h 494271"/>
                <a:gd name="connsiteX36" fmla="*/ 123568 w 3155092"/>
                <a:gd name="connsiteY36" fmla="*/ 387179 h 494271"/>
                <a:gd name="connsiteX37" fmla="*/ 98854 w 3155092"/>
                <a:gd name="connsiteY37" fmla="*/ 403654 h 494271"/>
                <a:gd name="connsiteX38" fmla="*/ 65903 w 3155092"/>
                <a:gd name="connsiteY38" fmla="*/ 420130 h 494271"/>
                <a:gd name="connsiteX39" fmla="*/ 24714 w 3155092"/>
                <a:gd name="connsiteY39" fmla="*/ 453081 h 494271"/>
                <a:gd name="connsiteX40" fmla="*/ 0 w 3155092"/>
                <a:gd name="connsiteY40" fmla="*/ 469557 h 4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55092" h="494271">
                  <a:moveTo>
                    <a:pt x="3155092" y="0"/>
                  </a:moveTo>
                  <a:cubicBezTo>
                    <a:pt x="3111157" y="5492"/>
                    <a:pt x="3066901" y="8843"/>
                    <a:pt x="3023287" y="16476"/>
                  </a:cubicBezTo>
                  <a:cubicBezTo>
                    <a:pt x="2956977" y="28080"/>
                    <a:pt x="2892097" y="47318"/>
                    <a:pt x="2825579" y="57665"/>
                  </a:cubicBezTo>
                  <a:cubicBezTo>
                    <a:pt x="2768341" y="66569"/>
                    <a:pt x="2652584" y="74141"/>
                    <a:pt x="2652584" y="74141"/>
                  </a:cubicBezTo>
                  <a:cubicBezTo>
                    <a:pt x="2596756" y="92751"/>
                    <a:pt x="2664854" y="71688"/>
                    <a:pt x="2570206" y="90617"/>
                  </a:cubicBezTo>
                  <a:cubicBezTo>
                    <a:pt x="2561691" y="92320"/>
                    <a:pt x="2553809" y="96359"/>
                    <a:pt x="2545492" y="98854"/>
                  </a:cubicBezTo>
                  <a:cubicBezTo>
                    <a:pt x="2526344" y="104598"/>
                    <a:pt x="2506890" y="109310"/>
                    <a:pt x="2487827" y="115330"/>
                  </a:cubicBezTo>
                  <a:cubicBezTo>
                    <a:pt x="2358702" y="156106"/>
                    <a:pt x="2429880" y="140099"/>
                    <a:pt x="2347784" y="156519"/>
                  </a:cubicBezTo>
                  <a:cubicBezTo>
                    <a:pt x="2344734" y="157826"/>
                    <a:pt x="2283967" y="185759"/>
                    <a:pt x="2265406" y="189471"/>
                  </a:cubicBezTo>
                  <a:cubicBezTo>
                    <a:pt x="2246366" y="193279"/>
                    <a:pt x="2226781" y="193900"/>
                    <a:pt x="2207741" y="197708"/>
                  </a:cubicBezTo>
                  <a:cubicBezTo>
                    <a:pt x="2185537" y="202149"/>
                    <a:pt x="2163996" y="209519"/>
                    <a:pt x="2141838" y="214184"/>
                  </a:cubicBezTo>
                  <a:cubicBezTo>
                    <a:pt x="2111796" y="220509"/>
                    <a:pt x="2081326" y="224639"/>
                    <a:pt x="2051222" y="230660"/>
                  </a:cubicBezTo>
                  <a:cubicBezTo>
                    <a:pt x="1999559" y="240993"/>
                    <a:pt x="2031870" y="238566"/>
                    <a:pt x="1968843" y="255373"/>
                  </a:cubicBezTo>
                  <a:cubicBezTo>
                    <a:pt x="1944382" y="261896"/>
                    <a:pt x="1919263" y="265709"/>
                    <a:pt x="1894703" y="271849"/>
                  </a:cubicBezTo>
                  <a:cubicBezTo>
                    <a:pt x="1886279" y="273955"/>
                    <a:pt x="1878504" y="278384"/>
                    <a:pt x="1869989" y="280087"/>
                  </a:cubicBezTo>
                  <a:cubicBezTo>
                    <a:pt x="1850950" y="283895"/>
                    <a:pt x="1831546" y="285579"/>
                    <a:pt x="1812325" y="288325"/>
                  </a:cubicBezTo>
                  <a:cubicBezTo>
                    <a:pt x="1787611" y="296563"/>
                    <a:pt x="1763176" y="305688"/>
                    <a:pt x="1738184" y="313038"/>
                  </a:cubicBezTo>
                  <a:cubicBezTo>
                    <a:pt x="1690188" y="327154"/>
                    <a:pt x="1544507" y="357338"/>
                    <a:pt x="1524000" y="362465"/>
                  </a:cubicBezTo>
                  <a:cubicBezTo>
                    <a:pt x="1502033" y="367957"/>
                    <a:pt x="1480302" y="374500"/>
                    <a:pt x="1458098" y="378941"/>
                  </a:cubicBezTo>
                  <a:cubicBezTo>
                    <a:pt x="1439150" y="382731"/>
                    <a:pt x="1350567" y="393412"/>
                    <a:pt x="1334530" y="395417"/>
                  </a:cubicBezTo>
                  <a:cubicBezTo>
                    <a:pt x="1226504" y="431424"/>
                    <a:pt x="1347217" y="394463"/>
                    <a:pt x="1227438" y="420130"/>
                  </a:cubicBezTo>
                  <a:cubicBezTo>
                    <a:pt x="1207891" y="424319"/>
                    <a:pt x="1189320" y="432417"/>
                    <a:pt x="1169773" y="436606"/>
                  </a:cubicBezTo>
                  <a:cubicBezTo>
                    <a:pt x="1150787" y="440674"/>
                    <a:pt x="1131192" y="441266"/>
                    <a:pt x="1112108" y="444844"/>
                  </a:cubicBezTo>
                  <a:cubicBezTo>
                    <a:pt x="1087225" y="449509"/>
                    <a:pt x="1062851" y="456654"/>
                    <a:pt x="1037968" y="461319"/>
                  </a:cubicBezTo>
                  <a:cubicBezTo>
                    <a:pt x="1018884" y="464897"/>
                    <a:pt x="999482" y="466529"/>
                    <a:pt x="980303" y="469557"/>
                  </a:cubicBezTo>
                  <a:cubicBezTo>
                    <a:pt x="891110" y="483640"/>
                    <a:pt x="904368" y="481449"/>
                    <a:pt x="840260" y="494271"/>
                  </a:cubicBezTo>
                  <a:cubicBezTo>
                    <a:pt x="736613" y="488513"/>
                    <a:pt x="729592" y="501168"/>
                    <a:pt x="667265" y="477795"/>
                  </a:cubicBezTo>
                  <a:cubicBezTo>
                    <a:pt x="653419" y="472603"/>
                    <a:pt x="639502" y="467516"/>
                    <a:pt x="626076" y="461319"/>
                  </a:cubicBezTo>
                  <a:cubicBezTo>
                    <a:pt x="603776" y="451027"/>
                    <a:pt x="560173" y="428368"/>
                    <a:pt x="560173" y="428368"/>
                  </a:cubicBezTo>
                  <a:cubicBezTo>
                    <a:pt x="554681" y="420130"/>
                    <a:pt x="550699" y="410655"/>
                    <a:pt x="543698" y="403654"/>
                  </a:cubicBezTo>
                  <a:cubicBezTo>
                    <a:pt x="527731" y="387687"/>
                    <a:pt x="514369" y="385640"/>
                    <a:pt x="494271" y="378941"/>
                  </a:cubicBezTo>
                  <a:cubicBezTo>
                    <a:pt x="486033" y="370703"/>
                    <a:pt x="478753" y="361380"/>
                    <a:pt x="469557" y="354227"/>
                  </a:cubicBezTo>
                  <a:cubicBezTo>
                    <a:pt x="453927" y="342070"/>
                    <a:pt x="420130" y="321276"/>
                    <a:pt x="420130" y="321276"/>
                  </a:cubicBezTo>
                  <a:cubicBezTo>
                    <a:pt x="362465" y="324022"/>
                    <a:pt x="304512" y="323139"/>
                    <a:pt x="247135" y="329514"/>
                  </a:cubicBezTo>
                  <a:cubicBezTo>
                    <a:pt x="229874" y="331432"/>
                    <a:pt x="214184" y="340498"/>
                    <a:pt x="197708" y="345990"/>
                  </a:cubicBezTo>
                  <a:lnTo>
                    <a:pt x="172995" y="354227"/>
                  </a:lnTo>
                  <a:lnTo>
                    <a:pt x="123568" y="387179"/>
                  </a:lnTo>
                  <a:cubicBezTo>
                    <a:pt x="115330" y="392671"/>
                    <a:pt x="107709" y="399226"/>
                    <a:pt x="98854" y="403654"/>
                  </a:cubicBezTo>
                  <a:lnTo>
                    <a:pt x="65903" y="420130"/>
                  </a:lnTo>
                  <a:cubicBezTo>
                    <a:pt x="38128" y="461792"/>
                    <a:pt x="64505" y="433186"/>
                    <a:pt x="24714" y="453081"/>
                  </a:cubicBezTo>
                  <a:cubicBezTo>
                    <a:pt x="15858" y="457509"/>
                    <a:pt x="0" y="469557"/>
                    <a:pt x="0" y="469557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판단 10"/>
            <p:cNvSpPr/>
            <p:nvPr/>
          </p:nvSpPr>
          <p:spPr>
            <a:xfrm rot="19616060">
              <a:off x="2644129" y="1224011"/>
              <a:ext cx="1192120" cy="579978"/>
            </a:xfrm>
            <a:prstGeom prst="flowChartDecision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20587596">
              <a:off x="5510049" y="4551649"/>
              <a:ext cx="673334" cy="1482138"/>
            </a:xfrm>
            <a:custGeom>
              <a:avLst/>
              <a:gdLst>
                <a:gd name="connsiteX0" fmla="*/ 2051221 w 2051221"/>
                <a:gd name="connsiteY0" fmla="*/ 799070 h 1713470"/>
                <a:gd name="connsiteX1" fmla="*/ 1499286 w 2051221"/>
                <a:gd name="connsiteY1" fmla="*/ 140043 h 1713470"/>
                <a:gd name="connsiteX2" fmla="*/ 1400432 w 2051221"/>
                <a:gd name="connsiteY2" fmla="*/ 65902 h 1713470"/>
                <a:gd name="connsiteX3" fmla="*/ 1293340 w 2051221"/>
                <a:gd name="connsiteY3" fmla="*/ 8237 h 1713470"/>
                <a:gd name="connsiteX4" fmla="*/ 1268627 w 2051221"/>
                <a:gd name="connsiteY4" fmla="*/ 0 h 1713470"/>
                <a:gd name="connsiteX5" fmla="*/ 1202724 w 2051221"/>
                <a:gd name="connsiteY5" fmla="*/ 24713 h 1713470"/>
                <a:gd name="connsiteX6" fmla="*/ 1169773 w 2051221"/>
                <a:gd name="connsiteY6" fmla="*/ 65902 h 1713470"/>
                <a:gd name="connsiteX7" fmla="*/ 1161535 w 2051221"/>
                <a:gd name="connsiteY7" fmla="*/ 123567 h 1713470"/>
                <a:gd name="connsiteX8" fmla="*/ 1210962 w 2051221"/>
                <a:gd name="connsiteY8" fmla="*/ 296562 h 1713470"/>
                <a:gd name="connsiteX9" fmla="*/ 1243913 w 2051221"/>
                <a:gd name="connsiteY9" fmla="*/ 345989 h 1713470"/>
                <a:gd name="connsiteX10" fmla="*/ 1268627 w 2051221"/>
                <a:gd name="connsiteY10" fmla="*/ 387178 h 1713470"/>
                <a:gd name="connsiteX11" fmla="*/ 1318054 w 2051221"/>
                <a:gd name="connsiteY11" fmla="*/ 568410 h 1713470"/>
                <a:gd name="connsiteX12" fmla="*/ 1326292 w 2051221"/>
                <a:gd name="connsiteY12" fmla="*/ 593124 h 1713470"/>
                <a:gd name="connsiteX13" fmla="*/ 1342767 w 2051221"/>
                <a:gd name="connsiteY13" fmla="*/ 659027 h 1713470"/>
                <a:gd name="connsiteX14" fmla="*/ 1383956 w 2051221"/>
                <a:gd name="connsiteY14" fmla="*/ 790832 h 1713470"/>
                <a:gd name="connsiteX15" fmla="*/ 1392194 w 2051221"/>
                <a:gd name="connsiteY15" fmla="*/ 848497 h 1713470"/>
                <a:gd name="connsiteX16" fmla="*/ 1400432 w 2051221"/>
                <a:gd name="connsiteY16" fmla="*/ 889686 h 1713470"/>
                <a:gd name="connsiteX17" fmla="*/ 1375719 w 2051221"/>
                <a:gd name="connsiteY17" fmla="*/ 988540 h 1713470"/>
                <a:gd name="connsiteX18" fmla="*/ 1318054 w 2051221"/>
                <a:gd name="connsiteY18" fmla="*/ 1021491 h 1713470"/>
                <a:gd name="connsiteX19" fmla="*/ 1153297 w 2051221"/>
                <a:gd name="connsiteY19" fmla="*/ 963827 h 1713470"/>
                <a:gd name="connsiteX20" fmla="*/ 1079156 w 2051221"/>
                <a:gd name="connsiteY20" fmla="*/ 873210 h 1713470"/>
                <a:gd name="connsiteX21" fmla="*/ 1054443 w 2051221"/>
                <a:gd name="connsiteY21" fmla="*/ 807308 h 1713470"/>
                <a:gd name="connsiteX22" fmla="*/ 1037967 w 2051221"/>
                <a:gd name="connsiteY22" fmla="*/ 749643 h 1713470"/>
                <a:gd name="connsiteX23" fmla="*/ 980302 w 2051221"/>
                <a:gd name="connsiteY23" fmla="*/ 601362 h 1713470"/>
                <a:gd name="connsiteX24" fmla="*/ 972065 w 2051221"/>
                <a:gd name="connsiteY24" fmla="*/ 576648 h 1713470"/>
                <a:gd name="connsiteX25" fmla="*/ 914400 w 2051221"/>
                <a:gd name="connsiteY25" fmla="*/ 362464 h 1713470"/>
                <a:gd name="connsiteX26" fmla="*/ 889686 w 2051221"/>
                <a:gd name="connsiteY26" fmla="*/ 313037 h 1713470"/>
                <a:gd name="connsiteX27" fmla="*/ 873211 w 2051221"/>
                <a:gd name="connsiteY27" fmla="*/ 255373 h 1713470"/>
                <a:gd name="connsiteX28" fmla="*/ 832021 w 2051221"/>
                <a:gd name="connsiteY28" fmla="*/ 205946 h 1713470"/>
                <a:gd name="connsiteX29" fmla="*/ 790832 w 2051221"/>
                <a:gd name="connsiteY29" fmla="*/ 164756 h 1713470"/>
                <a:gd name="connsiteX30" fmla="*/ 683740 w 2051221"/>
                <a:gd name="connsiteY30" fmla="*/ 98854 h 1713470"/>
                <a:gd name="connsiteX31" fmla="*/ 510746 w 2051221"/>
                <a:gd name="connsiteY31" fmla="*/ 41189 h 1713470"/>
                <a:gd name="connsiteX32" fmla="*/ 403654 w 2051221"/>
                <a:gd name="connsiteY32" fmla="*/ 65902 h 1713470"/>
                <a:gd name="connsiteX33" fmla="*/ 378940 w 2051221"/>
                <a:gd name="connsiteY33" fmla="*/ 107091 h 1713470"/>
                <a:gd name="connsiteX34" fmla="*/ 362465 w 2051221"/>
                <a:gd name="connsiteY34" fmla="*/ 222421 h 1713470"/>
                <a:gd name="connsiteX35" fmla="*/ 395416 w 2051221"/>
                <a:gd name="connsiteY35" fmla="*/ 370702 h 1713470"/>
                <a:gd name="connsiteX36" fmla="*/ 527221 w 2051221"/>
                <a:gd name="connsiteY36" fmla="*/ 543697 h 1713470"/>
                <a:gd name="connsiteX37" fmla="*/ 601362 w 2051221"/>
                <a:gd name="connsiteY37" fmla="*/ 691978 h 1713470"/>
                <a:gd name="connsiteX38" fmla="*/ 617838 w 2051221"/>
                <a:gd name="connsiteY38" fmla="*/ 774356 h 1713470"/>
                <a:gd name="connsiteX39" fmla="*/ 626075 w 2051221"/>
                <a:gd name="connsiteY39" fmla="*/ 799070 h 1713470"/>
                <a:gd name="connsiteX40" fmla="*/ 700216 w 2051221"/>
                <a:gd name="connsiteY40" fmla="*/ 1029729 h 1713470"/>
                <a:gd name="connsiteX41" fmla="*/ 708454 w 2051221"/>
                <a:gd name="connsiteY41" fmla="*/ 1079156 h 1713470"/>
                <a:gd name="connsiteX42" fmla="*/ 691978 w 2051221"/>
                <a:gd name="connsiteY42" fmla="*/ 1186248 h 1713470"/>
                <a:gd name="connsiteX43" fmla="*/ 634313 w 2051221"/>
                <a:gd name="connsiteY43" fmla="*/ 1252151 h 1713470"/>
                <a:gd name="connsiteX44" fmla="*/ 584886 w 2051221"/>
                <a:gd name="connsiteY44" fmla="*/ 1268627 h 1713470"/>
                <a:gd name="connsiteX45" fmla="*/ 494270 w 2051221"/>
                <a:gd name="connsiteY45" fmla="*/ 1293340 h 1713470"/>
                <a:gd name="connsiteX46" fmla="*/ 428367 w 2051221"/>
                <a:gd name="connsiteY46" fmla="*/ 1285102 h 1713470"/>
                <a:gd name="connsiteX47" fmla="*/ 403654 w 2051221"/>
                <a:gd name="connsiteY47" fmla="*/ 1260389 h 1713470"/>
                <a:gd name="connsiteX48" fmla="*/ 378940 w 2051221"/>
                <a:gd name="connsiteY48" fmla="*/ 1243913 h 1713470"/>
                <a:gd name="connsiteX49" fmla="*/ 370702 w 2051221"/>
                <a:gd name="connsiteY49" fmla="*/ 1219200 h 1713470"/>
                <a:gd name="connsiteX50" fmla="*/ 313038 w 2051221"/>
                <a:gd name="connsiteY50" fmla="*/ 1112108 h 1713470"/>
                <a:gd name="connsiteX51" fmla="*/ 296562 w 2051221"/>
                <a:gd name="connsiteY51" fmla="*/ 1054443 h 1713470"/>
                <a:gd name="connsiteX52" fmla="*/ 280086 w 2051221"/>
                <a:gd name="connsiteY52" fmla="*/ 914400 h 1713470"/>
                <a:gd name="connsiteX53" fmla="*/ 255373 w 2051221"/>
                <a:gd name="connsiteY53" fmla="*/ 749643 h 1713470"/>
                <a:gd name="connsiteX54" fmla="*/ 247135 w 2051221"/>
                <a:gd name="connsiteY54" fmla="*/ 724929 h 1713470"/>
                <a:gd name="connsiteX55" fmla="*/ 230659 w 2051221"/>
                <a:gd name="connsiteY55" fmla="*/ 667264 h 1713470"/>
                <a:gd name="connsiteX56" fmla="*/ 189470 w 2051221"/>
                <a:gd name="connsiteY56" fmla="*/ 576648 h 1713470"/>
                <a:gd name="connsiteX57" fmla="*/ 172994 w 2051221"/>
                <a:gd name="connsiteY57" fmla="*/ 551935 h 1713470"/>
                <a:gd name="connsiteX58" fmla="*/ 115329 w 2051221"/>
                <a:gd name="connsiteY58" fmla="*/ 593124 h 1713470"/>
                <a:gd name="connsiteX59" fmla="*/ 82378 w 2051221"/>
                <a:gd name="connsiteY59" fmla="*/ 642551 h 1713470"/>
                <a:gd name="connsiteX60" fmla="*/ 16475 w 2051221"/>
                <a:gd name="connsiteY60" fmla="*/ 741405 h 1713470"/>
                <a:gd name="connsiteX61" fmla="*/ 8238 w 2051221"/>
                <a:gd name="connsiteY61" fmla="*/ 799070 h 1713470"/>
                <a:gd name="connsiteX62" fmla="*/ 0 w 2051221"/>
                <a:gd name="connsiteY62" fmla="*/ 848497 h 1713470"/>
                <a:gd name="connsiteX63" fmla="*/ 8238 w 2051221"/>
                <a:gd name="connsiteY63" fmla="*/ 1153297 h 1713470"/>
                <a:gd name="connsiteX64" fmla="*/ 24713 w 2051221"/>
                <a:gd name="connsiteY64" fmla="*/ 1210962 h 1713470"/>
                <a:gd name="connsiteX65" fmla="*/ 82378 w 2051221"/>
                <a:gd name="connsiteY65" fmla="*/ 1293340 h 1713470"/>
                <a:gd name="connsiteX66" fmla="*/ 98854 w 2051221"/>
                <a:gd name="connsiteY66" fmla="*/ 1318054 h 1713470"/>
                <a:gd name="connsiteX67" fmla="*/ 156519 w 2051221"/>
                <a:gd name="connsiteY67" fmla="*/ 1375718 h 1713470"/>
                <a:gd name="connsiteX68" fmla="*/ 230659 w 2051221"/>
                <a:gd name="connsiteY68" fmla="*/ 1458097 h 1713470"/>
                <a:gd name="connsiteX69" fmla="*/ 288324 w 2051221"/>
                <a:gd name="connsiteY69" fmla="*/ 1499286 h 1713470"/>
                <a:gd name="connsiteX70" fmla="*/ 304800 w 2051221"/>
                <a:gd name="connsiteY70" fmla="*/ 1524000 h 1713470"/>
                <a:gd name="connsiteX71" fmla="*/ 378940 w 2051221"/>
                <a:gd name="connsiteY71" fmla="*/ 1589902 h 1713470"/>
                <a:gd name="connsiteX72" fmla="*/ 403654 w 2051221"/>
                <a:gd name="connsiteY72" fmla="*/ 1639329 h 1713470"/>
                <a:gd name="connsiteX73" fmla="*/ 428367 w 2051221"/>
                <a:gd name="connsiteY73" fmla="*/ 1655805 h 1713470"/>
                <a:gd name="connsiteX74" fmla="*/ 436605 w 2051221"/>
                <a:gd name="connsiteY74" fmla="*/ 1713470 h 171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051221" h="1713470">
                  <a:moveTo>
                    <a:pt x="2051221" y="799070"/>
                  </a:moveTo>
                  <a:cubicBezTo>
                    <a:pt x="1867243" y="579394"/>
                    <a:pt x="1728518" y="311968"/>
                    <a:pt x="1499286" y="140043"/>
                  </a:cubicBezTo>
                  <a:cubicBezTo>
                    <a:pt x="1466335" y="115329"/>
                    <a:pt x="1436194" y="86337"/>
                    <a:pt x="1400432" y="65902"/>
                  </a:cubicBezTo>
                  <a:cubicBezTo>
                    <a:pt x="1363184" y="44617"/>
                    <a:pt x="1332273" y="25541"/>
                    <a:pt x="1293340" y="8237"/>
                  </a:cubicBezTo>
                  <a:cubicBezTo>
                    <a:pt x="1285405" y="4710"/>
                    <a:pt x="1276865" y="2746"/>
                    <a:pt x="1268627" y="0"/>
                  </a:cubicBezTo>
                  <a:cubicBezTo>
                    <a:pt x="1246298" y="4465"/>
                    <a:pt x="1218886" y="4510"/>
                    <a:pt x="1202724" y="24713"/>
                  </a:cubicBezTo>
                  <a:cubicBezTo>
                    <a:pt x="1157250" y="81556"/>
                    <a:pt x="1240596" y="18688"/>
                    <a:pt x="1169773" y="65902"/>
                  </a:cubicBezTo>
                  <a:cubicBezTo>
                    <a:pt x="1167027" y="85124"/>
                    <a:pt x="1159603" y="104247"/>
                    <a:pt x="1161535" y="123567"/>
                  </a:cubicBezTo>
                  <a:cubicBezTo>
                    <a:pt x="1165392" y="162141"/>
                    <a:pt x="1190119" y="254876"/>
                    <a:pt x="1210962" y="296562"/>
                  </a:cubicBezTo>
                  <a:cubicBezTo>
                    <a:pt x="1219817" y="314273"/>
                    <a:pt x="1233282" y="329283"/>
                    <a:pt x="1243913" y="345989"/>
                  </a:cubicBezTo>
                  <a:cubicBezTo>
                    <a:pt x="1252509" y="359497"/>
                    <a:pt x="1260389" y="373448"/>
                    <a:pt x="1268627" y="387178"/>
                  </a:cubicBezTo>
                  <a:cubicBezTo>
                    <a:pt x="1283710" y="447511"/>
                    <a:pt x="1298460" y="509629"/>
                    <a:pt x="1318054" y="568410"/>
                  </a:cubicBezTo>
                  <a:cubicBezTo>
                    <a:pt x="1320800" y="576648"/>
                    <a:pt x="1324007" y="584746"/>
                    <a:pt x="1326292" y="593124"/>
                  </a:cubicBezTo>
                  <a:cubicBezTo>
                    <a:pt x="1332250" y="614970"/>
                    <a:pt x="1336378" y="637303"/>
                    <a:pt x="1342767" y="659027"/>
                  </a:cubicBezTo>
                  <a:cubicBezTo>
                    <a:pt x="1355245" y="701453"/>
                    <a:pt x="1374566" y="747010"/>
                    <a:pt x="1383956" y="790832"/>
                  </a:cubicBezTo>
                  <a:cubicBezTo>
                    <a:pt x="1388024" y="809818"/>
                    <a:pt x="1389002" y="829344"/>
                    <a:pt x="1392194" y="848497"/>
                  </a:cubicBezTo>
                  <a:cubicBezTo>
                    <a:pt x="1394496" y="862308"/>
                    <a:pt x="1397686" y="875956"/>
                    <a:pt x="1400432" y="889686"/>
                  </a:cubicBezTo>
                  <a:cubicBezTo>
                    <a:pt x="1396213" y="919221"/>
                    <a:pt x="1394752" y="961894"/>
                    <a:pt x="1375719" y="988540"/>
                  </a:cubicBezTo>
                  <a:cubicBezTo>
                    <a:pt x="1369250" y="997597"/>
                    <a:pt x="1324559" y="1018239"/>
                    <a:pt x="1318054" y="1021491"/>
                  </a:cubicBezTo>
                  <a:cubicBezTo>
                    <a:pt x="1252554" y="1007456"/>
                    <a:pt x="1200589" y="1011119"/>
                    <a:pt x="1153297" y="963827"/>
                  </a:cubicBezTo>
                  <a:cubicBezTo>
                    <a:pt x="1125700" y="936230"/>
                    <a:pt x="1079156" y="873210"/>
                    <a:pt x="1079156" y="873210"/>
                  </a:cubicBezTo>
                  <a:cubicBezTo>
                    <a:pt x="1070918" y="851243"/>
                    <a:pt x="1061862" y="829565"/>
                    <a:pt x="1054443" y="807308"/>
                  </a:cubicBezTo>
                  <a:cubicBezTo>
                    <a:pt x="1048121" y="788343"/>
                    <a:pt x="1044738" y="768452"/>
                    <a:pt x="1037967" y="749643"/>
                  </a:cubicBezTo>
                  <a:cubicBezTo>
                    <a:pt x="1020004" y="699745"/>
                    <a:pt x="997071" y="651674"/>
                    <a:pt x="980302" y="601362"/>
                  </a:cubicBezTo>
                  <a:lnTo>
                    <a:pt x="972065" y="576648"/>
                  </a:lnTo>
                  <a:cubicBezTo>
                    <a:pt x="960667" y="496861"/>
                    <a:pt x="956776" y="447214"/>
                    <a:pt x="914400" y="362464"/>
                  </a:cubicBezTo>
                  <a:cubicBezTo>
                    <a:pt x="906162" y="345988"/>
                    <a:pt x="896299" y="330230"/>
                    <a:pt x="889686" y="313037"/>
                  </a:cubicBezTo>
                  <a:cubicBezTo>
                    <a:pt x="882510" y="294379"/>
                    <a:pt x="882689" y="272974"/>
                    <a:pt x="873211" y="255373"/>
                  </a:cubicBezTo>
                  <a:cubicBezTo>
                    <a:pt x="863043" y="236490"/>
                    <a:pt x="846448" y="221815"/>
                    <a:pt x="832021" y="205946"/>
                  </a:cubicBezTo>
                  <a:cubicBezTo>
                    <a:pt x="818960" y="191579"/>
                    <a:pt x="805748" y="177186"/>
                    <a:pt x="790832" y="164756"/>
                  </a:cubicBezTo>
                  <a:cubicBezTo>
                    <a:pt x="757953" y="137356"/>
                    <a:pt x="723278" y="115028"/>
                    <a:pt x="683740" y="98854"/>
                  </a:cubicBezTo>
                  <a:cubicBezTo>
                    <a:pt x="562451" y="49236"/>
                    <a:pt x="590896" y="57219"/>
                    <a:pt x="510746" y="41189"/>
                  </a:cubicBezTo>
                  <a:cubicBezTo>
                    <a:pt x="480809" y="44183"/>
                    <a:pt x="428981" y="36354"/>
                    <a:pt x="403654" y="65902"/>
                  </a:cubicBezTo>
                  <a:cubicBezTo>
                    <a:pt x="393234" y="78059"/>
                    <a:pt x="387178" y="93361"/>
                    <a:pt x="378940" y="107091"/>
                  </a:cubicBezTo>
                  <a:cubicBezTo>
                    <a:pt x="375901" y="125325"/>
                    <a:pt x="361059" y="210232"/>
                    <a:pt x="362465" y="222421"/>
                  </a:cubicBezTo>
                  <a:cubicBezTo>
                    <a:pt x="368269" y="272720"/>
                    <a:pt x="374464" y="324608"/>
                    <a:pt x="395416" y="370702"/>
                  </a:cubicBezTo>
                  <a:cubicBezTo>
                    <a:pt x="450706" y="492341"/>
                    <a:pt x="473491" y="463103"/>
                    <a:pt x="527221" y="543697"/>
                  </a:cubicBezTo>
                  <a:cubicBezTo>
                    <a:pt x="559819" y="592594"/>
                    <a:pt x="577712" y="638765"/>
                    <a:pt x="601362" y="691978"/>
                  </a:cubicBezTo>
                  <a:cubicBezTo>
                    <a:pt x="606854" y="719437"/>
                    <a:pt x="611541" y="747070"/>
                    <a:pt x="617838" y="774356"/>
                  </a:cubicBezTo>
                  <a:cubicBezTo>
                    <a:pt x="619791" y="782817"/>
                    <a:pt x="623547" y="790763"/>
                    <a:pt x="626075" y="799070"/>
                  </a:cubicBezTo>
                  <a:cubicBezTo>
                    <a:pt x="686558" y="997804"/>
                    <a:pt x="653604" y="905433"/>
                    <a:pt x="700216" y="1029729"/>
                  </a:cubicBezTo>
                  <a:cubicBezTo>
                    <a:pt x="702962" y="1046205"/>
                    <a:pt x="709332" y="1062476"/>
                    <a:pt x="708454" y="1079156"/>
                  </a:cubicBezTo>
                  <a:cubicBezTo>
                    <a:pt x="706556" y="1115223"/>
                    <a:pt x="701645" y="1151448"/>
                    <a:pt x="691978" y="1186248"/>
                  </a:cubicBezTo>
                  <a:cubicBezTo>
                    <a:pt x="684322" y="1213809"/>
                    <a:pt x="659390" y="1239612"/>
                    <a:pt x="634313" y="1252151"/>
                  </a:cubicBezTo>
                  <a:cubicBezTo>
                    <a:pt x="618780" y="1259918"/>
                    <a:pt x="601207" y="1262692"/>
                    <a:pt x="584886" y="1268627"/>
                  </a:cubicBezTo>
                  <a:cubicBezTo>
                    <a:pt x="517724" y="1293049"/>
                    <a:pt x="570103" y="1280701"/>
                    <a:pt x="494270" y="1293340"/>
                  </a:cubicBezTo>
                  <a:cubicBezTo>
                    <a:pt x="472302" y="1290594"/>
                    <a:pt x="449173" y="1292668"/>
                    <a:pt x="428367" y="1285102"/>
                  </a:cubicBezTo>
                  <a:cubicBezTo>
                    <a:pt x="417419" y="1281121"/>
                    <a:pt x="412604" y="1267847"/>
                    <a:pt x="403654" y="1260389"/>
                  </a:cubicBezTo>
                  <a:cubicBezTo>
                    <a:pt x="396048" y="1254051"/>
                    <a:pt x="387178" y="1249405"/>
                    <a:pt x="378940" y="1243913"/>
                  </a:cubicBezTo>
                  <a:cubicBezTo>
                    <a:pt x="376194" y="1235675"/>
                    <a:pt x="374585" y="1226967"/>
                    <a:pt x="370702" y="1219200"/>
                  </a:cubicBezTo>
                  <a:cubicBezTo>
                    <a:pt x="334607" y="1147008"/>
                    <a:pt x="351227" y="1207581"/>
                    <a:pt x="313038" y="1112108"/>
                  </a:cubicBezTo>
                  <a:cubicBezTo>
                    <a:pt x="305614" y="1093547"/>
                    <a:pt x="302054" y="1073665"/>
                    <a:pt x="296562" y="1054443"/>
                  </a:cubicBezTo>
                  <a:cubicBezTo>
                    <a:pt x="273162" y="843846"/>
                    <a:pt x="302731" y="1106875"/>
                    <a:pt x="280086" y="914400"/>
                  </a:cubicBezTo>
                  <a:cubicBezTo>
                    <a:pt x="270625" y="833986"/>
                    <a:pt x="273620" y="834796"/>
                    <a:pt x="255373" y="749643"/>
                  </a:cubicBezTo>
                  <a:cubicBezTo>
                    <a:pt x="253554" y="741152"/>
                    <a:pt x="249630" y="733246"/>
                    <a:pt x="247135" y="724929"/>
                  </a:cubicBezTo>
                  <a:cubicBezTo>
                    <a:pt x="241391" y="705781"/>
                    <a:pt x="237383" y="686090"/>
                    <a:pt x="230659" y="667264"/>
                  </a:cubicBezTo>
                  <a:cubicBezTo>
                    <a:pt x="224714" y="650619"/>
                    <a:pt x="201436" y="597588"/>
                    <a:pt x="189470" y="576648"/>
                  </a:cubicBezTo>
                  <a:cubicBezTo>
                    <a:pt x="184558" y="568052"/>
                    <a:pt x="178486" y="560173"/>
                    <a:pt x="172994" y="551935"/>
                  </a:cubicBezTo>
                  <a:cubicBezTo>
                    <a:pt x="160970" y="559951"/>
                    <a:pt x="122761" y="584763"/>
                    <a:pt x="115329" y="593124"/>
                  </a:cubicBezTo>
                  <a:cubicBezTo>
                    <a:pt x="102174" y="607924"/>
                    <a:pt x="94024" y="626537"/>
                    <a:pt x="82378" y="642551"/>
                  </a:cubicBezTo>
                  <a:cubicBezTo>
                    <a:pt x="20001" y="728320"/>
                    <a:pt x="77788" y="634110"/>
                    <a:pt x="16475" y="741405"/>
                  </a:cubicBezTo>
                  <a:cubicBezTo>
                    <a:pt x="13729" y="760627"/>
                    <a:pt x="11190" y="779879"/>
                    <a:pt x="8238" y="799070"/>
                  </a:cubicBezTo>
                  <a:cubicBezTo>
                    <a:pt x="5698" y="815579"/>
                    <a:pt x="0" y="831794"/>
                    <a:pt x="0" y="848497"/>
                  </a:cubicBezTo>
                  <a:cubicBezTo>
                    <a:pt x="0" y="950134"/>
                    <a:pt x="1324" y="1051895"/>
                    <a:pt x="8238" y="1153297"/>
                  </a:cubicBezTo>
                  <a:cubicBezTo>
                    <a:pt x="9598" y="1173241"/>
                    <a:pt x="17024" y="1192509"/>
                    <a:pt x="24713" y="1210962"/>
                  </a:cubicBezTo>
                  <a:cubicBezTo>
                    <a:pt x="38317" y="1243613"/>
                    <a:pt x="61558" y="1265580"/>
                    <a:pt x="82378" y="1293340"/>
                  </a:cubicBezTo>
                  <a:cubicBezTo>
                    <a:pt x="88318" y="1301261"/>
                    <a:pt x="92231" y="1310695"/>
                    <a:pt x="98854" y="1318054"/>
                  </a:cubicBezTo>
                  <a:cubicBezTo>
                    <a:pt x="117039" y="1338259"/>
                    <a:pt x="139538" y="1354491"/>
                    <a:pt x="156519" y="1375718"/>
                  </a:cubicBezTo>
                  <a:cubicBezTo>
                    <a:pt x="186659" y="1413394"/>
                    <a:pt x="193536" y="1425099"/>
                    <a:pt x="230659" y="1458097"/>
                  </a:cubicBezTo>
                  <a:cubicBezTo>
                    <a:pt x="245979" y="1471714"/>
                    <a:pt x="270614" y="1487479"/>
                    <a:pt x="288324" y="1499286"/>
                  </a:cubicBezTo>
                  <a:cubicBezTo>
                    <a:pt x="293816" y="1507524"/>
                    <a:pt x="298222" y="1516600"/>
                    <a:pt x="304800" y="1524000"/>
                  </a:cubicBezTo>
                  <a:cubicBezTo>
                    <a:pt x="345839" y="1570168"/>
                    <a:pt x="341379" y="1564862"/>
                    <a:pt x="378940" y="1589902"/>
                  </a:cubicBezTo>
                  <a:cubicBezTo>
                    <a:pt x="385640" y="1610003"/>
                    <a:pt x="387684" y="1623359"/>
                    <a:pt x="403654" y="1639329"/>
                  </a:cubicBezTo>
                  <a:cubicBezTo>
                    <a:pt x="410655" y="1646330"/>
                    <a:pt x="420129" y="1650313"/>
                    <a:pt x="428367" y="1655805"/>
                  </a:cubicBezTo>
                  <a:cubicBezTo>
                    <a:pt x="437056" y="1707941"/>
                    <a:pt x="436605" y="1688529"/>
                    <a:pt x="436605" y="171347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rot="1201070">
              <a:off x="3234853" y="4321813"/>
              <a:ext cx="791534" cy="1084048"/>
            </a:xfrm>
            <a:custGeom>
              <a:avLst/>
              <a:gdLst>
                <a:gd name="connsiteX0" fmla="*/ 1548713 w 1721708"/>
                <a:gd name="connsiteY0" fmla="*/ 1680519 h 1680519"/>
                <a:gd name="connsiteX1" fmla="*/ 1556951 w 1721708"/>
                <a:gd name="connsiteY1" fmla="*/ 1499287 h 1680519"/>
                <a:gd name="connsiteX2" fmla="*/ 1581664 w 1721708"/>
                <a:gd name="connsiteY2" fmla="*/ 1425146 h 1680519"/>
                <a:gd name="connsiteX3" fmla="*/ 1598140 w 1721708"/>
                <a:gd name="connsiteY3" fmla="*/ 1367481 h 1680519"/>
                <a:gd name="connsiteX4" fmla="*/ 1647567 w 1721708"/>
                <a:gd name="connsiteY4" fmla="*/ 1252151 h 1680519"/>
                <a:gd name="connsiteX5" fmla="*/ 1672281 w 1721708"/>
                <a:gd name="connsiteY5" fmla="*/ 1194487 h 1680519"/>
                <a:gd name="connsiteX6" fmla="*/ 1680518 w 1721708"/>
                <a:gd name="connsiteY6" fmla="*/ 1136822 h 1680519"/>
                <a:gd name="connsiteX7" fmla="*/ 1696994 w 1721708"/>
                <a:gd name="connsiteY7" fmla="*/ 1079157 h 1680519"/>
                <a:gd name="connsiteX8" fmla="*/ 1721708 w 1721708"/>
                <a:gd name="connsiteY8" fmla="*/ 947351 h 1680519"/>
                <a:gd name="connsiteX9" fmla="*/ 1713470 w 1721708"/>
                <a:gd name="connsiteY9" fmla="*/ 700216 h 1680519"/>
                <a:gd name="connsiteX10" fmla="*/ 1680518 w 1721708"/>
                <a:gd name="connsiteY10" fmla="*/ 626076 h 1680519"/>
                <a:gd name="connsiteX11" fmla="*/ 1631091 w 1721708"/>
                <a:gd name="connsiteY11" fmla="*/ 518984 h 1680519"/>
                <a:gd name="connsiteX12" fmla="*/ 1565189 w 1721708"/>
                <a:gd name="connsiteY12" fmla="*/ 461319 h 1680519"/>
                <a:gd name="connsiteX13" fmla="*/ 1482810 w 1721708"/>
                <a:gd name="connsiteY13" fmla="*/ 411892 h 1680519"/>
                <a:gd name="connsiteX14" fmla="*/ 1375718 w 1721708"/>
                <a:gd name="connsiteY14" fmla="*/ 436605 h 1680519"/>
                <a:gd name="connsiteX15" fmla="*/ 1334529 w 1721708"/>
                <a:gd name="connsiteY15" fmla="*/ 477795 h 1680519"/>
                <a:gd name="connsiteX16" fmla="*/ 1276864 w 1721708"/>
                <a:gd name="connsiteY16" fmla="*/ 593124 h 1680519"/>
                <a:gd name="connsiteX17" fmla="*/ 1285102 w 1721708"/>
                <a:gd name="connsiteY17" fmla="*/ 782595 h 1680519"/>
                <a:gd name="connsiteX18" fmla="*/ 1309816 w 1721708"/>
                <a:gd name="connsiteY18" fmla="*/ 848497 h 1680519"/>
                <a:gd name="connsiteX19" fmla="*/ 1326291 w 1721708"/>
                <a:gd name="connsiteY19" fmla="*/ 906162 h 1680519"/>
                <a:gd name="connsiteX20" fmla="*/ 1334529 w 1721708"/>
                <a:gd name="connsiteY20" fmla="*/ 972065 h 1680519"/>
                <a:gd name="connsiteX21" fmla="*/ 1351005 w 1721708"/>
                <a:gd name="connsiteY21" fmla="*/ 1037968 h 1680519"/>
                <a:gd name="connsiteX22" fmla="*/ 1342767 w 1721708"/>
                <a:gd name="connsiteY22" fmla="*/ 1243914 h 1680519"/>
                <a:gd name="connsiteX23" fmla="*/ 1268627 w 1721708"/>
                <a:gd name="connsiteY23" fmla="*/ 1318054 h 1680519"/>
                <a:gd name="connsiteX24" fmla="*/ 1235675 w 1721708"/>
                <a:gd name="connsiteY24" fmla="*/ 1351005 h 1680519"/>
                <a:gd name="connsiteX25" fmla="*/ 1186248 w 1721708"/>
                <a:gd name="connsiteY25" fmla="*/ 1383957 h 1680519"/>
                <a:gd name="connsiteX26" fmla="*/ 1153297 w 1721708"/>
                <a:gd name="connsiteY26" fmla="*/ 1408670 h 1680519"/>
                <a:gd name="connsiteX27" fmla="*/ 1079156 w 1721708"/>
                <a:gd name="connsiteY27" fmla="*/ 1449860 h 1680519"/>
                <a:gd name="connsiteX28" fmla="*/ 1037967 w 1721708"/>
                <a:gd name="connsiteY28" fmla="*/ 1441622 h 1680519"/>
                <a:gd name="connsiteX29" fmla="*/ 1029729 w 1721708"/>
                <a:gd name="connsiteY29" fmla="*/ 1392195 h 1680519"/>
                <a:gd name="connsiteX30" fmla="*/ 1037967 w 1721708"/>
                <a:gd name="connsiteY30" fmla="*/ 1276865 h 1680519"/>
                <a:gd name="connsiteX31" fmla="*/ 1054443 w 1721708"/>
                <a:gd name="connsiteY31" fmla="*/ 1227438 h 1680519"/>
                <a:gd name="connsiteX32" fmla="*/ 1103870 w 1721708"/>
                <a:gd name="connsiteY32" fmla="*/ 1112108 h 1680519"/>
                <a:gd name="connsiteX33" fmla="*/ 1136821 w 1721708"/>
                <a:gd name="connsiteY33" fmla="*/ 1054443 h 1680519"/>
                <a:gd name="connsiteX34" fmla="*/ 1169773 w 1721708"/>
                <a:gd name="connsiteY34" fmla="*/ 980303 h 1680519"/>
                <a:gd name="connsiteX35" fmla="*/ 1252151 w 1721708"/>
                <a:gd name="connsiteY35" fmla="*/ 864973 h 1680519"/>
                <a:gd name="connsiteX36" fmla="*/ 1301578 w 1721708"/>
                <a:gd name="connsiteY36" fmla="*/ 749643 h 1680519"/>
                <a:gd name="connsiteX37" fmla="*/ 1318054 w 1721708"/>
                <a:gd name="connsiteY37" fmla="*/ 708454 h 1680519"/>
                <a:gd name="connsiteX38" fmla="*/ 1326291 w 1721708"/>
                <a:gd name="connsiteY38" fmla="*/ 659027 h 1680519"/>
                <a:gd name="connsiteX39" fmla="*/ 1334529 w 1721708"/>
                <a:gd name="connsiteY39" fmla="*/ 617838 h 1680519"/>
                <a:gd name="connsiteX40" fmla="*/ 1342767 w 1721708"/>
                <a:gd name="connsiteY40" fmla="*/ 551935 h 1680519"/>
                <a:gd name="connsiteX41" fmla="*/ 1367481 w 1721708"/>
                <a:gd name="connsiteY41" fmla="*/ 444843 h 1680519"/>
                <a:gd name="connsiteX42" fmla="*/ 1367481 w 1721708"/>
                <a:gd name="connsiteY42" fmla="*/ 238897 h 1680519"/>
                <a:gd name="connsiteX43" fmla="*/ 1351005 w 1721708"/>
                <a:gd name="connsiteY43" fmla="*/ 164757 h 1680519"/>
                <a:gd name="connsiteX44" fmla="*/ 1309816 w 1721708"/>
                <a:gd name="connsiteY44" fmla="*/ 98854 h 1680519"/>
                <a:gd name="connsiteX45" fmla="*/ 1276864 w 1721708"/>
                <a:gd name="connsiteY45" fmla="*/ 74141 h 1680519"/>
                <a:gd name="connsiteX46" fmla="*/ 1260389 w 1721708"/>
                <a:gd name="connsiteY46" fmla="*/ 49427 h 1680519"/>
                <a:gd name="connsiteX47" fmla="*/ 1145059 w 1721708"/>
                <a:gd name="connsiteY47" fmla="*/ 41189 h 1680519"/>
                <a:gd name="connsiteX48" fmla="*/ 1095632 w 1721708"/>
                <a:gd name="connsiteY48" fmla="*/ 74141 h 1680519"/>
                <a:gd name="connsiteX49" fmla="*/ 1037967 w 1721708"/>
                <a:gd name="connsiteY49" fmla="*/ 107092 h 1680519"/>
                <a:gd name="connsiteX50" fmla="*/ 914400 w 1721708"/>
                <a:gd name="connsiteY50" fmla="*/ 214184 h 1680519"/>
                <a:gd name="connsiteX51" fmla="*/ 856735 w 1721708"/>
                <a:gd name="connsiteY51" fmla="*/ 271849 h 1680519"/>
                <a:gd name="connsiteX52" fmla="*/ 815546 w 1721708"/>
                <a:gd name="connsiteY52" fmla="*/ 354227 h 1680519"/>
                <a:gd name="connsiteX53" fmla="*/ 782594 w 1721708"/>
                <a:gd name="connsiteY53" fmla="*/ 444843 h 1680519"/>
                <a:gd name="connsiteX54" fmla="*/ 790832 w 1721708"/>
                <a:gd name="connsiteY54" fmla="*/ 683741 h 1680519"/>
                <a:gd name="connsiteX55" fmla="*/ 799070 w 1721708"/>
                <a:gd name="connsiteY55" fmla="*/ 708454 h 1680519"/>
                <a:gd name="connsiteX56" fmla="*/ 807308 w 1721708"/>
                <a:gd name="connsiteY56" fmla="*/ 757881 h 1680519"/>
                <a:gd name="connsiteX57" fmla="*/ 856735 w 1721708"/>
                <a:gd name="connsiteY57" fmla="*/ 840260 h 1680519"/>
                <a:gd name="connsiteX58" fmla="*/ 914400 w 1721708"/>
                <a:gd name="connsiteY58" fmla="*/ 972065 h 1680519"/>
                <a:gd name="connsiteX59" fmla="*/ 939113 w 1721708"/>
                <a:gd name="connsiteY59" fmla="*/ 1029730 h 1680519"/>
                <a:gd name="connsiteX60" fmla="*/ 939113 w 1721708"/>
                <a:gd name="connsiteY60" fmla="*/ 1309816 h 1680519"/>
                <a:gd name="connsiteX61" fmla="*/ 897924 w 1721708"/>
                <a:gd name="connsiteY61" fmla="*/ 1408670 h 1680519"/>
                <a:gd name="connsiteX62" fmla="*/ 856735 w 1721708"/>
                <a:gd name="connsiteY62" fmla="*/ 1466335 h 1680519"/>
                <a:gd name="connsiteX63" fmla="*/ 774356 w 1721708"/>
                <a:gd name="connsiteY63" fmla="*/ 1532238 h 1680519"/>
                <a:gd name="connsiteX64" fmla="*/ 708454 w 1721708"/>
                <a:gd name="connsiteY64" fmla="*/ 1565189 h 1680519"/>
                <a:gd name="connsiteX65" fmla="*/ 626075 w 1721708"/>
                <a:gd name="connsiteY65" fmla="*/ 1556951 h 1680519"/>
                <a:gd name="connsiteX66" fmla="*/ 601362 w 1721708"/>
                <a:gd name="connsiteY66" fmla="*/ 1548714 h 1680519"/>
                <a:gd name="connsiteX67" fmla="*/ 584886 w 1721708"/>
                <a:gd name="connsiteY67" fmla="*/ 1524000 h 1680519"/>
                <a:gd name="connsiteX68" fmla="*/ 576648 w 1721708"/>
                <a:gd name="connsiteY68" fmla="*/ 1499287 h 1680519"/>
                <a:gd name="connsiteX69" fmla="*/ 593124 w 1721708"/>
                <a:gd name="connsiteY69" fmla="*/ 1367481 h 1680519"/>
                <a:gd name="connsiteX70" fmla="*/ 626075 w 1721708"/>
                <a:gd name="connsiteY70" fmla="*/ 1293341 h 1680519"/>
                <a:gd name="connsiteX71" fmla="*/ 659027 w 1721708"/>
                <a:gd name="connsiteY71" fmla="*/ 1194487 h 1680519"/>
                <a:gd name="connsiteX72" fmla="*/ 675502 w 1721708"/>
                <a:gd name="connsiteY72" fmla="*/ 1169773 h 1680519"/>
                <a:gd name="connsiteX73" fmla="*/ 691978 w 1721708"/>
                <a:gd name="connsiteY73" fmla="*/ 1120346 h 1680519"/>
                <a:gd name="connsiteX74" fmla="*/ 708454 w 1721708"/>
                <a:gd name="connsiteY74" fmla="*/ 1095632 h 1680519"/>
                <a:gd name="connsiteX75" fmla="*/ 790832 w 1721708"/>
                <a:gd name="connsiteY75" fmla="*/ 939114 h 1680519"/>
                <a:gd name="connsiteX76" fmla="*/ 799070 w 1721708"/>
                <a:gd name="connsiteY76" fmla="*/ 914400 h 1680519"/>
                <a:gd name="connsiteX77" fmla="*/ 823783 w 1721708"/>
                <a:gd name="connsiteY77" fmla="*/ 873211 h 1680519"/>
                <a:gd name="connsiteX78" fmla="*/ 873210 w 1721708"/>
                <a:gd name="connsiteY78" fmla="*/ 741405 h 1680519"/>
                <a:gd name="connsiteX79" fmla="*/ 906162 w 1721708"/>
                <a:gd name="connsiteY79" fmla="*/ 617838 h 1680519"/>
                <a:gd name="connsiteX80" fmla="*/ 906162 w 1721708"/>
                <a:gd name="connsiteY80" fmla="*/ 247135 h 1680519"/>
                <a:gd name="connsiteX81" fmla="*/ 848497 w 1721708"/>
                <a:gd name="connsiteY81" fmla="*/ 148281 h 1680519"/>
                <a:gd name="connsiteX82" fmla="*/ 815546 w 1721708"/>
                <a:gd name="connsiteY82" fmla="*/ 107092 h 1680519"/>
                <a:gd name="connsiteX83" fmla="*/ 724929 w 1721708"/>
                <a:gd name="connsiteY83" fmla="*/ 41189 h 1680519"/>
                <a:gd name="connsiteX84" fmla="*/ 675502 w 1721708"/>
                <a:gd name="connsiteY84" fmla="*/ 16476 h 1680519"/>
                <a:gd name="connsiteX85" fmla="*/ 601362 w 1721708"/>
                <a:gd name="connsiteY85" fmla="*/ 0 h 1680519"/>
                <a:gd name="connsiteX86" fmla="*/ 428367 w 1721708"/>
                <a:gd name="connsiteY86" fmla="*/ 49427 h 1680519"/>
                <a:gd name="connsiteX87" fmla="*/ 337751 w 1721708"/>
                <a:gd name="connsiteY87" fmla="*/ 156519 h 1680519"/>
                <a:gd name="connsiteX88" fmla="*/ 288324 w 1721708"/>
                <a:gd name="connsiteY88" fmla="*/ 263611 h 1680519"/>
                <a:gd name="connsiteX89" fmla="*/ 247135 w 1721708"/>
                <a:gd name="connsiteY89" fmla="*/ 395416 h 1680519"/>
                <a:gd name="connsiteX90" fmla="*/ 238897 w 1721708"/>
                <a:gd name="connsiteY90" fmla="*/ 560173 h 1680519"/>
                <a:gd name="connsiteX91" fmla="*/ 230659 w 1721708"/>
                <a:gd name="connsiteY91" fmla="*/ 922638 h 1680519"/>
                <a:gd name="connsiteX92" fmla="*/ 222421 w 1721708"/>
                <a:gd name="connsiteY92" fmla="*/ 963827 h 1680519"/>
                <a:gd name="connsiteX93" fmla="*/ 189470 w 1721708"/>
                <a:gd name="connsiteY93" fmla="*/ 1095632 h 1680519"/>
                <a:gd name="connsiteX94" fmla="*/ 164756 w 1721708"/>
                <a:gd name="connsiteY94" fmla="*/ 1169773 h 1680519"/>
                <a:gd name="connsiteX95" fmla="*/ 148281 w 1721708"/>
                <a:gd name="connsiteY95" fmla="*/ 1194487 h 1680519"/>
                <a:gd name="connsiteX96" fmla="*/ 140043 w 1721708"/>
                <a:gd name="connsiteY96" fmla="*/ 1227438 h 1680519"/>
                <a:gd name="connsiteX97" fmla="*/ 98854 w 1721708"/>
                <a:gd name="connsiteY97" fmla="*/ 1276865 h 1680519"/>
                <a:gd name="connsiteX98" fmla="*/ 82378 w 1721708"/>
                <a:gd name="connsiteY98" fmla="*/ 1301578 h 1680519"/>
                <a:gd name="connsiteX99" fmla="*/ 24713 w 1721708"/>
                <a:gd name="connsiteY99" fmla="*/ 1351005 h 1680519"/>
                <a:gd name="connsiteX100" fmla="*/ 0 w 1721708"/>
                <a:gd name="connsiteY100" fmla="*/ 1351005 h 168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1708" h="1680519">
                  <a:moveTo>
                    <a:pt x="1548713" y="1680519"/>
                  </a:moveTo>
                  <a:cubicBezTo>
                    <a:pt x="1532637" y="1600141"/>
                    <a:pt x="1534206" y="1630070"/>
                    <a:pt x="1556951" y="1499287"/>
                  </a:cubicBezTo>
                  <a:cubicBezTo>
                    <a:pt x="1558776" y="1488795"/>
                    <a:pt x="1576634" y="1442749"/>
                    <a:pt x="1581664" y="1425146"/>
                  </a:cubicBezTo>
                  <a:cubicBezTo>
                    <a:pt x="1587156" y="1405924"/>
                    <a:pt x="1591023" y="1386162"/>
                    <a:pt x="1598140" y="1367481"/>
                  </a:cubicBezTo>
                  <a:cubicBezTo>
                    <a:pt x="1613030" y="1328396"/>
                    <a:pt x="1631091" y="1290594"/>
                    <a:pt x="1647567" y="1252151"/>
                  </a:cubicBezTo>
                  <a:lnTo>
                    <a:pt x="1672281" y="1194487"/>
                  </a:lnTo>
                  <a:cubicBezTo>
                    <a:pt x="1675027" y="1175265"/>
                    <a:pt x="1676450" y="1155808"/>
                    <a:pt x="1680518" y="1136822"/>
                  </a:cubicBezTo>
                  <a:cubicBezTo>
                    <a:pt x="1684707" y="1117275"/>
                    <a:pt x="1692145" y="1098551"/>
                    <a:pt x="1696994" y="1079157"/>
                  </a:cubicBezTo>
                  <a:cubicBezTo>
                    <a:pt x="1714234" y="1010198"/>
                    <a:pt x="1712534" y="1011567"/>
                    <a:pt x="1721708" y="947351"/>
                  </a:cubicBezTo>
                  <a:cubicBezTo>
                    <a:pt x="1718962" y="864973"/>
                    <a:pt x="1723952" y="781971"/>
                    <a:pt x="1713470" y="700216"/>
                  </a:cubicBezTo>
                  <a:cubicBezTo>
                    <a:pt x="1710031" y="673391"/>
                    <a:pt x="1690815" y="651083"/>
                    <a:pt x="1680518" y="626076"/>
                  </a:cubicBezTo>
                  <a:cubicBezTo>
                    <a:pt x="1661826" y="580682"/>
                    <a:pt x="1659930" y="556063"/>
                    <a:pt x="1631091" y="518984"/>
                  </a:cubicBezTo>
                  <a:cubicBezTo>
                    <a:pt x="1613622" y="496523"/>
                    <a:pt x="1588303" y="477498"/>
                    <a:pt x="1565189" y="461319"/>
                  </a:cubicBezTo>
                  <a:cubicBezTo>
                    <a:pt x="1515485" y="426527"/>
                    <a:pt x="1527307" y="434141"/>
                    <a:pt x="1482810" y="411892"/>
                  </a:cubicBezTo>
                  <a:cubicBezTo>
                    <a:pt x="1447113" y="420130"/>
                    <a:pt x="1409196" y="421726"/>
                    <a:pt x="1375718" y="436605"/>
                  </a:cubicBezTo>
                  <a:cubicBezTo>
                    <a:pt x="1357975" y="444491"/>
                    <a:pt x="1346179" y="462261"/>
                    <a:pt x="1334529" y="477795"/>
                  </a:cubicBezTo>
                  <a:cubicBezTo>
                    <a:pt x="1309257" y="511491"/>
                    <a:pt x="1293245" y="554904"/>
                    <a:pt x="1276864" y="593124"/>
                  </a:cubicBezTo>
                  <a:cubicBezTo>
                    <a:pt x="1264612" y="678899"/>
                    <a:pt x="1261098" y="667374"/>
                    <a:pt x="1285102" y="782595"/>
                  </a:cubicBezTo>
                  <a:cubicBezTo>
                    <a:pt x="1289887" y="805563"/>
                    <a:pt x="1302397" y="826240"/>
                    <a:pt x="1309816" y="848497"/>
                  </a:cubicBezTo>
                  <a:cubicBezTo>
                    <a:pt x="1316138" y="867462"/>
                    <a:pt x="1320799" y="886940"/>
                    <a:pt x="1326291" y="906162"/>
                  </a:cubicBezTo>
                  <a:cubicBezTo>
                    <a:pt x="1329037" y="928130"/>
                    <a:pt x="1330449" y="950306"/>
                    <a:pt x="1334529" y="972065"/>
                  </a:cubicBezTo>
                  <a:cubicBezTo>
                    <a:pt x="1338702" y="994321"/>
                    <a:pt x="1350319" y="1015335"/>
                    <a:pt x="1351005" y="1037968"/>
                  </a:cubicBezTo>
                  <a:cubicBezTo>
                    <a:pt x="1353086" y="1106640"/>
                    <a:pt x="1354062" y="1176145"/>
                    <a:pt x="1342767" y="1243914"/>
                  </a:cubicBezTo>
                  <a:cubicBezTo>
                    <a:pt x="1338708" y="1268270"/>
                    <a:pt x="1283670" y="1304682"/>
                    <a:pt x="1268627" y="1318054"/>
                  </a:cubicBezTo>
                  <a:cubicBezTo>
                    <a:pt x="1257017" y="1328374"/>
                    <a:pt x="1247805" y="1341301"/>
                    <a:pt x="1235675" y="1351005"/>
                  </a:cubicBezTo>
                  <a:cubicBezTo>
                    <a:pt x="1220213" y="1363375"/>
                    <a:pt x="1202470" y="1372602"/>
                    <a:pt x="1186248" y="1383957"/>
                  </a:cubicBezTo>
                  <a:cubicBezTo>
                    <a:pt x="1175000" y="1391830"/>
                    <a:pt x="1165070" y="1401606"/>
                    <a:pt x="1153297" y="1408670"/>
                  </a:cubicBezTo>
                  <a:cubicBezTo>
                    <a:pt x="1007594" y="1496092"/>
                    <a:pt x="1166184" y="1391841"/>
                    <a:pt x="1079156" y="1449860"/>
                  </a:cubicBezTo>
                  <a:cubicBezTo>
                    <a:pt x="1065426" y="1447114"/>
                    <a:pt x="1047079" y="1452253"/>
                    <a:pt x="1037967" y="1441622"/>
                  </a:cubicBezTo>
                  <a:cubicBezTo>
                    <a:pt x="1027097" y="1428940"/>
                    <a:pt x="1029729" y="1408898"/>
                    <a:pt x="1029729" y="1392195"/>
                  </a:cubicBezTo>
                  <a:cubicBezTo>
                    <a:pt x="1029729" y="1353654"/>
                    <a:pt x="1032250" y="1314980"/>
                    <a:pt x="1037967" y="1276865"/>
                  </a:cubicBezTo>
                  <a:cubicBezTo>
                    <a:pt x="1040543" y="1259690"/>
                    <a:pt x="1048602" y="1243793"/>
                    <a:pt x="1054443" y="1227438"/>
                  </a:cubicBezTo>
                  <a:cubicBezTo>
                    <a:pt x="1074424" y="1171491"/>
                    <a:pt x="1077457" y="1161161"/>
                    <a:pt x="1103870" y="1112108"/>
                  </a:cubicBezTo>
                  <a:cubicBezTo>
                    <a:pt x="1114366" y="1092616"/>
                    <a:pt x="1126920" y="1074244"/>
                    <a:pt x="1136821" y="1054443"/>
                  </a:cubicBezTo>
                  <a:cubicBezTo>
                    <a:pt x="1148916" y="1030254"/>
                    <a:pt x="1155711" y="1003404"/>
                    <a:pt x="1169773" y="980303"/>
                  </a:cubicBezTo>
                  <a:cubicBezTo>
                    <a:pt x="1194337" y="939948"/>
                    <a:pt x="1233541" y="908396"/>
                    <a:pt x="1252151" y="864973"/>
                  </a:cubicBezTo>
                  <a:cubicBezTo>
                    <a:pt x="1268627" y="826530"/>
                    <a:pt x="1285347" y="788190"/>
                    <a:pt x="1301578" y="749643"/>
                  </a:cubicBezTo>
                  <a:cubicBezTo>
                    <a:pt x="1307316" y="736014"/>
                    <a:pt x="1318054" y="708454"/>
                    <a:pt x="1318054" y="708454"/>
                  </a:cubicBezTo>
                  <a:cubicBezTo>
                    <a:pt x="1320800" y="691978"/>
                    <a:pt x="1323303" y="675460"/>
                    <a:pt x="1326291" y="659027"/>
                  </a:cubicBezTo>
                  <a:cubicBezTo>
                    <a:pt x="1328796" y="645251"/>
                    <a:pt x="1332400" y="631677"/>
                    <a:pt x="1334529" y="617838"/>
                  </a:cubicBezTo>
                  <a:cubicBezTo>
                    <a:pt x="1337895" y="595957"/>
                    <a:pt x="1339401" y="573816"/>
                    <a:pt x="1342767" y="551935"/>
                  </a:cubicBezTo>
                  <a:cubicBezTo>
                    <a:pt x="1347838" y="518972"/>
                    <a:pt x="1359912" y="475118"/>
                    <a:pt x="1367481" y="444843"/>
                  </a:cubicBezTo>
                  <a:cubicBezTo>
                    <a:pt x="1379260" y="350604"/>
                    <a:pt x="1381787" y="362885"/>
                    <a:pt x="1367481" y="238897"/>
                  </a:cubicBezTo>
                  <a:cubicBezTo>
                    <a:pt x="1364579" y="213748"/>
                    <a:pt x="1360644" y="188166"/>
                    <a:pt x="1351005" y="164757"/>
                  </a:cubicBezTo>
                  <a:cubicBezTo>
                    <a:pt x="1341142" y="140803"/>
                    <a:pt x="1330541" y="114397"/>
                    <a:pt x="1309816" y="98854"/>
                  </a:cubicBezTo>
                  <a:lnTo>
                    <a:pt x="1276864" y="74141"/>
                  </a:lnTo>
                  <a:cubicBezTo>
                    <a:pt x="1271372" y="65903"/>
                    <a:pt x="1267390" y="56428"/>
                    <a:pt x="1260389" y="49427"/>
                  </a:cubicBezTo>
                  <a:cubicBezTo>
                    <a:pt x="1225702" y="14739"/>
                    <a:pt x="1198778" y="36305"/>
                    <a:pt x="1145059" y="41189"/>
                  </a:cubicBezTo>
                  <a:cubicBezTo>
                    <a:pt x="1128583" y="52173"/>
                    <a:pt x="1112496" y="63763"/>
                    <a:pt x="1095632" y="74141"/>
                  </a:cubicBezTo>
                  <a:cubicBezTo>
                    <a:pt x="1076778" y="85744"/>
                    <a:pt x="1055485" y="93555"/>
                    <a:pt x="1037967" y="107092"/>
                  </a:cubicBezTo>
                  <a:cubicBezTo>
                    <a:pt x="994838" y="140419"/>
                    <a:pt x="952941" y="175643"/>
                    <a:pt x="914400" y="214184"/>
                  </a:cubicBezTo>
                  <a:cubicBezTo>
                    <a:pt x="895178" y="233406"/>
                    <a:pt x="872411" y="249641"/>
                    <a:pt x="856735" y="271849"/>
                  </a:cubicBezTo>
                  <a:cubicBezTo>
                    <a:pt x="839031" y="296930"/>
                    <a:pt x="828015" y="326173"/>
                    <a:pt x="815546" y="354227"/>
                  </a:cubicBezTo>
                  <a:cubicBezTo>
                    <a:pt x="803208" y="381987"/>
                    <a:pt x="792543" y="414999"/>
                    <a:pt x="782594" y="444843"/>
                  </a:cubicBezTo>
                  <a:cubicBezTo>
                    <a:pt x="785340" y="524476"/>
                    <a:pt x="785862" y="604216"/>
                    <a:pt x="790832" y="683741"/>
                  </a:cubicBezTo>
                  <a:cubicBezTo>
                    <a:pt x="791374" y="692407"/>
                    <a:pt x="797186" y="699977"/>
                    <a:pt x="799070" y="708454"/>
                  </a:cubicBezTo>
                  <a:cubicBezTo>
                    <a:pt x="802693" y="724759"/>
                    <a:pt x="800613" y="742578"/>
                    <a:pt x="807308" y="757881"/>
                  </a:cubicBezTo>
                  <a:cubicBezTo>
                    <a:pt x="820143" y="787219"/>
                    <a:pt x="841183" y="812267"/>
                    <a:pt x="856735" y="840260"/>
                  </a:cubicBezTo>
                  <a:cubicBezTo>
                    <a:pt x="896073" y="911069"/>
                    <a:pt x="884984" y="898524"/>
                    <a:pt x="914400" y="972065"/>
                  </a:cubicBezTo>
                  <a:cubicBezTo>
                    <a:pt x="922167" y="991482"/>
                    <a:pt x="930875" y="1010508"/>
                    <a:pt x="939113" y="1029730"/>
                  </a:cubicBezTo>
                  <a:cubicBezTo>
                    <a:pt x="952404" y="1149341"/>
                    <a:pt x="955348" y="1142054"/>
                    <a:pt x="939113" y="1309816"/>
                  </a:cubicBezTo>
                  <a:cubicBezTo>
                    <a:pt x="936911" y="1332573"/>
                    <a:pt x="909086" y="1390532"/>
                    <a:pt x="897924" y="1408670"/>
                  </a:cubicBezTo>
                  <a:cubicBezTo>
                    <a:pt x="885544" y="1428788"/>
                    <a:pt x="873438" y="1449632"/>
                    <a:pt x="856735" y="1466335"/>
                  </a:cubicBezTo>
                  <a:cubicBezTo>
                    <a:pt x="831869" y="1491201"/>
                    <a:pt x="802007" y="1510512"/>
                    <a:pt x="774356" y="1532238"/>
                  </a:cubicBezTo>
                  <a:cubicBezTo>
                    <a:pt x="735149" y="1563044"/>
                    <a:pt x="752415" y="1554198"/>
                    <a:pt x="708454" y="1565189"/>
                  </a:cubicBezTo>
                  <a:cubicBezTo>
                    <a:pt x="680994" y="1562443"/>
                    <a:pt x="653351" y="1561147"/>
                    <a:pt x="626075" y="1556951"/>
                  </a:cubicBezTo>
                  <a:cubicBezTo>
                    <a:pt x="617493" y="1555631"/>
                    <a:pt x="608142" y="1554138"/>
                    <a:pt x="601362" y="1548714"/>
                  </a:cubicBezTo>
                  <a:cubicBezTo>
                    <a:pt x="593631" y="1542529"/>
                    <a:pt x="589314" y="1532856"/>
                    <a:pt x="584886" y="1524000"/>
                  </a:cubicBezTo>
                  <a:cubicBezTo>
                    <a:pt x="581003" y="1516233"/>
                    <a:pt x="579394" y="1507525"/>
                    <a:pt x="576648" y="1499287"/>
                  </a:cubicBezTo>
                  <a:cubicBezTo>
                    <a:pt x="582140" y="1455352"/>
                    <a:pt x="582791" y="1410536"/>
                    <a:pt x="593124" y="1367481"/>
                  </a:cubicBezTo>
                  <a:cubicBezTo>
                    <a:pt x="599435" y="1341184"/>
                    <a:pt x="616447" y="1318613"/>
                    <a:pt x="626075" y="1293341"/>
                  </a:cubicBezTo>
                  <a:cubicBezTo>
                    <a:pt x="638440" y="1260883"/>
                    <a:pt x="648043" y="1227438"/>
                    <a:pt x="659027" y="1194487"/>
                  </a:cubicBezTo>
                  <a:cubicBezTo>
                    <a:pt x="662158" y="1185094"/>
                    <a:pt x="671481" y="1178820"/>
                    <a:pt x="675502" y="1169773"/>
                  </a:cubicBezTo>
                  <a:cubicBezTo>
                    <a:pt x="682555" y="1153903"/>
                    <a:pt x="684925" y="1136216"/>
                    <a:pt x="691978" y="1120346"/>
                  </a:cubicBezTo>
                  <a:cubicBezTo>
                    <a:pt x="695999" y="1111299"/>
                    <a:pt x="703713" y="1104324"/>
                    <a:pt x="708454" y="1095632"/>
                  </a:cubicBezTo>
                  <a:cubicBezTo>
                    <a:pt x="736686" y="1043873"/>
                    <a:pt x="772188" y="995046"/>
                    <a:pt x="790832" y="939114"/>
                  </a:cubicBezTo>
                  <a:cubicBezTo>
                    <a:pt x="793578" y="930876"/>
                    <a:pt x="795187" y="922167"/>
                    <a:pt x="799070" y="914400"/>
                  </a:cubicBezTo>
                  <a:cubicBezTo>
                    <a:pt x="806230" y="900079"/>
                    <a:pt x="817476" y="887928"/>
                    <a:pt x="823783" y="873211"/>
                  </a:cubicBezTo>
                  <a:cubicBezTo>
                    <a:pt x="842267" y="830082"/>
                    <a:pt x="860319" y="786522"/>
                    <a:pt x="873210" y="741405"/>
                  </a:cubicBezTo>
                  <a:cubicBezTo>
                    <a:pt x="895907" y="661969"/>
                    <a:pt x="884838" y="703135"/>
                    <a:pt x="906162" y="617838"/>
                  </a:cubicBezTo>
                  <a:cubicBezTo>
                    <a:pt x="920831" y="485819"/>
                    <a:pt x="932947" y="407845"/>
                    <a:pt x="906162" y="247135"/>
                  </a:cubicBezTo>
                  <a:cubicBezTo>
                    <a:pt x="899890" y="209506"/>
                    <a:pt x="872328" y="178070"/>
                    <a:pt x="848497" y="148281"/>
                  </a:cubicBezTo>
                  <a:cubicBezTo>
                    <a:pt x="837513" y="134551"/>
                    <a:pt x="827979" y="119525"/>
                    <a:pt x="815546" y="107092"/>
                  </a:cubicBezTo>
                  <a:cubicBezTo>
                    <a:pt x="786032" y="77579"/>
                    <a:pt x="760458" y="60568"/>
                    <a:pt x="724929" y="41189"/>
                  </a:cubicBezTo>
                  <a:cubicBezTo>
                    <a:pt x="708758" y="32368"/>
                    <a:pt x="692605" y="23317"/>
                    <a:pt x="675502" y="16476"/>
                  </a:cubicBezTo>
                  <a:cubicBezTo>
                    <a:pt x="663867" y="11822"/>
                    <a:pt x="610492" y="1826"/>
                    <a:pt x="601362" y="0"/>
                  </a:cubicBezTo>
                  <a:cubicBezTo>
                    <a:pt x="577822" y="4708"/>
                    <a:pt x="463579" y="16286"/>
                    <a:pt x="428367" y="49427"/>
                  </a:cubicBezTo>
                  <a:cubicBezTo>
                    <a:pt x="394315" y="81476"/>
                    <a:pt x="358664" y="114694"/>
                    <a:pt x="337751" y="156519"/>
                  </a:cubicBezTo>
                  <a:cubicBezTo>
                    <a:pt x="318701" y="194619"/>
                    <a:pt x="303245" y="223109"/>
                    <a:pt x="288324" y="263611"/>
                  </a:cubicBezTo>
                  <a:cubicBezTo>
                    <a:pt x="259912" y="340732"/>
                    <a:pt x="261151" y="339354"/>
                    <a:pt x="247135" y="395416"/>
                  </a:cubicBezTo>
                  <a:cubicBezTo>
                    <a:pt x="244389" y="450335"/>
                    <a:pt x="240615" y="505212"/>
                    <a:pt x="238897" y="560173"/>
                  </a:cubicBezTo>
                  <a:cubicBezTo>
                    <a:pt x="235122" y="680967"/>
                    <a:pt x="235588" y="801886"/>
                    <a:pt x="230659" y="922638"/>
                  </a:cubicBezTo>
                  <a:cubicBezTo>
                    <a:pt x="230088" y="936628"/>
                    <a:pt x="224723" y="950016"/>
                    <a:pt x="222421" y="963827"/>
                  </a:cubicBezTo>
                  <a:cubicBezTo>
                    <a:pt x="193039" y="1140116"/>
                    <a:pt x="243748" y="878520"/>
                    <a:pt x="189470" y="1095632"/>
                  </a:cubicBezTo>
                  <a:cubicBezTo>
                    <a:pt x="181604" y="1127098"/>
                    <a:pt x="180268" y="1138749"/>
                    <a:pt x="164756" y="1169773"/>
                  </a:cubicBezTo>
                  <a:cubicBezTo>
                    <a:pt x="160328" y="1178628"/>
                    <a:pt x="153773" y="1186249"/>
                    <a:pt x="148281" y="1194487"/>
                  </a:cubicBezTo>
                  <a:cubicBezTo>
                    <a:pt x="145535" y="1205471"/>
                    <a:pt x="144503" y="1217032"/>
                    <a:pt x="140043" y="1227438"/>
                  </a:cubicBezTo>
                  <a:cubicBezTo>
                    <a:pt x="129216" y="1252699"/>
                    <a:pt x="116316" y="1255911"/>
                    <a:pt x="98854" y="1276865"/>
                  </a:cubicBezTo>
                  <a:cubicBezTo>
                    <a:pt x="92516" y="1284471"/>
                    <a:pt x="88716" y="1293972"/>
                    <a:pt x="82378" y="1301578"/>
                  </a:cubicBezTo>
                  <a:cubicBezTo>
                    <a:pt x="71825" y="1314241"/>
                    <a:pt x="38855" y="1344944"/>
                    <a:pt x="24713" y="1351005"/>
                  </a:cubicBezTo>
                  <a:cubicBezTo>
                    <a:pt x="17141" y="1354250"/>
                    <a:pt x="8238" y="1351005"/>
                    <a:pt x="0" y="1351005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240275" y="5123935"/>
              <a:ext cx="1198104" cy="881449"/>
            </a:xfrm>
            <a:custGeom>
              <a:avLst/>
              <a:gdLst>
                <a:gd name="connsiteX0" fmla="*/ 166968 w 1198104"/>
                <a:gd name="connsiteY0" fmla="*/ 774357 h 881449"/>
                <a:gd name="connsiteX1" fmla="*/ 175206 w 1198104"/>
                <a:gd name="connsiteY1" fmla="*/ 650789 h 881449"/>
                <a:gd name="connsiteX2" fmla="*/ 348201 w 1198104"/>
                <a:gd name="connsiteY2" fmla="*/ 527222 h 881449"/>
                <a:gd name="connsiteX3" fmla="*/ 381152 w 1198104"/>
                <a:gd name="connsiteY3" fmla="*/ 518984 h 881449"/>
                <a:gd name="connsiteX4" fmla="*/ 405866 w 1198104"/>
                <a:gd name="connsiteY4" fmla="*/ 510746 h 881449"/>
                <a:gd name="connsiteX5" fmla="*/ 389390 w 1198104"/>
                <a:gd name="connsiteY5" fmla="*/ 486033 h 881449"/>
                <a:gd name="connsiteX6" fmla="*/ 364676 w 1198104"/>
                <a:gd name="connsiteY6" fmla="*/ 477795 h 881449"/>
                <a:gd name="connsiteX7" fmla="*/ 307011 w 1198104"/>
                <a:gd name="connsiteY7" fmla="*/ 453081 h 881449"/>
                <a:gd name="connsiteX8" fmla="*/ 183444 w 1198104"/>
                <a:gd name="connsiteY8" fmla="*/ 420130 h 881449"/>
                <a:gd name="connsiteX9" fmla="*/ 150493 w 1198104"/>
                <a:gd name="connsiteY9" fmla="*/ 411892 h 881449"/>
                <a:gd name="connsiteX10" fmla="*/ 76352 w 1198104"/>
                <a:gd name="connsiteY10" fmla="*/ 395416 h 881449"/>
                <a:gd name="connsiteX11" fmla="*/ 10449 w 1198104"/>
                <a:gd name="connsiteY11" fmla="*/ 370703 h 881449"/>
                <a:gd name="connsiteX12" fmla="*/ 10449 w 1198104"/>
                <a:gd name="connsiteY12" fmla="*/ 296562 h 881449"/>
                <a:gd name="connsiteX13" fmla="*/ 134017 w 1198104"/>
                <a:gd name="connsiteY13" fmla="*/ 197708 h 881449"/>
                <a:gd name="connsiteX14" fmla="*/ 282298 w 1198104"/>
                <a:gd name="connsiteY14" fmla="*/ 148281 h 881449"/>
                <a:gd name="connsiteX15" fmla="*/ 381152 w 1198104"/>
                <a:gd name="connsiteY15" fmla="*/ 115330 h 881449"/>
                <a:gd name="connsiteX16" fmla="*/ 504720 w 1198104"/>
                <a:gd name="connsiteY16" fmla="*/ 90616 h 881449"/>
                <a:gd name="connsiteX17" fmla="*/ 562384 w 1198104"/>
                <a:gd name="connsiteY17" fmla="*/ 74141 h 881449"/>
                <a:gd name="connsiteX18" fmla="*/ 496482 w 1198104"/>
                <a:gd name="connsiteY18" fmla="*/ 41189 h 881449"/>
                <a:gd name="connsiteX19" fmla="*/ 438817 w 1198104"/>
                <a:gd name="connsiteY19" fmla="*/ 32951 h 881449"/>
                <a:gd name="connsiteX20" fmla="*/ 389390 w 1198104"/>
                <a:gd name="connsiteY20" fmla="*/ 16476 h 881449"/>
                <a:gd name="connsiteX21" fmla="*/ 414103 w 1198104"/>
                <a:gd name="connsiteY21" fmla="*/ 8238 h 881449"/>
                <a:gd name="connsiteX22" fmla="*/ 578860 w 1198104"/>
                <a:gd name="connsiteY22" fmla="*/ 0 h 881449"/>
                <a:gd name="connsiteX23" fmla="*/ 438817 w 1198104"/>
                <a:gd name="connsiteY23" fmla="*/ 16476 h 881449"/>
                <a:gd name="connsiteX24" fmla="*/ 414103 w 1198104"/>
                <a:gd name="connsiteY24" fmla="*/ 24714 h 881449"/>
                <a:gd name="connsiteX25" fmla="*/ 455293 w 1198104"/>
                <a:gd name="connsiteY25" fmla="*/ 57665 h 881449"/>
                <a:gd name="connsiteX26" fmla="*/ 480006 w 1198104"/>
                <a:gd name="connsiteY26" fmla="*/ 74141 h 881449"/>
                <a:gd name="connsiteX27" fmla="*/ 562384 w 1198104"/>
                <a:gd name="connsiteY27" fmla="*/ 98854 h 881449"/>
                <a:gd name="connsiteX28" fmla="*/ 587098 w 1198104"/>
                <a:gd name="connsiteY28" fmla="*/ 107092 h 881449"/>
                <a:gd name="connsiteX29" fmla="*/ 653001 w 1198104"/>
                <a:gd name="connsiteY29" fmla="*/ 123568 h 881449"/>
                <a:gd name="connsiteX30" fmla="*/ 685952 w 1198104"/>
                <a:gd name="connsiteY30" fmla="*/ 140043 h 881449"/>
                <a:gd name="connsiteX31" fmla="*/ 710666 w 1198104"/>
                <a:gd name="connsiteY31" fmla="*/ 148281 h 881449"/>
                <a:gd name="connsiteX32" fmla="*/ 570622 w 1198104"/>
                <a:gd name="connsiteY32" fmla="*/ 197708 h 881449"/>
                <a:gd name="connsiteX33" fmla="*/ 471768 w 1198104"/>
                <a:gd name="connsiteY33" fmla="*/ 238897 h 881449"/>
                <a:gd name="connsiteX34" fmla="*/ 447055 w 1198104"/>
                <a:gd name="connsiteY34" fmla="*/ 247135 h 881449"/>
                <a:gd name="connsiteX35" fmla="*/ 331725 w 1198104"/>
                <a:gd name="connsiteY35" fmla="*/ 304800 h 881449"/>
                <a:gd name="connsiteX36" fmla="*/ 315249 w 1198104"/>
                <a:gd name="connsiteY36" fmla="*/ 329514 h 881449"/>
                <a:gd name="connsiteX37" fmla="*/ 364676 w 1198104"/>
                <a:gd name="connsiteY37" fmla="*/ 420130 h 881449"/>
                <a:gd name="connsiteX38" fmla="*/ 463530 w 1198104"/>
                <a:gd name="connsiteY38" fmla="*/ 486033 h 881449"/>
                <a:gd name="connsiteX39" fmla="*/ 488244 w 1198104"/>
                <a:gd name="connsiteY39" fmla="*/ 502508 h 881449"/>
                <a:gd name="connsiteX40" fmla="*/ 570622 w 1198104"/>
                <a:gd name="connsiteY40" fmla="*/ 543697 h 881449"/>
                <a:gd name="connsiteX41" fmla="*/ 595336 w 1198104"/>
                <a:gd name="connsiteY41" fmla="*/ 560173 h 881449"/>
                <a:gd name="connsiteX42" fmla="*/ 727141 w 1198104"/>
                <a:gd name="connsiteY42" fmla="*/ 601362 h 881449"/>
                <a:gd name="connsiteX43" fmla="*/ 718903 w 1198104"/>
                <a:gd name="connsiteY43" fmla="*/ 642551 h 881449"/>
                <a:gd name="connsiteX44" fmla="*/ 694190 w 1198104"/>
                <a:gd name="connsiteY44" fmla="*/ 659027 h 881449"/>
                <a:gd name="connsiteX45" fmla="*/ 653001 w 1198104"/>
                <a:gd name="connsiteY45" fmla="*/ 691979 h 881449"/>
                <a:gd name="connsiteX46" fmla="*/ 628287 w 1198104"/>
                <a:gd name="connsiteY46" fmla="*/ 733168 h 881449"/>
                <a:gd name="connsiteX47" fmla="*/ 587098 w 1198104"/>
                <a:gd name="connsiteY47" fmla="*/ 782595 h 881449"/>
                <a:gd name="connsiteX48" fmla="*/ 628287 w 1198104"/>
                <a:gd name="connsiteY48" fmla="*/ 840260 h 881449"/>
                <a:gd name="connsiteX49" fmla="*/ 760093 w 1198104"/>
                <a:gd name="connsiteY49" fmla="*/ 864973 h 881449"/>
                <a:gd name="connsiteX50" fmla="*/ 793044 w 1198104"/>
                <a:gd name="connsiteY50" fmla="*/ 881449 h 881449"/>
                <a:gd name="connsiteX51" fmla="*/ 1122557 w 1198104"/>
                <a:gd name="connsiteY51" fmla="*/ 856735 h 881449"/>
                <a:gd name="connsiteX52" fmla="*/ 1188460 w 1198104"/>
                <a:gd name="connsiteY52" fmla="*/ 832022 h 881449"/>
                <a:gd name="connsiteX53" fmla="*/ 1196698 w 1198104"/>
                <a:gd name="connsiteY53" fmla="*/ 790833 h 881449"/>
                <a:gd name="connsiteX54" fmla="*/ 1130795 w 1198104"/>
                <a:gd name="connsiteY54" fmla="*/ 741406 h 881449"/>
                <a:gd name="connsiteX55" fmla="*/ 1023703 w 1198104"/>
                <a:gd name="connsiteY55" fmla="*/ 700216 h 881449"/>
                <a:gd name="connsiteX56" fmla="*/ 990752 w 1198104"/>
                <a:gd name="connsiteY56" fmla="*/ 683741 h 881449"/>
                <a:gd name="connsiteX57" fmla="*/ 900136 w 1198104"/>
                <a:gd name="connsiteY57" fmla="*/ 650789 h 881449"/>
                <a:gd name="connsiteX58" fmla="*/ 875422 w 1198104"/>
                <a:gd name="connsiteY58" fmla="*/ 634314 h 881449"/>
                <a:gd name="connsiteX59" fmla="*/ 751855 w 1198104"/>
                <a:gd name="connsiteY59" fmla="*/ 584887 h 881449"/>
                <a:gd name="connsiteX60" fmla="*/ 727141 w 1198104"/>
                <a:gd name="connsiteY60" fmla="*/ 560173 h 881449"/>
                <a:gd name="connsiteX61" fmla="*/ 735379 w 1198104"/>
                <a:gd name="connsiteY61" fmla="*/ 502508 h 881449"/>
                <a:gd name="connsiteX62" fmla="*/ 784806 w 1198104"/>
                <a:gd name="connsiteY62" fmla="*/ 428368 h 881449"/>
                <a:gd name="connsiteX63" fmla="*/ 891898 w 1198104"/>
                <a:gd name="connsiteY63" fmla="*/ 345989 h 881449"/>
                <a:gd name="connsiteX64" fmla="*/ 916611 w 1198104"/>
                <a:gd name="connsiteY64" fmla="*/ 304800 h 881449"/>
                <a:gd name="connsiteX65" fmla="*/ 908374 w 1198104"/>
                <a:gd name="connsiteY65" fmla="*/ 230660 h 881449"/>
                <a:gd name="connsiteX66" fmla="*/ 842471 w 1198104"/>
                <a:gd name="connsiteY66" fmla="*/ 197708 h 881449"/>
                <a:gd name="connsiteX67" fmla="*/ 727141 w 1198104"/>
                <a:gd name="connsiteY67" fmla="*/ 131806 h 881449"/>
                <a:gd name="connsiteX68" fmla="*/ 710666 w 1198104"/>
                <a:gd name="connsiteY68" fmla="*/ 107092 h 881449"/>
                <a:gd name="connsiteX69" fmla="*/ 735379 w 1198104"/>
                <a:gd name="connsiteY69" fmla="*/ 98854 h 881449"/>
                <a:gd name="connsiteX70" fmla="*/ 793044 w 1198104"/>
                <a:gd name="connsiteY70" fmla="*/ 74141 h 881449"/>
                <a:gd name="connsiteX71" fmla="*/ 842471 w 1198104"/>
                <a:gd name="connsiteY71" fmla="*/ 49427 h 881449"/>
                <a:gd name="connsiteX72" fmla="*/ 891898 w 1198104"/>
                <a:gd name="connsiteY72" fmla="*/ 32951 h 881449"/>
                <a:gd name="connsiteX73" fmla="*/ 867184 w 1198104"/>
                <a:gd name="connsiteY73" fmla="*/ 16476 h 88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198104" h="881449">
                  <a:moveTo>
                    <a:pt x="166968" y="774357"/>
                  </a:moveTo>
                  <a:cubicBezTo>
                    <a:pt x="169714" y="733168"/>
                    <a:pt x="152583" y="685319"/>
                    <a:pt x="175206" y="650789"/>
                  </a:cubicBezTo>
                  <a:cubicBezTo>
                    <a:pt x="213457" y="592406"/>
                    <a:pt x="280293" y="546625"/>
                    <a:pt x="348201" y="527222"/>
                  </a:cubicBezTo>
                  <a:cubicBezTo>
                    <a:pt x="359087" y="524112"/>
                    <a:pt x="370266" y="522094"/>
                    <a:pt x="381152" y="518984"/>
                  </a:cubicBezTo>
                  <a:cubicBezTo>
                    <a:pt x="389501" y="516598"/>
                    <a:pt x="397628" y="513492"/>
                    <a:pt x="405866" y="510746"/>
                  </a:cubicBezTo>
                  <a:cubicBezTo>
                    <a:pt x="400374" y="502508"/>
                    <a:pt x="397121" y="492218"/>
                    <a:pt x="389390" y="486033"/>
                  </a:cubicBezTo>
                  <a:cubicBezTo>
                    <a:pt x="382609" y="480608"/>
                    <a:pt x="372739" y="481020"/>
                    <a:pt x="364676" y="477795"/>
                  </a:cubicBezTo>
                  <a:cubicBezTo>
                    <a:pt x="345259" y="470028"/>
                    <a:pt x="326939" y="459422"/>
                    <a:pt x="307011" y="453081"/>
                  </a:cubicBezTo>
                  <a:cubicBezTo>
                    <a:pt x="266389" y="440156"/>
                    <a:pt x="224669" y="430979"/>
                    <a:pt x="183444" y="420130"/>
                  </a:cubicBezTo>
                  <a:cubicBezTo>
                    <a:pt x="172495" y="417249"/>
                    <a:pt x="161545" y="414348"/>
                    <a:pt x="150493" y="411892"/>
                  </a:cubicBezTo>
                  <a:cubicBezTo>
                    <a:pt x="125779" y="406400"/>
                    <a:pt x="100913" y="401556"/>
                    <a:pt x="76352" y="395416"/>
                  </a:cubicBezTo>
                  <a:cubicBezTo>
                    <a:pt x="59127" y="391110"/>
                    <a:pt x="23057" y="375746"/>
                    <a:pt x="10449" y="370703"/>
                  </a:cubicBezTo>
                  <a:cubicBezTo>
                    <a:pt x="1261" y="343139"/>
                    <a:pt x="-7549" y="329557"/>
                    <a:pt x="10449" y="296562"/>
                  </a:cubicBezTo>
                  <a:cubicBezTo>
                    <a:pt x="26242" y="267609"/>
                    <a:pt x="120488" y="204472"/>
                    <a:pt x="134017" y="197708"/>
                  </a:cubicBezTo>
                  <a:cubicBezTo>
                    <a:pt x="251202" y="139116"/>
                    <a:pt x="212187" y="170191"/>
                    <a:pt x="282298" y="148281"/>
                  </a:cubicBezTo>
                  <a:cubicBezTo>
                    <a:pt x="315451" y="137921"/>
                    <a:pt x="347999" y="125690"/>
                    <a:pt x="381152" y="115330"/>
                  </a:cubicBezTo>
                  <a:cubicBezTo>
                    <a:pt x="417254" y="104048"/>
                    <a:pt x="475185" y="97179"/>
                    <a:pt x="504720" y="90616"/>
                  </a:cubicBezTo>
                  <a:cubicBezTo>
                    <a:pt x="524234" y="86280"/>
                    <a:pt x="543163" y="79633"/>
                    <a:pt x="562384" y="74141"/>
                  </a:cubicBezTo>
                  <a:cubicBezTo>
                    <a:pt x="537511" y="57558"/>
                    <a:pt x="528726" y="49250"/>
                    <a:pt x="496482" y="41189"/>
                  </a:cubicBezTo>
                  <a:cubicBezTo>
                    <a:pt x="477645" y="36480"/>
                    <a:pt x="458039" y="35697"/>
                    <a:pt x="438817" y="32951"/>
                  </a:cubicBezTo>
                  <a:cubicBezTo>
                    <a:pt x="422341" y="27459"/>
                    <a:pt x="401670" y="28756"/>
                    <a:pt x="389390" y="16476"/>
                  </a:cubicBezTo>
                  <a:cubicBezTo>
                    <a:pt x="383250" y="10336"/>
                    <a:pt x="405452" y="8990"/>
                    <a:pt x="414103" y="8238"/>
                  </a:cubicBezTo>
                  <a:cubicBezTo>
                    <a:pt x="468884" y="3474"/>
                    <a:pt x="523941" y="2746"/>
                    <a:pt x="578860" y="0"/>
                  </a:cubicBezTo>
                  <a:cubicBezTo>
                    <a:pt x="532179" y="5492"/>
                    <a:pt x="485300" y="9503"/>
                    <a:pt x="438817" y="16476"/>
                  </a:cubicBezTo>
                  <a:cubicBezTo>
                    <a:pt x="430229" y="17764"/>
                    <a:pt x="417987" y="16947"/>
                    <a:pt x="414103" y="24714"/>
                  </a:cubicBezTo>
                  <a:cubicBezTo>
                    <a:pt x="399658" y="53602"/>
                    <a:pt x="448161" y="55882"/>
                    <a:pt x="455293" y="57665"/>
                  </a:cubicBezTo>
                  <a:cubicBezTo>
                    <a:pt x="463531" y="63157"/>
                    <a:pt x="470765" y="70587"/>
                    <a:pt x="480006" y="74141"/>
                  </a:cubicBezTo>
                  <a:cubicBezTo>
                    <a:pt x="506763" y="84432"/>
                    <a:pt x="534983" y="90423"/>
                    <a:pt x="562384" y="98854"/>
                  </a:cubicBezTo>
                  <a:cubicBezTo>
                    <a:pt x="570684" y="101408"/>
                    <a:pt x="578720" y="104807"/>
                    <a:pt x="587098" y="107092"/>
                  </a:cubicBezTo>
                  <a:cubicBezTo>
                    <a:pt x="608944" y="113050"/>
                    <a:pt x="631519" y="116407"/>
                    <a:pt x="653001" y="123568"/>
                  </a:cubicBezTo>
                  <a:cubicBezTo>
                    <a:pt x="664651" y="127451"/>
                    <a:pt x="674665" y="135206"/>
                    <a:pt x="685952" y="140043"/>
                  </a:cubicBezTo>
                  <a:cubicBezTo>
                    <a:pt x="693934" y="143464"/>
                    <a:pt x="702428" y="145535"/>
                    <a:pt x="710666" y="148281"/>
                  </a:cubicBezTo>
                  <a:cubicBezTo>
                    <a:pt x="670343" y="208765"/>
                    <a:pt x="706217" y="167576"/>
                    <a:pt x="570622" y="197708"/>
                  </a:cubicBezTo>
                  <a:cubicBezTo>
                    <a:pt x="545275" y="203341"/>
                    <a:pt x="475909" y="237171"/>
                    <a:pt x="471768" y="238897"/>
                  </a:cubicBezTo>
                  <a:cubicBezTo>
                    <a:pt x="463753" y="242237"/>
                    <a:pt x="454822" y="243252"/>
                    <a:pt x="447055" y="247135"/>
                  </a:cubicBezTo>
                  <a:cubicBezTo>
                    <a:pt x="295437" y="322946"/>
                    <a:pt x="481337" y="240682"/>
                    <a:pt x="331725" y="304800"/>
                  </a:cubicBezTo>
                  <a:cubicBezTo>
                    <a:pt x="326233" y="313038"/>
                    <a:pt x="316234" y="319662"/>
                    <a:pt x="315249" y="329514"/>
                  </a:cubicBezTo>
                  <a:cubicBezTo>
                    <a:pt x="309491" y="387093"/>
                    <a:pt x="323250" y="390888"/>
                    <a:pt x="364676" y="420130"/>
                  </a:cubicBezTo>
                  <a:cubicBezTo>
                    <a:pt x="397030" y="442968"/>
                    <a:pt x="430579" y="464066"/>
                    <a:pt x="463530" y="486033"/>
                  </a:cubicBezTo>
                  <a:cubicBezTo>
                    <a:pt x="471768" y="491525"/>
                    <a:pt x="479389" y="498080"/>
                    <a:pt x="488244" y="502508"/>
                  </a:cubicBezTo>
                  <a:cubicBezTo>
                    <a:pt x="515703" y="516238"/>
                    <a:pt x="543591" y="529142"/>
                    <a:pt x="570622" y="543697"/>
                  </a:cubicBezTo>
                  <a:cubicBezTo>
                    <a:pt x="579339" y="548391"/>
                    <a:pt x="586323" y="556076"/>
                    <a:pt x="595336" y="560173"/>
                  </a:cubicBezTo>
                  <a:cubicBezTo>
                    <a:pt x="648569" y="584370"/>
                    <a:pt x="671168" y="587369"/>
                    <a:pt x="727141" y="601362"/>
                  </a:cubicBezTo>
                  <a:cubicBezTo>
                    <a:pt x="724395" y="615092"/>
                    <a:pt x="725850" y="630394"/>
                    <a:pt x="718903" y="642551"/>
                  </a:cubicBezTo>
                  <a:cubicBezTo>
                    <a:pt x="713991" y="651147"/>
                    <a:pt x="702110" y="653087"/>
                    <a:pt x="694190" y="659027"/>
                  </a:cubicBezTo>
                  <a:cubicBezTo>
                    <a:pt x="680124" y="669577"/>
                    <a:pt x="666731" y="680995"/>
                    <a:pt x="653001" y="691979"/>
                  </a:cubicBezTo>
                  <a:cubicBezTo>
                    <a:pt x="644763" y="705709"/>
                    <a:pt x="638707" y="721011"/>
                    <a:pt x="628287" y="733168"/>
                  </a:cubicBezTo>
                  <a:cubicBezTo>
                    <a:pt x="572398" y="798371"/>
                    <a:pt x="633998" y="688795"/>
                    <a:pt x="587098" y="782595"/>
                  </a:cubicBezTo>
                  <a:cubicBezTo>
                    <a:pt x="600828" y="801817"/>
                    <a:pt x="606960" y="830104"/>
                    <a:pt x="628287" y="840260"/>
                  </a:cubicBezTo>
                  <a:cubicBezTo>
                    <a:pt x="668646" y="859478"/>
                    <a:pt x="716727" y="854131"/>
                    <a:pt x="760093" y="864973"/>
                  </a:cubicBezTo>
                  <a:cubicBezTo>
                    <a:pt x="772007" y="867951"/>
                    <a:pt x="782060" y="875957"/>
                    <a:pt x="793044" y="881449"/>
                  </a:cubicBezTo>
                  <a:cubicBezTo>
                    <a:pt x="967530" y="872017"/>
                    <a:pt x="1013179" y="896509"/>
                    <a:pt x="1122557" y="856735"/>
                  </a:cubicBezTo>
                  <a:cubicBezTo>
                    <a:pt x="1144606" y="848717"/>
                    <a:pt x="1166492" y="840260"/>
                    <a:pt x="1188460" y="832022"/>
                  </a:cubicBezTo>
                  <a:cubicBezTo>
                    <a:pt x="1191206" y="818292"/>
                    <a:pt x="1201898" y="803833"/>
                    <a:pt x="1196698" y="790833"/>
                  </a:cubicBezTo>
                  <a:cubicBezTo>
                    <a:pt x="1180884" y="751298"/>
                    <a:pt x="1159836" y="752296"/>
                    <a:pt x="1130795" y="741406"/>
                  </a:cubicBezTo>
                  <a:cubicBezTo>
                    <a:pt x="1094983" y="727977"/>
                    <a:pt x="1059069" y="714778"/>
                    <a:pt x="1023703" y="700216"/>
                  </a:cubicBezTo>
                  <a:cubicBezTo>
                    <a:pt x="1012348" y="695540"/>
                    <a:pt x="1002154" y="688302"/>
                    <a:pt x="990752" y="683741"/>
                  </a:cubicBezTo>
                  <a:cubicBezTo>
                    <a:pt x="960910" y="671804"/>
                    <a:pt x="929678" y="663450"/>
                    <a:pt x="900136" y="650789"/>
                  </a:cubicBezTo>
                  <a:cubicBezTo>
                    <a:pt x="891036" y="646889"/>
                    <a:pt x="884561" y="638122"/>
                    <a:pt x="875422" y="634314"/>
                  </a:cubicBezTo>
                  <a:cubicBezTo>
                    <a:pt x="692195" y="557970"/>
                    <a:pt x="889362" y="653639"/>
                    <a:pt x="751855" y="584887"/>
                  </a:cubicBezTo>
                  <a:cubicBezTo>
                    <a:pt x="743617" y="576649"/>
                    <a:pt x="729426" y="571597"/>
                    <a:pt x="727141" y="560173"/>
                  </a:cubicBezTo>
                  <a:cubicBezTo>
                    <a:pt x="723333" y="541133"/>
                    <a:pt x="730670" y="521345"/>
                    <a:pt x="735379" y="502508"/>
                  </a:cubicBezTo>
                  <a:cubicBezTo>
                    <a:pt x="745527" y="461916"/>
                    <a:pt x="754106" y="455998"/>
                    <a:pt x="784806" y="428368"/>
                  </a:cubicBezTo>
                  <a:cubicBezTo>
                    <a:pt x="828120" y="389385"/>
                    <a:pt x="843501" y="380559"/>
                    <a:pt x="891898" y="345989"/>
                  </a:cubicBezTo>
                  <a:cubicBezTo>
                    <a:pt x="900136" y="332259"/>
                    <a:pt x="910108" y="319431"/>
                    <a:pt x="916611" y="304800"/>
                  </a:cubicBezTo>
                  <a:cubicBezTo>
                    <a:pt x="926962" y="281511"/>
                    <a:pt x="930979" y="251005"/>
                    <a:pt x="908374" y="230660"/>
                  </a:cubicBezTo>
                  <a:cubicBezTo>
                    <a:pt x="890118" y="214230"/>
                    <a:pt x="864033" y="209469"/>
                    <a:pt x="842471" y="197708"/>
                  </a:cubicBezTo>
                  <a:cubicBezTo>
                    <a:pt x="803600" y="176506"/>
                    <a:pt x="727141" y="131806"/>
                    <a:pt x="727141" y="131806"/>
                  </a:cubicBezTo>
                  <a:cubicBezTo>
                    <a:pt x="721649" y="123568"/>
                    <a:pt x="708265" y="116697"/>
                    <a:pt x="710666" y="107092"/>
                  </a:cubicBezTo>
                  <a:cubicBezTo>
                    <a:pt x="712772" y="98668"/>
                    <a:pt x="727317" y="102079"/>
                    <a:pt x="735379" y="98854"/>
                  </a:cubicBezTo>
                  <a:cubicBezTo>
                    <a:pt x="754796" y="91087"/>
                    <a:pt x="774056" y="82905"/>
                    <a:pt x="793044" y="74141"/>
                  </a:cubicBezTo>
                  <a:cubicBezTo>
                    <a:pt x="809769" y="66422"/>
                    <a:pt x="825468" y="56512"/>
                    <a:pt x="842471" y="49427"/>
                  </a:cubicBezTo>
                  <a:cubicBezTo>
                    <a:pt x="858502" y="42747"/>
                    <a:pt x="875422" y="38443"/>
                    <a:pt x="891898" y="32951"/>
                  </a:cubicBezTo>
                  <a:lnTo>
                    <a:pt x="867184" y="1647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991226" y="4819650"/>
              <a:ext cx="772040" cy="1103356"/>
            </a:xfrm>
            <a:custGeom>
              <a:avLst/>
              <a:gdLst>
                <a:gd name="connsiteX0" fmla="*/ 134585 w 562953"/>
                <a:gd name="connsiteY0" fmla="*/ 930875 h 930875"/>
                <a:gd name="connsiteX1" fmla="*/ 52207 w 562953"/>
                <a:gd name="connsiteY1" fmla="*/ 593124 h 930875"/>
                <a:gd name="connsiteX2" fmla="*/ 19256 w 562953"/>
                <a:gd name="connsiteY2" fmla="*/ 494270 h 930875"/>
                <a:gd name="connsiteX3" fmla="*/ 11018 w 562953"/>
                <a:gd name="connsiteY3" fmla="*/ 469556 h 930875"/>
                <a:gd name="connsiteX4" fmla="*/ 2780 w 562953"/>
                <a:gd name="connsiteY4" fmla="*/ 411892 h 930875"/>
                <a:gd name="connsiteX5" fmla="*/ 27493 w 562953"/>
                <a:gd name="connsiteY5" fmla="*/ 436605 h 930875"/>
                <a:gd name="connsiteX6" fmla="*/ 52207 w 562953"/>
                <a:gd name="connsiteY6" fmla="*/ 527221 h 930875"/>
                <a:gd name="connsiteX7" fmla="*/ 93396 w 562953"/>
                <a:gd name="connsiteY7" fmla="*/ 626075 h 930875"/>
                <a:gd name="connsiteX8" fmla="*/ 109872 w 562953"/>
                <a:gd name="connsiteY8" fmla="*/ 650789 h 930875"/>
                <a:gd name="connsiteX9" fmla="*/ 159299 w 562953"/>
                <a:gd name="connsiteY9" fmla="*/ 724929 h 930875"/>
                <a:gd name="connsiteX10" fmla="*/ 159299 w 562953"/>
                <a:gd name="connsiteY10" fmla="*/ 255373 h 930875"/>
                <a:gd name="connsiteX11" fmla="*/ 192250 w 562953"/>
                <a:gd name="connsiteY11" fmla="*/ 354227 h 930875"/>
                <a:gd name="connsiteX12" fmla="*/ 225202 w 562953"/>
                <a:gd name="connsiteY12" fmla="*/ 444843 h 930875"/>
                <a:gd name="connsiteX13" fmla="*/ 233439 w 562953"/>
                <a:gd name="connsiteY13" fmla="*/ 469556 h 930875"/>
                <a:gd name="connsiteX14" fmla="*/ 282866 w 562953"/>
                <a:gd name="connsiteY14" fmla="*/ 576648 h 930875"/>
                <a:gd name="connsiteX15" fmla="*/ 291104 w 562953"/>
                <a:gd name="connsiteY15" fmla="*/ 601362 h 930875"/>
                <a:gd name="connsiteX16" fmla="*/ 266391 w 562953"/>
                <a:gd name="connsiteY16" fmla="*/ 461319 h 930875"/>
                <a:gd name="connsiteX17" fmla="*/ 200488 w 562953"/>
                <a:gd name="connsiteY17" fmla="*/ 280086 h 930875"/>
                <a:gd name="connsiteX18" fmla="*/ 192250 w 562953"/>
                <a:gd name="connsiteY18" fmla="*/ 214184 h 930875"/>
                <a:gd name="connsiteX19" fmla="*/ 184012 w 562953"/>
                <a:gd name="connsiteY19" fmla="*/ 189470 h 930875"/>
                <a:gd name="connsiteX20" fmla="*/ 192250 w 562953"/>
                <a:gd name="connsiteY20" fmla="*/ 222421 h 930875"/>
                <a:gd name="connsiteX21" fmla="*/ 216964 w 562953"/>
                <a:gd name="connsiteY21" fmla="*/ 288324 h 930875"/>
                <a:gd name="connsiteX22" fmla="*/ 241677 w 562953"/>
                <a:gd name="connsiteY22" fmla="*/ 321275 h 930875"/>
                <a:gd name="connsiteX23" fmla="*/ 282866 w 562953"/>
                <a:gd name="connsiteY23" fmla="*/ 411892 h 930875"/>
                <a:gd name="connsiteX24" fmla="*/ 348769 w 562953"/>
                <a:gd name="connsiteY24" fmla="*/ 535459 h 930875"/>
                <a:gd name="connsiteX25" fmla="*/ 357007 w 562953"/>
                <a:gd name="connsiteY25" fmla="*/ 280086 h 930875"/>
                <a:gd name="connsiteX26" fmla="*/ 348769 w 562953"/>
                <a:gd name="connsiteY26" fmla="*/ 181232 h 930875"/>
                <a:gd name="connsiteX27" fmla="*/ 340531 w 562953"/>
                <a:gd name="connsiteY27" fmla="*/ 131805 h 930875"/>
                <a:gd name="connsiteX28" fmla="*/ 348769 w 562953"/>
                <a:gd name="connsiteY28" fmla="*/ 164756 h 930875"/>
                <a:gd name="connsiteX29" fmla="*/ 389958 w 562953"/>
                <a:gd name="connsiteY29" fmla="*/ 280086 h 930875"/>
                <a:gd name="connsiteX30" fmla="*/ 414672 w 562953"/>
                <a:gd name="connsiteY30" fmla="*/ 337751 h 930875"/>
                <a:gd name="connsiteX31" fmla="*/ 431147 w 562953"/>
                <a:gd name="connsiteY31" fmla="*/ 362465 h 930875"/>
                <a:gd name="connsiteX32" fmla="*/ 464099 w 562953"/>
                <a:gd name="connsiteY32" fmla="*/ 436605 h 930875"/>
                <a:gd name="connsiteX33" fmla="*/ 530002 w 562953"/>
                <a:gd name="connsiteY33" fmla="*/ 543697 h 930875"/>
                <a:gd name="connsiteX34" fmla="*/ 505288 w 562953"/>
                <a:gd name="connsiteY34" fmla="*/ 387178 h 930875"/>
                <a:gd name="connsiteX35" fmla="*/ 488812 w 562953"/>
                <a:gd name="connsiteY35" fmla="*/ 354227 h 930875"/>
                <a:gd name="connsiteX36" fmla="*/ 464099 w 562953"/>
                <a:gd name="connsiteY36" fmla="*/ 263611 h 930875"/>
                <a:gd name="connsiteX37" fmla="*/ 447623 w 562953"/>
                <a:gd name="connsiteY37" fmla="*/ 238897 h 930875"/>
                <a:gd name="connsiteX38" fmla="*/ 406434 w 562953"/>
                <a:gd name="connsiteY38" fmla="*/ 123567 h 930875"/>
                <a:gd name="connsiteX39" fmla="*/ 398196 w 562953"/>
                <a:gd name="connsiteY39" fmla="*/ 74140 h 930875"/>
                <a:gd name="connsiteX40" fmla="*/ 389958 w 562953"/>
                <a:gd name="connsiteY40" fmla="*/ 32951 h 930875"/>
                <a:gd name="connsiteX41" fmla="*/ 406434 w 562953"/>
                <a:gd name="connsiteY41" fmla="*/ 148281 h 930875"/>
                <a:gd name="connsiteX42" fmla="*/ 414672 w 562953"/>
                <a:gd name="connsiteY42" fmla="*/ 181232 h 930875"/>
                <a:gd name="connsiteX43" fmla="*/ 455861 w 562953"/>
                <a:gd name="connsiteY43" fmla="*/ 280086 h 930875"/>
                <a:gd name="connsiteX44" fmla="*/ 464099 w 562953"/>
                <a:gd name="connsiteY44" fmla="*/ 313038 h 930875"/>
                <a:gd name="connsiteX45" fmla="*/ 521764 w 562953"/>
                <a:gd name="connsiteY45" fmla="*/ 436605 h 930875"/>
                <a:gd name="connsiteX46" fmla="*/ 554715 w 562953"/>
                <a:gd name="connsiteY46" fmla="*/ 535459 h 930875"/>
                <a:gd name="connsiteX47" fmla="*/ 562953 w 562953"/>
                <a:gd name="connsiteY47" fmla="*/ 510746 h 930875"/>
                <a:gd name="connsiteX48" fmla="*/ 554715 w 562953"/>
                <a:gd name="connsiteY48" fmla="*/ 477794 h 930875"/>
                <a:gd name="connsiteX49" fmla="*/ 538239 w 562953"/>
                <a:gd name="connsiteY49" fmla="*/ 420129 h 930875"/>
                <a:gd name="connsiteX50" fmla="*/ 505288 w 562953"/>
                <a:gd name="connsiteY50" fmla="*/ 321275 h 930875"/>
                <a:gd name="connsiteX51" fmla="*/ 464099 w 562953"/>
                <a:gd name="connsiteY51" fmla="*/ 189470 h 930875"/>
                <a:gd name="connsiteX52" fmla="*/ 447623 w 562953"/>
                <a:gd name="connsiteY52" fmla="*/ 164756 h 930875"/>
                <a:gd name="connsiteX53" fmla="*/ 431147 w 562953"/>
                <a:gd name="connsiteY53" fmla="*/ 90616 h 930875"/>
                <a:gd name="connsiteX54" fmla="*/ 422910 w 562953"/>
                <a:gd name="connsiteY54" fmla="*/ 41189 h 930875"/>
                <a:gd name="connsiteX55" fmla="*/ 414672 w 562953"/>
                <a:gd name="connsiteY55" fmla="*/ 0 h 930875"/>
                <a:gd name="connsiteX56" fmla="*/ 406434 w 562953"/>
                <a:gd name="connsiteY56" fmla="*/ 181232 h 930875"/>
                <a:gd name="connsiteX57" fmla="*/ 414672 w 562953"/>
                <a:gd name="connsiteY57" fmla="*/ 518984 h 930875"/>
                <a:gd name="connsiteX58" fmla="*/ 422910 w 562953"/>
                <a:gd name="connsiteY58" fmla="*/ 551935 h 930875"/>
                <a:gd name="connsiteX59" fmla="*/ 398196 w 562953"/>
                <a:gd name="connsiteY59" fmla="*/ 477794 h 930875"/>
                <a:gd name="connsiteX60" fmla="*/ 357007 w 562953"/>
                <a:gd name="connsiteY60" fmla="*/ 403654 h 930875"/>
                <a:gd name="connsiteX61" fmla="*/ 348769 w 562953"/>
                <a:gd name="connsiteY61" fmla="*/ 378940 h 930875"/>
                <a:gd name="connsiteX62" fmla="*/ 282866 w 562953"/>
                <a:gd name="connsiteY62" fmla="*/ 238897 h 930875"/>
                <a:gd name="connsiteX63" fmla="*/ 274629 w 562953"/>
                <a:gd name="connsiteY63" fmla="*/ 205946 h 930875"/>
                <a:gd name="connsiteX64" fmla="*/ 324056 w 562953"/>
                <a:gd name="connsiteY64" fmla="*/ 411892 h 930875"/>
                <a:gd name="connsiteX65" fmla="*/ 348769 w 562953"/>
                <a:gd name="connsiteY65" fmla="*/ 527221 h 930875"/>
                <a:gd name="connsiteX66" fmla="*/ 381720 w 562953"/>
                <a:gd name="connsiteY66" fmla="*/ 700216 h 930875"/>
                <a:gd name="connsiteX67" fmla="*/ 373483 w 562953"/>
                <a:gd name="connsiteY67" fmla="*/ 724929 h 930875"/>
                <a:gd name="connsiteX68" fmla="*/ 357007 w 562953"/>
                <a:gd name="connsiteY68" fmla="*/ 700216 h 930875"/>
                <a:gd name="connsiteX69" fmla="*/ 340531 w 562953"/>
                <a:gd name="connsiteY69" fmla="*/ 667265 h 930875"/>
                <a:gd name="connsiteX70" fmla="*/ 266391 w 562953"/>
                <a:gd name="connsiteY70" fmla="*/ 543697 h 930875"/>
                <a:gd name="connsiteX71" fmla="*/ 233439 w 562953"/>
                <a:gd name="connsiteY71" fmla="*/ 477794 h 930875"/>
                <a:gd name="connsiteX72" fmla="*/ 184012 w 562953"/>
                <a:gd name="connsiteY72" fmla="*/ 395416 h 930875"/>
                <a:gd name="connsiteX73" fmla="*/ 175774 w 562953"/>
                <a:gd name="connsiteY73" fmla="*/ 551935 h 930875"/>
                <a:gd name="connsiteX74" fmla="*/ 192250 w 562953"/>
                <a:gd name="connsiteY74" fmla="*/ 691978 h 930875"/>
                <a:gd name="connsiteX75" fmla="*/ 184012 w 562953"/>
                <a:gd name="connsiteY75" fmla="*/ 609600 h 930875"/>
                <a:gd name="connsiteX76" fmla="*/ 126347 w 562953"/>
                <a:gd name="connsiteY76" fmla="*/ 461319 h 930875"/>
                <a:gd name="connsiteX77" fmla="*/ 93396 w 562953"/>
                <a:gd name="connsiteY77" fmla="*/ 354227 h 930875"/>
                <a:gd name="connsiteX78" fmla="*/ 101634 w 562953"/>
                <a:gd name="connsiteY78" fmla="*/ 420129 h 930875"/>
                <a:gd name="connsiteX79" fmla="*/ 151061 w 562953"/>
                <a:gd name="connsiteY79" fmla="*/ 659027 h 930875"/>
                <a:gd name="connsiteX80" fmla="*/ 159299 w 562953"/>
                <a:gd name="connsiteY80" fmla="*/ 716692 h 930875"/>
                <a:gd name="connsiteX81" fmla="*/ 167537 w 562953"/>
                <a:gd name="connsiteY81" fmla="*/ 757881 h 930875"/>
                <a:gd name="connsiteX82" fmla="*/ 134585 w 562953"/>
                <a:gd name="connsiteY82" fmla="*/ 724929 h 9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62953" h="930875">
                  <a:moveTo>
                    <a:pt x="134585" y="930875"/>
                  </a:moveTo>
                  <a:cubicBezTo>
                    <a:pt x="107126" y="818291"/>
                    <a:pt x="81803" y="705165"/>
                    <a:pt x="52207" y="593124"/>
                  </a:cubicBezTo>
                  <a:cubicBezTo>
                    <a:pt x="43336" y="559542"/>
                    <a:pt x="30240" y="527221"/>
                    <a:pt x="19256" y="494270"/>
                  </a:cubicBezTo>
                  <a:lnTo>
                    <a:pt x="11018" y="469556"/>
                  </a:lnTo>
                  <a:cubicBezTo>
                    <a:pt x="8272" y="450335"/>
                    <a:pt x="-5903" y="429259"/>
                    <a:pt x="2780" y="411892"/>
                  </a:cubicBezTo>
                  <a:cubicBezTo>
                    <a:pt x="7990" y="401472"/>
                    <a:pt x="22904" y="425897"/>
                    <a:pt x="27493" y="436605"/>
                  </a:cubicBezTo>
                  <a:cubicBezTo>
                    <a:pt x="39826" y="465382"/>
                    <a:pt x="43606" y="497117"/>
                    <a:pt x="52207" y="527221"/>
                  </a:cubicBezTo>
                  <a:cubicBezTo>
                    <a:pt x="61449" y="559566"/>
                    <a:pt x="80427" y="600138"/>
                    <a:pt x="93396" y="626075"/>
                  </a:cubicBezTo>
                  <a:cubicBezTo>
                    <a:pt x="97824" y="634931"/>
                    <a:pt x="104625" y="642393"/>
                    <a:pt x="109872" y="650789"/>
                  </a:cubicBezTo>
                  <a:cubicBezTo>
                    <a:pt x="149593" y="714343"/>
                    <a:pt x="118166" y="670087"/>
                    <a:pt x="159299" y="724929"/>
                  </a:cubicBezTo>
                  <a:cubicBezTo>
                    <a:pt x="217477" y="550402"/>
                    <a:pt x="115781" y="864643"/>
                    <a:pt x="159299" y="255373"/>
                  </a:cubicBezTo>
                  <a:cubicBezTo>
                    <a:pt x="161774" y="220728"/>
                    <a:pt x="180839" y="321421"/>
                    <a:pt x="192250" y="354227"/>
                  </a:cubicBezTo>
                  <a:cubicBezTo>
                    <a:pt x="202809" y="384584"/>
                    <a:pt x="214392" y="414575"/>
                    <a:pt x="225202" y="444843"/>
                  </a:cubicBezTo>
                  <a:cubicBezTo>
                    <a:pt x="228122" y="453020"/>
                    <a:pt x="229556" y="461790"/>
                    <a:pt x="233439" y="469556"/>
                  </a:cubicBezTo>
                  <a:cubicBezTo>
                    <a:pt x="258119" y="518915"/>
                    <a:pt x="261553" y="523365"/>
                    <a:pt x="282866" y="576648"/>
                  </a:cubicBezTo>
                  <a:cubicBezTo>
                    <a:pt x="286091" y="584711"/>
                    <a:pt x="288358" y="593124"/>
                    <a:pt x="291104" y="601362"/>
                  </a:cubicBezTo>
                  <a:cubicBezTo>
                    <a:pt x="284519" y="548684"/>
                    <a:pt x="282187" y="513221"/>
                    <a:pt x="266391" y="461319"/>
                  </a:cubicBezTo>
                  <a:cubicBezTo>
                    <a:pt x="255817" y="426574"/>
                    <a:pt x="217405" y="325198"/>
                    <a:pt x="200488" y="280086"/>
                  </a:cubicBezTo>
                  <a:cubicBezTo>
                    <a:pt x="197742" y="258119"/>
                    <a:pt x="196210" y="235965"/>
                    <a:pt x="192250" y="214184"/>
                  </a:cubicBezTo>
                  <a:cubicBezTo>
                    <a:pt x="190697" y="205640"/>
                    <a:pt x="184012" y="180786"/>
                    <a:pt x="184012" y="189470"/>
                  </a:cubicBezTo>
                  <a:cubicBezTo>
                    <a:pt x="184012" y="200792"/>
                    <a:pt x="188670" y="211680"/>
                    <a:pt x="192250" y="222421"/>
                  </a:cubicBezTo>
                  <a:cubicBezTo>
                    <a:pt x="199669" y="244679"/>
                    <a:pt x="206472" y="267339"/>
                    <a:pt x="216964" y="288324"/>
                  </a:cubicBezTo>
                  <a:cubicBezTo>
                    <a:pt x="223104" y="300604"/>
                    <a:pt x="234759" y="309416"/>
                    <a:pt x="241677" y="321275"/>
                  </a:cubicBezTo>
                  <a:cubicBezTo>
                    <a:pt x="331430" y="475137"/>
                    <a:pt x="248154" y="335525"/>
                    <a:pt x="282866" y="411892"/>
                  </a:cubicBezTo>
                  <a:cubicBezTo>
                    <a:pt x="306666" y="464252"/>
                    <a:pt x="320807" y="486524"/>
                    <a:pt x="348769" y="535459"/>
                  </a:cubicBezTo>
                  <a:cubicBezTo>
                    <a:pt x="407511" y="447349"/>
                    <a:pt x="368795" y="515845"/>
                    <a:pt x="357007" y="280086"/>
                  </a:cubicBezTo>
                  <a:cubicBezTo>
                    <a:pt x="355356" y="247062"/>
                    <a:pt x="352421" y="214095"/>
                    <a:pt x="348769" y="181232"/>
                  </a:cubicBezTo>
                  <a:cubicBezTo>
                    <a:pt x="346924" y="164631"/>
                    <a:pt x="340531" y="148508"/>
                    <a:pt x="340531" y="131805"/>
                  </a:cubicBezTo>
                  <a:cubicBezTo>
                    <a:pt x="340531" y="120483"/>
                    <a:pt x="345189" y="154015"/>
                    <a:pt x="348769" y="164756"/>
                  </a:cubicBezTo>
                  <a:cubicBezTo>
                    <a:pt x="361678" y="203483"/>
                    <a:pt x="373877" y="242565"/>
                    <a:pt x="389958" y="280086"/>
                  </a:cubicBezTo>
                  <a:cubicBezTo>
                    <a:pt x="398196" y="299308"/>
                    <a:pt x="405320" y="319046"/>
                    <a:pt x="414672" y="337751"/>
                  </a:cubicBezTo>
                  <a:cubicBezTo>
                    <a:pt x="419100" y="346606"/>
                    <a:pt x="426719" y="353610"/>
                    <a:pt x="431147" y="362465"/>
                  </a:cubicBezTo>
                  <a:cubicBezTo>
                    <a:pt x="443242" y="386654"/>
                    <a:pt x="452004" y="412416"/>
                    <a:pt x="464099" y="436605"/>
                  </a:cubicBezTo>
                  <a:cubicBezTo>
                    <a:pt x="485490" y="479388"/>
                    <a:pt x="503896" y="504539"/>
                    <a:pt x="530002" y="543697"/>
                  </a:cubicBezTo>
                  <a:cubicBezTo>
                    <a:pt x="523842" y="488262"/>
                    <a:pt x="520817" y="441529"/>
                    <a:pt x="505288" y="387178"/>
                  </a:cubicBezTo>
                  <a:cubicBezTo>
                    <a:pt x="501914" y="375370"/>
                    <a:pt x="492695" y="365877"/>
                    <a:pt x="488812" y="354227"/>
                  </a:cubicBezTo>
                  <a:cubicBezTo>
                    <a:pt x="478911" y="324525"/>
                    <a:pt x="474629" y="293096"/>
                    <a:pt x="464099" y="263611"/>
                  </a:cubicBezTo>
                  <a:cubicBezTo>
                    <a:pt x="460769" y="254287"/>
                    <a:pt x="451393" y="248052"/>
                    <a:pt x="447623" y="238897"/>
                  </a:cubicBezTo>
                  <a:cubicBezTo>
                    <a:pt x="432080" y="201150"/>
                    <a:pt x="413145" y="163833"/>
                    <a:pt x="406434" y="123567"/>
                  </a:cubicBezTo>
                  <a:cubicBezTo>
                    <a:pt x="403688" y="107091"/>
                    <a:pt x="401184" y="90574"/>
                    <a:pt x="398196" y="74140"/>
                  </a:cubicBezTo>
                  <a:cubicBezTo>
                    <a:pt x="395691" y="60364"/>
                    <a:pt x="388412" y="19035"/>
                    <a:pt x="389958" y="32951"/>
                  </a:cubicBezTo>
                  <a:cubicBezTo>
                    <a:pt x="394247" y="71547"/>
                    <a:pt x="400050" y="109976"/>
                    <a:pt x="406434" y="148281"/>
                  </a:cubicBezTo>
                  <a:cubicBezTo>
                    <a:pt x="408295" y="159449"/>
                    <a:pt x="410697" y="170631"/>
                    <a:pt x="414672" y="181232"/>
                  </a:cubicBezTo>
                  <a:cubicBezTo>
                    <a:pt x="427206" y="214656"/>
                    <a:pt x="443327" y="246662"/>
                    <a:pt x="455861" y="280086"/>
                  </a:cubicBezTo>
                  <a:cubicBezTo>
                    <a:pt x="459836" y="290687"/>
                    <a:pt x="459705" y="302603"/>
                    <a:pt x="464099" y="313038"/>
                  </a:cubicBezTo>
                  <a:cubicBezTo>
                    <a:pt x="481738" y="354929"/>
                    <a:pt x="507391" y="393484"/>
                    <a:pt x="521764" y="436605"/>
                  </a:cubicBezTo>
                  <a:lnTo>
                    <a:pt x="554715" y="535459"/>
                  </a:lnTo>
                  <a:cubicBezTo>
                    <a:pt x="557461" y="527221"/>
                    <a:pt x="562953" y="519429"/>
                    <a:pt x="562953" y="510746"/>
                  </a:cubicBezTo>
                  <a:cubicBezTo>
                    <a:pt x="562953" y="499424"/>
                    <a:pt x="557694" y="488717"/>
                    <a:pt x="554715" y="477794"/>
                  </a:cubicBezTo>
                  <a:cubicBezTo>
                    <a:pt x="549455" y="458508"/>
                    <a:pt x="544259" y="439192"/>
                    <a:pt x="538239" y="420129"/>
                  </a:cubicBezTo>
                  <a:cubicBezTo>
                    <a:pt x="527780" y="387008"/>
                    <a:pt x="513712" y="354972"/>
                    <a:pt x="505288" y="321275"/>
                  </a:cubicBezTo>
                  <a:cubicBezTo>
                    <a:pt x="492595" y="270506"/>
                    <a:pt x="488452" y="250352"/>
                    <a:pt x="464099" y="189470"/>
                  </a:cubicBezTo>
                  <a:cubicBezTo>
                    <a:pt x="460422" y="180277"/>
                    <a:pt x="453115" y="172994"/>
                    <a:pt x="447623" y="164756"/>
                  </a:cubicBezTo>
                  <a:cubicBezTo>
                    <a:pt x="442131" y="140043"/>
                    <a:pt x="436112" y="115441"/>
                    <a:pt x="431147" y="90616"/>
                  </a:cubicBezTo>
                  <a:cubicBezTo>
                    <a:pt x="427871" y="74237"/>
                    <a:pt x="425898" y="57622"/>
                    <a:pt x="422910" y="41189"/>
                  </a:cubicBezTo>
                  <a:cubicBezTo>
                    <a:pt x="420405" y="27413"/>
                    <a:pt x="417418" y="13730"/>
                    <a:pt x="414672" y="0"/>
                  </a:cubicBezTo>
                  <a:cubicBezTo>
                    <a:pt x="411926" y="60411"/>
                    <a:pt x="406434" y="120759"/>
                    <a:pt x="406434" y="181232"/>
                  </a:cubicBezTo>
                  <a:cubicBezTo>
                    <a:pt x="406434" y="293849"/>
                    <a:pt x="409672" y="406478"/>
                    <a:pt x="414672" y="518984"/>
                  </a:cubicBezTo>
                  <a:cubicBezTo>
                    <a:pt x="415175" y="530295"/>
                    <a:pt x="427115" y="562447"/>
                    <a:pt x="422910" y="551935"/>
                  </a:cubicBezTo>
                  <a:cubicBezTo>
                    <a:pt x="413235" y="527748"/>
                    <a:pt x="410847" y="500566"/>
                    <a:pt x="398196" y="477794"/>
                  </a:cubicBezTo>
                  <a:cubicBezTo>
                    <a:pt x="384466" y="453081"/>
                    <a:pt x="369650" y="428940"/>
                    <a:pt x="357007" y="403654"/>
                  </a:cubicBezTo>
                  <a:cubicBezTo>
                    <a:pt x="353124" y="395887"/>
                    <a:pt x="352362" y="386845"/>
                    <a:pt x="348769" y="378940"/>
                  </a:cubicBezTo>
                  <a:cubicBezTo>
                    <a:pt x="315315" y="305340"/>
                    <a:pt x="313029" y="317322"/>
                    <a:pt x="282866" y="238897"/>
                  </a:cubicBezTo>
                  <a:cubicBezTo>
                    <a:pt x="278802" y="228330"/>
                    <a:pt x="277375" y="216930"/>
                    <a:pt x="274629" y="205946"/>
                  </a:cubicBezTo>
                  <a:cubicBezTo>
                    <a:pt x="244701" y="295725"/>
                    <a:pt x="275743" y="186430"/>
                    <a:pt x="324056" y="411892"/>
                  </a:cubicBezTo>
                  <a:cubicBezTo>
                    <a:pt x="332294" y="450335"/>
                    <a:pt x="341344" y="488613"/>
                    <a:pt x="348769" y="527221"/>
                  </a:cubicBezTo>
                  <a:cubicBezTo>
                    <a:pt x="392997" y="757205"/>
                    <a:pt x="340121" y="513013"/>
                    <a:pt x="381720" y="700216"/>
                  </a:cubicBezTo>
                  <a:cubicBezTo>
                    <a:pt x="378974" y="708454"/>
                    <a:pt x="382166" y="724929"/>
                    <a:pt x="373483" y="724929"/>
                  </a:cubicBezTo>
                  <a:cubicBezTo>
                    <a:pt x="363582" y="724929"/>
                    <a:pt x="361919" y="708812"/>
                    <a:pt x="357007" y="700216"/>
                  </a:cubicBezTo>
                  <a:cubicBezTo>
                    <a:pt x="350914" y="689554"/>
                    <a:pt x="346684" y="677893"/>
                    <a:pt x="340531" y="667265"/>
                  </a:cubicBezTo>
                  <a:cubicBezTo>
                    <a:pt x="316464" y="625695"/>
                    <a:pt x="287873" y="586660"/>
                    <a:pt x="266391" y="543697"/>
                  </a:cubicBezTo>
                  <a:cubicBezTo>
                    <a:pt x="255407" y="521729"/>
                    <a:pt x="244997" y="499465"/>
                    <a:pt x="233439" y="477794"/>
                  </a:cubicBezTo>
                  <a:cubicBezTo>
                    <a:pt x="208193" y="430457"/>
                    <a:pt x="207126" y="430086"/>
                    <a:pt x="184012" y="395416"/>
                  </a:cubicBezTo>
                  <a:cubicBezTo>
                    <a:pt x="143240" y="456576"/>
                    <a:pt x="166382" y="411054"/>
                    <a:pt x="175774" y="551935"/>
                  </a:cubicBezTo>
                  <a:cubicBezTo>
                    <a:pt x="183892" y="673710"/>
                    <a:pt x="171990" y="631201"/>
                    <a:pt x="192250" y="691978"/>
                  </a:cubicBezTo>
                  <a:cubicBezTo>
                    <a:pt x="189504" y="664519"/>
                    <a:pt x="190128" y="636510"/>
                    <a:pt x="184012" y="609600"/>
                  </a:cubicBezTo>
                  <a:cubicBezTo>
                    <a:pt x="153834" y="476816"/>
                    <a:pt x="162035" y="550539"/>
                    <a:pt x="126347" y="461319"/>
                  </a:cubicBezTo>
                  <a:cubicBezTo>
                    <a:pt x="107487" y="414169"/>
                    <a:pt x="103853" y="396052"/>
                    <a:pt x="93396" y="354227"/>
                  </a:cubicBezTo>
                  <a:cubicBezTo>
                    <a:pt x="77478" y="401979"/>
                    <a:pt x="87048" y="355534"/>
                    <a:pt x="101634" y="420129"/>
                  </a:cubicBezTo>
                  <a:cubicBezTo>
                    <a:pt x="167592" y="712227"/>
                    <a:pt x="117070" y="557053"/>
                    <a:pt x="151061" y="659027"/>
                  </a:cubicBezTo>
                  <a:cubicBezTo>
                    <a:pt x="153807" y="678249"/>
                    <a:pt x="156107" y="697539"/>
                    <a:pt x="159299" y="716692"/>
                  </a:cubicBezTo>
                  <a:cubicBezTo>
                    <a:pt x="161601" y="730503"/>
                    <a:pt x="177438" y="747981"/>
                    <a:pt x="167537" y="757881"/>
                  </a:cubicBezTo>
                  <a:lnTo>
                    <a:pt x="134585" y="724929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174789" y="444799"/>
              <a:ext cx="914400" cy="823828"/>
            </a:xfrm>
            <a:custGeom>
              <a:avLst/>
              <a:gdLst>
                <a:gd name="connsiteX0" fmla="*/ 914400 w 914400"/>
                <a:gd name="connsiteY0" fmla="*/ 823828 h 823828"/>
                <a:gd name="connsiteX1" fmla="*/ 889687 w 914400"/>
                <a:gd name="connsiteY1" fmla="*/ 782639 h 823828"/>
                <a:gd name="connsiteX2" fmla="*/ 757881 w 914400"/>
                <a:gd name="connsiteY2" fmla="*/ 659071 h 823828"/>
                <a:gd name="connsiteX3" fmla="*/ 749643 w 914400"/>
                <a:gd name="connsiteY3" fmla="*/ 634358 h 823828"/>
                <a:gd name="connsiteX4" fmla="*/ 716692 w 914400"/>
                <a:gd name="connsiteY4" fmla="*/ 584931 h 823828"/>
                <a:gd name="connsiteX5" fmla="*/ 700216 w 914400"/>
                <a:gd name="connsiteY5" fmla="*/ 535504 h 823828"/>
                <a:gd name="connsiteX6" fmla="*/ 675503 w 914400"/>
                <a:gd name="connsiteY6" fmla="*/ 486077 h 823828"/>
                <a:gd name="connsiteX7" fmla="*/ 626076 w 914400"/>
                <a:gd name="connsiteY7" fmla="*/ 444887 h 823828"/>
                <a:gd name="connsiteX8" fmla="*/ 568411 w 914400"/>
                <a:gd name="connsiteY8" fmla="*/ 403698 h 823828"/>
                <a:gd name="connsiteX9" fmla="*/ 535460 w 914400"/>
                <a:gd name="connsiteY9" fmla="*/ 387223 h 823828"/>
                <a:gd name="connsiteX10" fmla="*/ 502508 w 914400"/>
                <a:gd name="connsiteY10" fmla="*/ 362509 h 823828"/>
                <a:gd name="connsiteX11" fmla="*/ 428368 w 914400"/>
                <a:gd name="connsiteY11" fmla="*/ 329558 h 823828"/>
                <a:gd name="connsiteX12" fmla="*/ 403654 w 914400"/>
                <a:gd name="connsiteY12" fmla="*/ 313082 h 823828"/>
                <a:gd name="connsiteX13" fmla="*/ 378941 w 914400"/>
                <a:gd name="connsiteY13" fmla="*/ 304844 h 823828"/>
                <a:gd name="connsiteX14" fmla="*/ 329514 w 914400"/>
                <a:gd name="connsiteY14" fmla="*/ 271893 h 823828"/>
                <a:gd name="connsiteX15" fmla="*/ 304800 w 914400"/>
                <a:gd name="connsiteY15" fmla="*/ 247179 h 823828"/>
                <a:gd name="connsiteX16" fmla="*/ 280087 w 914400"/>
                <a:gd name="connsiteY16" fmla="*/ 238942 h 823828"/>
                <a:gd name="connsiteX17" fmla="*/ 255373 w 914400"/>
                <a:gd name="connsiteY17" fmla="*/ 189515 h 823828"/>
                <a:gd name="connsiteX18" fmla="*/ 247135 w 914400"/>
                <a:gd name="connsiteY18" fmla="*/ 164801 h 823828"/>
                <a:gd name="connsiteX19" fmla="*/ 222422 w 914400"/>
                <a:gd name="connsiteY19" fmla="*/ 148325 h 823828"/>
                <a:gd name="connsiteX20" fmla="*/ 181233 w 914400"/>
                <a:gd name="connsiteY20" fmla="*/ 98898 h 823828"/>
                <a:gd name="connsiteX21" fmla="*/ 164757 w 914400"/>
                <a:gd name="connsiteY21" fmla="*/ 74185 h 823828"/>
                <a:gd name="connsiteX22" fmla="*/ 140043 w 914400"/>
                <a:gd name="connsiteY22" fmla="*/ 65947 h 823828"/>
                <a:gd name="connsiteX23" fmla="*/ 90616 w 914400"/>
                <a:gd name="connsiteY23" fmla="*/ 32996 h 823828"/>
                <a:gd name="connsiteX24" fmla="*/ 65903 w 914400"/>
                <a:gd name="connsiteY24" fmla="*/ 16520 h 823828"/>
                <a:gd name="connsiteX25" fmla="*/ 0 w 914400"/>
                <a:gd name="connsiteY25" fmla="*/ 44 h 8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14400" h="823828">
                  <a:moveTo>
                    <a:pt x="914400" y="823828"/>
                  </a:moveTo>
                  <a:cubicBezTo>
                    <a:pt x="906162" y="810098"/>
                    <a:pt x="900324" y="794606"/>
                    <a:pt x="889687" y="782639"/>
                  </a:cubicBezTo>
                  <a:cubicBezTo>
                    <a:pt x="806711" y="689291"/>
                    <a:pt x="818497" y="699482"/>
                    <a:pt x="757881" y="659071"/>
                  </a:cubicBezTo>
                  <a:cubicBezTo>
                    <a:pt x="755135" y="650833"/>
                    <a:pt x="753860" y="641949"/>
                    <a:pt x="749643" y="634358"/>
                  </a:cubicBezTo>
                  <a:cubicBezTo>
                    <a:pt x="740027" y="617049"/>
                    <a:pt x="716692" y="584931"/>
                    <a:pt x="716692" y="584931"/>
                  </a:cubicBezTo>
                  <a:lnTo>
                    <a:pt x="700216" y="535504"/>
                  </a:lnTo>
                  <a:cubicBezTo>
                    <a:pt x="691959" y="510732"/>
                    <a:pt x="693250" y="507373"/>
                    <a:pt x="675503" y="486077"/>
                  </a:cubicBezTo>
                  <a:cubicBezTo>
                    <a:pt x="652879" y="458928"/>
                    <a:pt x="652757" y="463945"/>
                    <a:pt x="626076" y="444887"/>
                  </a:cubicBezTo>
                  <a:cubicBezTo>
                    <a:pt x="608399" y="432260"/>
                    <a:pt x="587822" y="414790"/>
                    <a:pt x="568411" y="403698"/>
                  </a:cubicBezTo>
                  <a:cubicBezTo>
                    <a:pt x="557749" y="397605"/>
                    <a:pt x="545873" y="393731"/>
                    <a:pt x="535460" y="387223"/>
                  </a:cubicBezTo>
                  <a:cubicBezTo>
                    <a:pt x="523817" y="379946"/>
                    <a:pt x="514151" y="369786"/>
                    <a:pt x="502508" y="362509"/>
                  </a:cubicBezTo>
                  <a:cubicBezTo>
                    <a:pt x="467562" y="340668"/>
                    <a:pt x="467435" y="349091"/>
                    <a:pt x="428368" y="329558"/>
                  </a:cubicBezTo>
                  <a:cubicBezTo>
                    <a:pt x="419512" y="325130"/>
                    <a:pt x="412510" y="317510"/>
                    <a:pt x="403654" y="313082"/>
                  </a:cubicBezTo>
                  <a:cubicBezTo>
                    <a:pt x="395887" y="309199"/>
                    <a:pt x="386532" y="309061"/>
                    <a:pt x="378941" y="304844"/>
                  </a:cubicBezTo>
                  <a:cubicBezTo>
                    <a:pt x="361632" y="295228"/>
                    <a:pt x="343516" y="285895"/>
                    <a:pt x="329514" y="271893"/>
                  </a:cubicBezTo>
                  <a:cubicBezTo>
                    <a:pt x="321276" y="263655"/>
                    <a:pt x="314494" y="253641"/>
                    <a:pt x="304800" y="247179"/>
                  </a:cubicBezTo>
                  <a:cubicBezTo>
                    <a:pt x="297575" y="242362"/>
                    <a:pt x="288325" y="241688"/>
                    <a:pt x="280087" y="238942"/>
                  </a:cubicBezTo>
                  <a:cubicBezTo>
                    <a:pt x="259380" y="176822"/>
                    <a:pt x="287312" y="253393"/>
                    <a:pt x="255373" y="189515"/>
                  </a:cubicBezTo>
                  <a:cubicBezTo>
                    <a:pt x="251490" y="181748"/>
                    <a:pt x="252560" y="171582"/>
                    <a:pt x="247135" y="164801"/>
                  </a:cubicBezTo>
                  <a:cubicBezTo>
                    <a:pt x="240950" y="157070"/>
                    <a:pt x="230660" y="153817"/>
                    <a:pt x="222422" y="148325"/>
                  </a:cubicBezTo>
                  <a:cubicBezTo>
                    <a:pt x="181515" y="86968"/>
                    <a:pt x="234090" y="162327"/>
                    <a:pt x="181233" y="98898"/>
                  </a:cubicBezTo>
                  <a:cubicBezTo>
                    <a:pt x="174895" y="91292"/>
                    <a:pt x="172488" y="80370"/>
                    <a:pt x="164757" y="74185"/>
                  </a:cubicBezTo>
                  <a:cubicBezTo>
                    <a:pt x="157976" y="68760"/>
                    <a:pt x="148281" y="68693"/>
                    <a:pt x="140043" y="65947"/>
                  </a:cubicBezTo>
                  <a:cubicBezTo>
                    <a:pt x="93194" y="19096"/>
                    <a:pt x="138305" y="56840"/>
                    <a:pt x="90616" y="32996"/>
                  </a:cubicBezTo>
                  <a:cubicBezTo>
                    <a:pt x="81761" y="28568"/>
                    <a:pt x="74950" y="20541"/>
                    <a:pt x="65903" y="16520"/>
                  </a:cubicBezTo>
                  <a:cubicBezTo>
                    <a:pt x="24925" y="-1693"/>
                    <a:pt x="29523" y="44"/>
                    <a:pt x="0" y="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3638550" y="828675"/>
              <a:ext cx="1828800" cy="1755147"/>
            </a:xfrm>
            <a:custGeom>
              <a:avLst/>
              <a:gdLst>
                <a:gd name="connsiteX0" fmla="*/ 257251 w 1657426"/>
                <a:gd name="connsiteY0" fmla="*/ 1123950 h 1590675"/>
                <a:gd name="connsiteX1" fmla="*/ 304876 w 1657426"/>
                <a:gd name="connsiteY1" fmla="*/ 1095375 h 1590675"/>
                <a:gd name="connsiteX2" fmla="*/ 333451 w 1657426"/>
                <a:gd name="connsiteY2" fmla="*/ 1076325 h 1590675"/>
                <a:gd name="connsiteX3" fmla="*/ 438226 w 1657426"/>
                <a:gd name="connsiteY3" fmla="*/ 1028700 h 1590675"/>
                <a:gd name="connsiteX4" fmla="*/ 523951 w 1657426"/>
                <a:gd name="connsiteY4" fmla="*/ 971550 h 1590675"/>
                <a:gd name="connsiteX5" fmla="*/ 552526 w 1657426"/>
                <a:gd name="connsiteY5" fmla="*/ 962025 h 1590675"/>
                <a:gd name="connsiteX6" fmla="*/ 628726 w 1657426"/>
                <a:gd name="connsiteY6" fmla="*/ 923925 h 1590675"/>
                <a:gd name="connsiteX7" fmla="*/ 657301 w 1657426"/>
                <a:gd name="connsiteY7" fmla="*/ 914400 h 1590675"/>
                <a:gd name="connsiteX8" fmla="*/ 876376 w 1657426"/>
                <a:gd name="connsiteY8" fmla="*/ 790575 h 1590675"/>
                <a:gd name="connsiteX9" fmla="*/ 952576 w 1657426"/>
                <a:gd name="connsiteY9" fmla="*/ 714375 h 1590675"/>
                <a:gd name="connsiteX10" fmla="*/ 981151 w 1657426"/>
                <a:gd name="connsiteY10" fmla="*/ 695325 h 1590675"/>
                <a:gd name="connsiteX11" fmla="*/ 1038301 w 1657426"/>
                <a:gd name="connsiteY11" fmla="*/ 609600 h 1590675"/>
                <a:gd name="connsiteX12" fmla="*/ 1095451 w 1657426"/>
                <a:gd name="connsiteY12" fmla="*/ 523875 h 1590675"/>
                <a:gd name="connsiteX13" fmla="*/ 1133551 w 1657426"/>
                <a:gd name="connsiteY13" fmla="*/ 438150 h 1590675"/>
                <a:gd name="connsiteX14" fmla="*/ 1152601 w 1657426"/>
                <a:gd name="connsiteY14" fmla="*/ 381000 h 1590675"/>
                <a:gd name="connsiteX15" fmla="*/ 1162126 w 1657426"/>
                <a:gd name="connsiteY15" fmla="*/ 333375 h 1590675"/>
                <a:gd name="connsiteX16" fmla="*/ 1152601 w 1657426"/>
                <a:gd name="connsiteY16" fmla="*/ 152400 h 1590675"/>
                <a:gd name="connsiteX17" fmla="*/ 1114501 w 1657426"/>
                <a:gd name="connsiteY17" fmla="*/ 95250 h 1590675"/>
                <a:gd name="connsiteX18" fmla="*/ 1057351 w 1657426"/>
                <a:gd name="connsiteY18" fmla="*/ 38100 h 1590675"/>
                <a:gd name="connsiteX19" fmla="*/ 1000201 w 1657426"/>
                <a:gd name="connsiteY19" fmla="*/ 9525 h 1590675"/>
                <a:gd name="connsiteX20" fmla="*/ 962101 w 1657426"/>
                <a:gd name="connsiteY20" fmla="*/ 0 h 1590675"/>
                <a:gd name="connsiteX21" fmla="*/ 800176 w 1657426"/>
                <a:gd name="connsiteY21" fmla="*/ 19050 h 1590675"/>
                <a:gd name="connsiteX22" fmla="*/ 685876 w 1657426"/>
                <a:gd name="connsiteY22" fmla="*/ 95250 h 1590675"/>
                <a:gd name="connsiteX23" fmla="*/ 619201 w 1657426"/>
                <a:gd name="connsiteY23" fmla="*/ 152400 h 1590675"/>
                <a:gd name="connsiteX24" fmla="*/ 552526 w 1657426"/>
                <a:gd name="connsiteY24" fmla="*/ 238125 h 1590675"/>
                <a:gd name="connsiteX25" fmla="*/ 533476 w 1657426"/>
                <a:gd name="connsiteY25" fmla="*/ 276225 h 1590675"/>
                <a:gd name="connsiteX26" fmla="*/ 466801 w 1657426"/>
                <a:gd name="connsiteY26" fmla="*/ 352425 h 1590675"/>
                <a:gd name="connsiteX27" fmla="*/ 447751 w 1657426"/>
                <a:gd name="connsiteY27" fmla="*/ 400050 h 1590675"/>
                <a:gd name="connsiteX28" fmla="*/ 390601 w 1657426"/>
                <a:gd name="connsiteY28" fmla="*/ 485775 h 1590675"/>
                <a:gd name="connsiteX29" fmla="*/ 381076 w 1657426"/>
                <a:gd name="connsiteY29" fmla="*/ 514350 h 1590675"/>
                <a:gd name="connsiteX30" fmla="*/ 362026 w 1657426"/>
                <a:gd name="connsiteY30" fmla="*/ 561975 h 1590675"/>
                <a:gd name="connsiteX31" fmla="*/ 342976 w 1657426"/>
                <a:gd name="connsiteY31" fmla="*/ 628650 h 1590675"/>
                <a:gd name="connsiteX32" fmla="*/ 295351 w 1657426"/>
                <a:gd name="connsiteY32" fmla="*/ 704850 h 1590675"/>
                <a:gd name="connsiteX33" fmla="*/ 257251 w 1657426"/>
                <a:gd name="connsiteY33" fmla="*/ 781050 h 1590675"/>
                <a:gd name="connsiteX34" fmla="*/ 228676 w 1657426"/>
                <a:gd name="connsiteY34" fmla="*/ 876300 h 1590675"/>
                <a:gd name="connsiteX35" fmla="*/ 219151 w 1657426"/>
                <a:gd name="connsiteY35" fmla="*/ 904875 h 1590675"/>
                <a:gd name="connsiteX36" fmla="*/ 190576 w 1657426"/>
                <a:gd name="connsiteY36" fmla="*/ 962025 h 1590675"/>
                <a:gd name="connsiteX37" fmla="*/ 171526 w 1657426"/>
                <a:gd name="connsiteY37" fmla="*/ 990600 h 1590675"/>
                <a:gd name="connsiteX38" fmla="*/ 162001 w 1657426"/>
                <a:gd name="connsiteY38" fmla="*/ 1019175 h 1590675"/>
                <a:gd name="connsiteX39" fmla="*/ 142951 w 1657426"/>
                <a:gd name="connsiteY39" fmla="*/ 1057275 h 1590675"/>
                <a:gd name="connsiteX40" fmla="*/ 123901 w 1657426"/>
                <a:gd name="connsiteY40" fmla="*/ 1114425 h 1590675"/>
                <a:gd name="connsiteX41" fmla="*/ 104851 w 1657426"/>
                <a:gd name="connsiteY41" fmla="*/ 1143000 h 1590675"/>
                <a:gd name="connsiteX42" fmla="*/ 85801 w 1657426"/>
                <a:gd name="connsiteY42" fmla="*/ 1200150 h 1590675"/>
                <a:gd name="connsiteX43" fmla="*/ 57226 w 1657426"/>
                <a:gd name="connsiteY43" fmla="*/ 1257300 h 1590675"/>
                <a:gd name="connsiteX44" fmla="*/ 38176 w 1657426"/>
                <a:gd name="connsiteY44" fmla="*/ 1285875 h 1590675"/>
                <a:gd name="connsiteX45" fmla="*/ 28651 w 1657426"/>
                <a:gd name="connsiteY45" fmla="*/ 1314450 h 1590675"/>
                <a:gd name="connsiteX46" fmla="*/ 76 w 1657426"/>
                <a:gd name="connsiteY46" fmla="*/ 1371600 h 1590675"/>
                <a:gd name="connsiteX47" fmla="*/ 9601 w 1657426"/>
                <a:gd name="connsiteY47" fmla="*/ 1466850 h 1590675"/>
                <a:gd name="connsiteX48" fmla="*/ 66751 w 1657426"/>
                <a:gd name="connsiteY48" fmla="*/ 1485900 h 1590675"/>
                <a:gd name="connsiteX49" fmla="*/ 123901 w 1657426"/>
                <a:gd name="connsiteY49" fmla="*/ 1514475 h 1590675"/>
                <a:gd name="connsiteX50" fmla="*/ 200101 w 1657426"/>
                <a:gd name="connsiteY50" fmla="*/ 1524000 h 1590675"/>
                <a:gd name="connsiteX51" fmla="*/ 257251 w 1657426"/>
                <a:gd name="connsiteY51" fmla="*/ 1533525 h 1590675"/>
                <a:gd name="connsiteX52" fmla="*/ 362026 w 1657426"/>
                <a:gd name="connsiteY52" fmla="*/ 1552575 h 1590675"/>
                <a:gd name="connsiteX53" fmla="*/ 571576 w 1657426"/>
                <a:gd name="connsiteY53" fmla="*/ 1571625 h 1590675"/>
                <a:gd name="connsiteX54" fmla="*/ 819226 w 1657426"/>
                <a:gd name="connsiteY54" fmla="*/ 1581150 h 1590675"/>
                <a:gd name="connsiteX55" fmla="*/ 885901 w 1657426"/>
                <a:gd name="connsiteY55" fmla="*/ 1590675 h 1590675"/>
                <a:gd name="connsiteX56" fmla="*/ 1171651 w 1657426"/>
                <a:gd name="connsiteY56" fmla="*/ 1581150 h 1590675"/>
                <a:gd name="connsiteX57" fmla="*/ 1238326 w 1657426"/>
                <a:gd name="connsiteY57" fmla="*/ 1562100 h 1590675"/>
                <a:gd name="connsiteX58" fmla="*/ 1266901 w 1657426"/>
                <a:gd name="connsiteY58" fmla="*/ 1543050 h 1590675"/>
                <a:gd name="connsiteX59" fmla="*/ 1381201 w 1657426"/>
                <a:gd name="connsiteY59" fmla="*/ 1495425 h 1590675"/>
                <a:gd name="connsiteX60" fmla="*/ 1466926 w 1657426"/>
                <a:gd name="connsiteY60" fmla="*/ 1457325 h 1590675"/>
                <a:gd name="connsiteX61" fmla="*/ 1495501 w 1657426"/>
                <a:gd name="connsiteY61" fmla="*/ 1438275 h 1590675"/>
                <a:gd name="connsiteX62" fmla="*/ 1533601 w 1657426"/>
                <a:gd name="connsiteY62" fmla="*/ 1390650 h 1590675"/>
                <a:gd name="connsiteX63" fmla="*/ 1552651 w 1657426"/>
                <a:gd name="connsiteY63" fmla="*/ 1362075 h 1590675"/>
                <a:gd name="connsiteX64" fmla="*/ 1590751 w 1657426"/>
                <a:gd name="connsiteY64" fmla="*/ 1333500 h 1590675"/>
                <a:gd name="connsiteX65" fmla="*/ 1600276 w 1657426"/>
                <a:gd name="connsiteY65" fmla="*/ 1304925 h 1590675"/>
                <a:gd name="connsiteX66" fmla="*/ 1657426 w 1657426"/>
                <a:gd name="connsiteY66" fmla="*/ 1266825 h 1590675"/>
                <a:gd name="connsiteX67" fmla="*/ 1647901 w 1657426"/>
                <a:gd name="connsiteY67" fmla="*/ 1219200 h 1590675"/>
                <a:gd name="connsiteX68" fmla="*/ 1552651 w 1657426"/>
                <a:gd name="connsiteY68" fmla="*/ 1190625 h 1590675"/>
                <a:gd name="connsiteX69" fmla="*/ 1266901 w 1657426"/>
                <a:gd name="connsiteY69" fmla="*/ 1152525 h 1590675"/>
                <a:gd name="connsiteX70" fmla="*/ 1190701 w 1657426"/>
                <a:gd name="connsiteY70" fmla="*/ 1143000 h 1590675"/>
                <a:gd name="connsiteX71" fmla="*/ 800176 w 1657426"/>
                <a:gd name="connsiteY71" fmla="*/ 1152525 h 1590675"/>
                <a:gd name="connsiteX72" fmla="*/ 762076 w 1657426"/>
                <a:gd name="connsiteY72" fmla="*/ 1162050 h 1590675"/>
                <a:gd name="connsiteX73" fmla="*/ 657301 w 1657426"/>
                <a:gd name="connsiteY73" fmla="*/ 1171575 h 1590675"/>
                <a:gd name="connsiteX74" fmla="*/ 609676 w 1657426"/>
                <a:gd name="connsiteY74" fmla="*/ 1181100 h 1590675"/>
                <a:gd name="connsiteX75" fmla="*/ 514426 w 1657426"/>
                <a:gd name="connsiteY75" fmla="*/ 1190625 h 1590675"/>
                <a:gd name="connsiteX76" fmla="*/ 485851 w 1657426"/>
                <a:gd name="connsiteY76" fmla="*/ 1200150 h 1590675"/>
                <a:gd name="connsiteX77" fmla="*/ 438226 w 1657426"/>
                <a:gd name="connsiteY77" fmla="*/ 1209675 h 1590675"/>
                <a:gd name="connsiteX78" fmla="*/ 238201 w 1657426"/>
                <a:gd name="connsiteY78" fmla="*/ 1200150 h 1590675"/>
                <a:gd name="connsiteX79" fmla="*/ 209626 w 1657426"/>
                <a:gd name="connsiteY79" fmla="*/ 1190625 h 1590675"/>
                <a:gd name="connsiteX80" fmla="*/ 257251 w 1657426"/>
                <a:gd name="connsiteY80" fmla="*/ 1123950 h 159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657426" h="1590675">
                  <a:moveTo>
                    <a:pt x="257251" y="1123950"/>
                  </a:moveTo>
                  <a:cubicBezTo>
                    <a:pt x="273126" y="1108075"/>
                    <a:pt x="289177" y="1105187"/>
                    <a:pt x="304876" y="1095375"/>
                  </a:cubicBezTo>
                  <a:cubicBezTo>
                    <a:pt x="314584" y="1089308"/>
                    <a:pt x="323212" y="1081445"/>
                    <a:pt x="333451" y="1076325"/>
                  </a:cubicBezTo>
                  <a:cubicBezTo>
                    <a:pt x="410096" y="1038002"/>
                    <a:pt x="354267" y="1079076"/>
                    <a:pt x="438226" y="1028700"/>
                  </a:cubicBezTo>
                  <a:cubicBezTo>
                    <a:pt x="467675" y="1011031"/>
                    <a:pt x="494286" y="988854"/>
                    <a:pt x="523951" y="971550"/>
                  </a:cubicBezTo>
                  <a:cubicBezTo>
                    <a:pt x="532624" y="966491"/>
                    <a:pt x="543386" y="966180"/>
                    <a:pt x="552526" y="962025"/>
                  </a:cubicBezTo>
                  <a:cubicBezTo>
                    <a:pt x="578379" y="950274"/>
                    <a:pt x="602873" y="935676"/>
                    <a:pt x="628726" y="923925"/>
                  </a:cubicBezTo>
                  <a:cubicBezTo>
                    <a:pt x="637866" y="919770"/>
                    <a:pt x="648126" y="918478"/>
                    <a:pt x="657301" y="914400"/>
                  </a:cubicBezTo>
                  <a:cubicBezTo>
                    <a:pt x="713697" y="889335"/>
                    <a:pt x="862985" y="803966"/>
                    <a:pt x="876376" y="790575"/>
                  </a:cubicBezTo>
                  <a:cubicBezTo>
                    <a:pt x="901776" y="765175"/>
                    <a:pt x="922688" y="734300"/>
                    <a:pt x="952576" y="714375"/>
                  </a:cubicBezTo>
                  <a:cubicBezTo>
                    <a:pt x="962101" y="708025"/>
                    <a:pt x="973056" y="703420"/>
                    <a:pt x="981151" y="695325"/>
                  </a:cubicBezTo>
                  <a:cubicBezTo>
                    <a:pt x="1004881" y="671595"/>
                    <a:pt x="1020163" y="636807"/>
                    <a:pt x="1038301" y="609600"/>
                  </a:cubicBezTo>
                  <a:cubicBezTo>
                    <a:pt x="1086027" y="538011"/>
                    <a:pt x="1049328" y="606896"/>
                    <a:pt x="1095451" y="523875"/>
                  </a:cubicBezTo>
                  <a:cubicBezTo>
                    <a:pt x="1111211" y="495506"/>
                    <a:pt x="1122396" y="468826"/>
                    <a:pt x="1133551" y="438150"/>
                  </a:cubicBezTo>
                  <a:cubicBezTo>
                    <a:pt x="1140413" y="419279"/>
                    <a:pt x="1148663" y="400691"/>
                    <a:pt x="1152601" y="381000"/>
                  </a:cubicBezTo>
                  <a:lnTo>
                    <a:pt x="1162126" y="333375"/>
                  </a:lnTo>
                  <a:cubicBezTo>
                    <a:pt x="1158951" y="273050"/>
                    <a:pt x="1164448" y="211635"/>
                    <a:pt x="1152601" y="152400"/>
                  </a:cubicBezTo>
                  <a:cubicBezTo>
                    <a:pt x="1148111" y="129949"/>
                    <a:pt x="1130690" y="111439"/>
                    <a:pt x="1114501" y="95250"/>
                  </a:cubicBezTo>
                  <a:cubicBezTo>
                    <a:pt x="1095451" y="76200"/>
                    <a:pt x="1082909" y="46619"/>
                    <a:pt x="1057351" y="38100"/>
                  </a:cubicBezTo>
                  <a:cubicBezTo>
                    <a:pt x="936944" y="-2036"/>
                    <a:pt x="1129452" y="64918"/>
                    <a:pt x="1000201" y="9525"/>
                  </a:cubicBezTo>
                  <a:cubicBezTo>
                    <a:pt x="988169" y="4368"/>
                    <a:pt x="974801" y="3175"/>
                    <a:pt x="962101" y="0"/>
                  </a:cubicBezTo>
                  <a:cubicBezTo>
                    <a:pt x="929007" y="2546"/>
                    <a:pt x="845618" y="2009"/>
                    <a:pt x="800176" y="19050"/>
                  </a:cubicBezTo>
                  <a:cubicBezTo>
                    <a:pt x="755844" y="35675"/>
                    <a:pt x="723870" y="66754"/>
                    <a:pt x="685876" y="95250"/>
                  </a:cubicBezTo>
                  <a:cubicBezTo>
                    <a:pt x="657846" y="116272"/>
                    <a:pt x="641312" y="125866"/>
                    <a:pt x="619201" y="152400"/>
                  </a:cubicBezTo>
                  <a:cubicBezTo>
                    <a:pt x="596026" y="180210"/>
                    <a:pt x="568715" y="205746"/>
                    <a:pt x="552526" y="238125"/>
                  </a:cubicBezTo>
                  <a:cubicBezTo>
                    <a:pt x="546176" y="250825"/>
                    <a:pt x="541995" y="264866"/>
                    <a:pt x="533476" y="276225"/>
                  </a:cubicBezTo>
                  <a:cubicBezTo>
                    <a:pt x="493439" y="329607"/>
                    <a:pt x="497942" y="296371"/>
                    <a:pt x="466801" y="352425"/>
                  </a:cubicBezTo>
                  <a:cubicBezTo>
                    <a:pt x="458498" y="367371"/>
                    <a:pt x="456548" y="385389"/>
                    <a:pt x="447751" y="400050"/>
                  </a:cubicBezTo>
                  <a:cubicBezTo>
                    <a:pt x="391571" y="493683"/>
                    <a:pt x="425175" y="405102"/>
                    <a:pt x="390601" y="485775"/>
                  </a:cubicBezTo>
                  <a:cubicBezTo>
                    <a:pt x="386646" y="495003"/>
                    <a:pt x="384601" y="504949"/>
                    <a:pt x="381076" y="514350"/>
                  </a:cubicBezTo>
                  <a:cubicBezTo>
                    <a:pt x="375073" y="530359"/>
                    <a:pt x="367433" y="545755"/>
                    <a:pt x="362026" y="561975"/>
                  </a:cubicBezTo>
                  <a:cubicBezTo>
                    <a:pt x="355922" y="580286"/>
                    <a:pt x="352149" y="610304"/>
                    <a:pt x="342976" y="628650"/>
                  </a:cubicBezTo>
                  <a:cubicBezTo>
                    <a:pt x="282609" y="749383"/>
                    <a:pt x="340687" y="621735"/>
                    <a:pt x="295351" y="704850"/>
                  </a:cubicBezTo>
                  <a:cubicBezTo>
                    <a:pt x="281753" y="729781"/>
                    <a:pt x="264139" y="753500"/>
                    <a:pt x="257251" y="781050"/>
                  </a:cubicBezTo>
                  <a:cubicBezTo>
                    <a:pt x="242856" y="838631"/>
                    <a:pt x="251866" y="806731"/>
                    <a:pt x="228676" y="876300"/>
                  </a:cubicBezTo>
                  <a:cubicBezTo>
                    <a:pt x="225501" y="885825"/>
                    <a:pt x="224720" y="896521"/>
                    <a:pt x="219151" y="904875"/>
                  </a:cubicBezTo>
                  <a:cubicBezTo>
                    <a:pt x="164556" y="986767"/>
                    <a:pt x="230011" y="883155"/>
                    <a:pt x="190576" y="962025"/>
                  </a:cubicBezTo>
                  <a:cubicBezTo>
                    <a:pt x="185456" y="972264"/>
                    <a:pt x="176646" y="980361"/>
                    <a:pt x="171526" y="990600"/>
                  </a:cubicBezTo>
                  <a:cubicBezTo>
                    <a:pt x="167036" y="999580"/>
                    <a:pt x="165956" y="1009947"/>
                    <a:pt x="162001" y="1019175"/>
                  </a:cubicBezTo>
                  <a:cubicBezTo>
                    <a:pt x="156408" y="1032226"/>
                    <a:pt x="148224" y="1044092"/>
                    <a:pt x="142951" y="1057275"/>
                  </a:cubicBezTo>
                  <a:cubicBezTo>
                    <a:pt x="135493" y="1075919"/>
                    <a:pt x="135040" y="1097717"/>
                    <a:pt x="123901" y="1114425"/>
                  </a:cubicBezTo>
                  <a:cubicBezTo>
                    <a:pt x="117551" y="1123950"/>
                    <a:pt x="109500" y="1132539"/>
                    <a:pt x="104851" y="1143000"/>
                  </a:cubicBezTo>
                  <a:cubicBezTo>
                    <a:pt x="96696" y="1161350"/>
                    <a:pt x="96940" y="1183442"/>
                    <a:pt x="85801" y="1200150"/>
                  </a:cubicBezTo>
                  <a:cubicBezTo>
                    <a:pt x="31206" y="1282042"/>
                    <a:pt x="96661" y="1178430"/>
                    <a:pt x="57226" y="1257300"/>
                  </a:cubicBezTo>
                  <a:cubicBezTo>
                    <a:pt x="52106" y="1267539"/>
                    <a:pt x="43296" y="1275636"/>
                    <a:pt x="38176" y="1285875"/>
                  </a:cubicBezTo>
                  <a:cubicBezTo>
                    <a:pt x="33686" y="1294855"/>
                    <a:pt x="33141" y="1305470"/>
                    <a:pt x="28651" y="1314450"/>
                  </a:cubicBezTo>
                  <a:cubicBezTo>
                    <a:pt x="-8278" y="1388308"/>
                    <a:pt x="24017" y="1299776"/>
                    <a:pt x="76" y="1371600"/>
                  </a:cubicBezTo>
                  <a:cubicBezTo>
                    <a:pt x="3251" y="1403350"/>
                    <a:pt x="-6477" y="1439288"/>
                    <a:pt x="9601" y="1466850"/>
                  </a:cubicBezTo>
                  <a:cubicBezTo>
                    <a:pt x="19719" y="1484195"/>
                    <a:pt x="50043" y="1474761"/>
                    <a:pt x="66751" y="1485900"/>
                  </a:cubicBezTo>
                  <a:cubicBezTo>
                    <a:pt x="89629" y="1501152"/>
                    <a:pt x="96789" y="1509546"/>
                    <a:pt x="123901" y="1514475"/>
                  </a:cubicBezTo>
                  <a:cubicBezTo>
                    <a:pt x="149086" y="1519054"/>
                    <a:pt x="174761" y="1520380"/>
                    <a:pt x="200101" y="1524000"/>
                  </a:cubicBezTo>
                  <a:cubicBezTo>
                    <a:pt x="219220" y="1526731"/>
                    <a:pt x="238250" y="1530070"/>
                    <a:pt x="257251" y="1533525"/>
                  </a:cubicBezTo>
                  <a:cubicBezTo>
                    <a:pt x="300165" y="1541328"/>
                    <a:pt x="317118" y="1546962"/>
                    <a:pt x="362026" y="1552575"/>
                  </a:cubicBezTo>
                  <a:cubicBezTo>
                    <a:pt x="397543" y="1557015"/>
                    <a:pt x="542631" y="1570102"/>
                    <a:pt x="571576" y="1571625"/>
                  </a:cubicBezTo>
                  <a:cubicBezTo>
                    <a:pt x="654073" y="1575967"/>
                    <a:pt x="736676" y="1577975"/>
                    <a:pt x="819226" y="1581150"/>
                  </a:cubicBezTo>
                  <a:cubicBezTo>
                    <a:pt x="841451" y="1584325"/>
                    <a:pt x="863450" y="1590675"/>
                    <a:pt x="885901" y="1590675"/>
                  </a:cubicBezTo>
                  <a:cubicBezTo>
                    <a:pt x="981204" y="1590675"/>
                    <a:pt x="1076513" y="1586746"/>
                    <a:pt x="1171651" y="1581150"/>
                  </a:cubicBezTo>
                  <a:cubicBezTo>
                    <a:pt x="1178568" y="1580743"/>
                    <a:pt x="1228718" y="1566904"/>
                    <a:pt x="1238326" y="1562100"/>
                  </a:cubicBezTo>
                  <a:cubicBezTo>
                    <a:pt x="1248565" y="1556980"/>
                    <a:pt x="1256527" y="1547891"/>
                    <a:pt x="1266901" y="1543050"/>
                  </a:cubicBezTo>
                  <a:cubicBezTo>
                    <a:pt x="1304304" y="1525595"/>
                    <a:pt x="1343035" y="1511140"/>
                    <a:pt x="1381201" y="1495425"/>
                  </a:cubicBezTo>
                  <a:cubicBezTo>
                    <a:pt x="1417727" y="1480385"/>
                    <a:pt x="1433698" y="1476312"/>
                    <a:pt x="1466926" y="1457325"/>
                  </a:cubicBezTo>
                  <a:cubicBezTo>
                    <a:pt x="1476865" y="1451645"/>
                    <a:pt x="1485976" y="1444625"/>
                    <a:pt x="1495501" y="1438275"/>
                  </a:cubicBezTo>
                  <a:cubicBezTo>
                    <a:pt x="1514044" y="1382645"/>
                    <a:pt x="1490517" y="1433734"/>
                    <a:pt x="1533601" y="1390650"/>
                  </a:cubicBezTo>
                  <a:cubicBezTo>
                    <a:pt x="1541696" y="1382555"/>
                    <a:pt x="1544556" y="1370170"/>
                    <a:pt x="1552651" y="1362075"/>
                  </a:cubicBezTo>
                  <a:cubicBezTo>
                    <a:pt x="1563876" y="1350850"/>
                    <a:pt x="1578051" y="1343025"/>
                    <a:pt x="1590751" y="1333500"/>
                  </a:cubicBezTo>
                  <a:cubicBezTo>
                    <a:pt x="1593926" y="1323975"/>
                    <a:pt x="1593176" y="1312025"/>
                    <a:pt x="1600276" y="1304925"/>
                  </a:cubicBezTo>
                  <a:cubicBezTo>
                    <a:pt x="1616465" y="1288736"/>
                    <a:pt x="1657426" y="1266825"/>
                    <a:pt x="1657426" y="1266825"/>
                  </a:cubicBezTo>
                  <a:cubicBezTo>
                    <a:pt x="1654251" y="1250950"/>
                    <a:pt x="1659349" y="1230648"/>
                    <a:pt x="1647901" y="1219200"/>
                  </a:cubicBezTo>
                  <a:cubicBezTo>
                    <a:pt x="1642820" y="1214119"/>
                    <a:pt x="1568191" y="1193215"/>
                    <a:pt x="1552651" y="1190625"/>
                  </a:cubicBezTo>
                  <a:cubicBezTo>
                    <a:pt x="1473781" y="1177480"/>
                    <a:pt x="1343954" y="1162157"/>
                    <a:pt x="1266901" y="1152525"/>
                  </a:cubicBezTo>
                  <a:lnTo>
                    <a:pt x="1190701" y="1143000"/>
                  </a:lnTo>
                  <a:cubicBezTo>
                    <a:pt x="1060526" y="1146175"/>
                    <a:pt x="930261" y="1146743"/>
                    <a:pt x="800176" y="1152525"/>
                  </a:cubicBezTo>
                  <a:cubicBezTo>
                    <a:pt x="787098" y="1153106"/>
                    <a:pt x="775052" y="1160320"/>
                    <a:pt x="762076" y="1162050"/>
                  </a:cubicBezTo>
                  <a:cubicBezTo>
                    <a:pt x="727315" y="1166685"/>
                    <a:pt x="692226" y="1168400"/>
                    <a:pt x="657301" y="1171575"/>
                  </a:cubicBezTo>
                  <a:cubicBezTo>
                    <a:pt x="641426" y="1174750"/>
                    <a:pt x="625723" y="1178960"/>
                    <a:pt x="609676" y="1181100"/>
                  </a:cubicBezTo>
                  <a:cubicBezTo>
                    <a:pt x="578048" y="1185317"/>
                    <a:pt x="545963" y="1185773"/>
                    <a:pt x="514426" y="1190625"/>
                  </a:cubicBezTo>
                  <a:cubicBezTo>
                    <a:pt x="504503" y="1192152"/>
                    <a:pt x="495591" y="1197715"/>
                    <a:pt x="485851" y="1200150"/>
                  </a:cubicBezTo>
                  <a:cubicBezTo>
                    <a:pt x="470145" y="1204077"/>
                    <a:pt x="454101" y="1206500"/>
                    <a:pt x="438226" y="1209675"/>
                  </a:cubicBezTo>
                  <a:cubicBezTo>
                    <a:pt x="371551" y="1206500"/>
                    <a:pt x="304721" y="1205693"/>
                    <a:pt x="238201" y="1200150"/>
                  </a:cubicBezTo>
                  <a:cubicBezTo>
                    <a:pt x="228195" y="1199316"/>
                    <a:pt x="212801" y="1200150"/>
                    <a:pt x="209626" y="1190625"/>
                  </a:cubicBezTo>
                  <a:cubicBezTo>
                    <a:pt x="195589" y="1148515"/>
                    <a:pt x="241376" y="1139825"/>
                    <a:pt x="257251" y="1123950"/>
                  </a:cubicBez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3996084" y="1722037"/>
              <a:ext cx="1263950" cy="665952"/>
              <a:chOff x="8992887" y="5206539"/>
              <a:chExt cx="2174299" cy="1145598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8992887" y="5282739"/>
                <a:ext cx="831272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0335912" y="5206539"/>
                <a:ext cx="831274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9678687" y="5520865"/>
                <a:ext cx="831274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663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ì°í¸ì´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87" y="0"/>
            <a:ext cx="3840608" cy="258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7238128" y="3343114"/>
            <a:ext cx="4762456" cy="3395016"/>
            <a:chOff x="518984" y="57665"/>
            <a:chExt cx="9418027" cy="6713838"/>
          </a:xfrm>
        </p:grpSpPr>
        <p:sp>
          <p:nvSpPr>
            <p:cNvPr id="6" name="자유형 5"/>
            <p:cNvSpPr/>
            <p:nvPr/>
          </p:nvSpPr>
          <p:spPr>
            <a:xfrm>
              <a:off x="1018763" y="57665"/>
              <a:ext cx="8372664" cy="6713838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181409" y="1410271"/>
              <a:ext cx="4305182" cy="4305182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1461176" y="1271215"/>
              <a:ext cx="3667968" cy="4558085"/>
            </a:xfrm>
            <a:custGeom>
              <a:avLst/>
              <a:gdLst>
                <a:gd name="connsiteX0" fmla="*/ 3653749 w 3667968"/>
                <a:gd name="connsiteY0" fmla="*/ 4481885 h 4558085"/>
                <a:gd name="connsiteX1" fmla="*/ 3596599 w 3667968"/>
                <a:gd name="connsiteY1" fmla="*/ 4491410 h 4558085"/>
                <a:gd name="connsiteX2" fmla="*/ 3558499 w 3667968"/>
                <a:gd name="connsiteY2" fmla="*/ 4500935 h 4558085"/>
                <a:gd name="connsiteX3" fmla="*/ 3510874 w 3667968"/>
                <a:gd name="connsiteY3" fmla="*/ 4510460 h 4558085"/>
                <a:gd name="connsiteX4" fmla="*/ 3472774 w 3667968"/>
                <a:gd name="connsiteY4" fmla="*/ 4529510 h 4558085"/>
                <a:gd name="connsiteX5" fmla="*/ 3444199 w 3667968"/>
                <a:gd name="connsiteY5" fmla="*/ 4539035 h 4558085"/>
                <a:gd name="connsiteX6" fmla="*/ 3358474 w 3667968"/>
                <a:gd name="connsiteY6" fmla="*/ 4558085 h 4558085"/>
                <a:gd name="connsiteX7" fmla="*/ 2910799 w 3667968"/>
                <a:gd name="connsiteY7" fmla="*/ 4539035 h 4558085"/>
                <a:gd name="connsiteX8" fmla="*/ 2767924 w 3667968"/>
                <a:gd name="connsiteY8" fmla="*/ 4529510 h 4558085"/>
                <a:gd name="connsiteX9" fmla="*/ 2653624 w 3667968"/>
                <a:gd name="connsiteY9" fmla="*/ 4510460 h 4558085"/>
                <a:gd name="connsiteX10" fmla="*/ 2596474 w 3667968"/>
                <a:gd name="connsiteY10" fmla="*/ 4491410 h 4558085"/>
                <a:gd name="connsiteX11" fmla="*/ 2425024 w 3667968"/>
                <a:gd name="connsiteY11" fmla="*/ 4462835 h 4558085"/>
                <a:gd name="connsiteX12" fmla="*/ 2329774 w 3667968"/>
                <a:gd name="connsiteY12" fmla="*/ 4424735 h 4558085"/>
                <a:gd name="connsiteX13" fmla="*/ 2301199 w 3667968"/>
                <a:gd name="connsiteY13" fmla="*/ 4405685 h 4558085"/>
                <a:gd name="connsiteX14" fmla="*/ 2139274 w 3667968"/>
                <a:gd name="connsiteY14" fmla="*/ 4319960 h 4558085"/>
                <a:gd name="connsiteX15" fmla="*/ 1843999 w 3667968"/>
                <a:gd name="connsiteY15" fmla="*/ 4148510 h 4558085"/>
                <a:gd name="connsiteX16" fmla="*/ 1739224 w 3667968"/>
                <a:gd name="connsiteY16" fmla="*/ 4053260 h 4558085"/>
                <a:gd name="connsiteX17" fmla="*/ 1701124 w 3667968"/>
                <a:gd name="connsiteY17" fmla="*/ 3977060 h 4558085"/>
                <a:gd name="connsiteX18" fmla="*/ 1653499 w 3667968"/>
                <a:gd name="connsiteY18" fmla="*/ 3929435 h 4558085"/>
                <a:gd name="connsiteX19" fmla="*/ 1634449 w 3667968"/>
                <a:gd name="connsiteY19" fmla="*/ 3872285 h 4558085"/>
                <a:gd name="connsiteX20" fmla="*/ 1596349 w 3667968"/>
                <a:gd name="connsiteY20" fmla="*/ 3796085 h 4558085"/>
                <a:gd name="connsiteX21" fmla="*/ 1548724 w 3667968"/>
                <a:gd name="connsiteY21" fmla="*/ 3738935 h 4558085"/>
                <a:gd name="connsiteX22" fmla="*/ 1491574 w 3667968"/>
                <a:gd name="connsiteY22" fmla="*/ 3615110 h 4558085"/>
                <a:gd name="connsiteX23" fmla="*/ 1482049 w 3667968"/>
                <a:gd name="connsiteY23" fmla="*/ 3586535 h 4558085"/>
                <a:gd name="connsiteX24" fmla="*/ 1462999 w 3667968"/>
                <a:gd name="connsiteY24" fmla="*/ 3557960 h 4558085"/>
                <a:gd name="connsiteX25" fmla="*/ 1415374 w 3667968"/>
                <a:gd name="connsiteY25" fmla="*/ 3405560 h 4558085"/>
                <a:gd name="connsiteX26" fmla="*/ 1386799 w 3667968"/>
                <a:gd name="connsiteY26" fmla="*/ 3338885 h 4558085"/>
                <a:gd name="connsiteX27" fmla="*/ 1358224 w 3667968"/>
                <a:gd name="connsiteY27" fmla="*/ 3262685 h 4558085"/>
                <a:gd name="connsiteX28" fmla="*/ 1262974 w 3667968"/>
                <a:gd name="connsiteY28" fmla="*/ 2957885 h 4558085"/>
                <a:gd name="connsiteX29" fmla="*/ 1243924 w 3667968"/>
                <a:gd name="connsiteY29" fmla="*/ 2891210 h 4558085"/>
                <a:gd name="connsiteX30" fmla="*/ 1234399 w 3667968"/>
                <a:gd name="connsiteY30" fmla="*/ 2824535 h 4558085"/>
                <a:gd name="connsiteX31" fmla="*/ 1224874 w 3667968"/>
                <a:gd name="connsiteY31" fmla="*/ 2795960 h 4558085"/>
                <a:gd name="connsiteX32" fmla="*/ 1215349 w 3667968"/>
                <a:gd name="connsiteY32" fmla="*/ 2748335 h 4558085"/>
                <a:gd name="connsiteX33" fmla="*/ 1205824 w 3667968"/>
                <a:gd name="connsiteY33" fmla="*/ 2719760 h 4558085"/>
                <a:gd name="connsiteX34" fmla="*/ 1186774 w 3667968"/>
                <a:gd name="connsiteY34" fmla="*/ 2653085 h 4558085"/>
                <a:gd name="connsiteX35" fmla="*/ 1158199 w 3667968"/>
                <a:gd name="connsiteY35" fmla="*/ 2567360 h 4558085"/>
                <a:gd name="connsiteX36" fmla="*/ 1129624 w 3667968"/>
                <a:gd name="connsiteY36" fmla="*/ 2395910 h 4558085"/>
                <a:gd name="connsiteX37" fmla="*/ 1110574 w 3667968"/>
                <a:gd name="connsiteY37" fmla="*/ 2262560 h 4558085"/>
                <a:gd name="connsiteX38" fmla="*/ 1101049 w 3667968"/>
                <a:gd name="connsiteY38" fmla="*/ 2138735 h 4558085"/>
                <a:gd name="connsiteX39" fmla="*/ 1081999 w 3667968"/>
                <a:gd name="connsiteY39" fmla="*/ 1567235 h 4558085"/>
                <a:gd name="connsiteX40" fmla="*/ 1062949 w 3667968"/>
                <a:gd name="connsiteY40" fmla="*/ 1262435 h 4558085"/>
                <a:gd name="connsiteX41" fmla="*/ 1053424 w 3667968"/>
                <a:gd name="connsiteY41" fmla="*/ 1205285 h 4558085"/>
                <a:gd name="connsiteX42" fmla="*/ 1043899 w 3667968"/>
                <a:gd name="connsiteY42" fmla="*/ 1119560 h 4558085"/>
                <a:gd name="connsiteX43" fmla="*/ 1034374 w 3667968"/>
                <a:gd name="connsiteY43" fmla="*/ 919535 h 4558085"/>
                <a:gd name="connsiteX44" fmla="*/ 1024849 w 3667968"/>
                <a:gd name="connsiteY44" fmla="*/ 862385 h 4558085"/>
                <a:gd name="connsiteX45" fmla="*/ 1015324 w 3667968"/>
                <a:gd name="connsiteY45" fmla="*/ 767135 h 4558085"/>
                <a:gd name="connsiteX46" fmla="*/ 1005799 w 3667968"/>
                <a:gd name="connsiteY46" fmla="*/ 729035 h 4558085"/>
                <a:gd name="connsiteX47" fmla="*/ 996274 w 3667968"/>
                <a:gd name="connsiteY47" fmla="*/ 652835 h 4558085"/>
                <a:gd name="connsiteX48" fmla="*/ 986749 w 3667968"/>
                <a:gd name="connsiteY48" fmla="*/ 605210 h 4558085"/>
                <a:gd name="connsiteX49" fmla="*/ 977224 w 3667968"/>
                <a:gd name="connsiteY49" fmla="*/ 519485 h 4558085"/>
                <a:gd name="connsiteX50" fmla="*/ 958174 w 3667968"/>
                <a:gd name="connsiteY50" fmla="*/ 281360 h 4558085"/>
                <a:gd name="connsiteX51" fmla="*/ 967699 w 3667968"/>
                <a:gd name="connsiteY51" fmla="*/ 5135 h 4558085"/>
                <a:gd name="connsiteX52" fmla="*/ 977224 w 3667968"/>
                <a:gd name="connsiteY52" fmla="*/ 81335 h 4558085"/>
                <a:gd name="connsiteX53" fmla="*/ 1005799 w 3667968"/>
                <a:gd name="connsiteY53" fmla="*/ 319460 h 4558085"/>
                <a:gd name="connsiteX54" fmla="*/ 996274 w 3667968"/>
                <a:gd name="connsiteY54" fmla="*/ 767135 h 4558085"/>
                <a:gd name="connsiteX55" fmla="*/ 967699 w 3667968"/>
                <a:gd name="connsiteY55" fmla="*/ 748085 h 4558085"/>
                <a:gd name="connsiteX56" fmla="*/ 939124 w 3667968"/>
                <a:gd name="connsiteY56" fmla="*/ 719510 h 4558085"/>
                <a:gd name="connsiteX57" fmla="*/ 891499 w 3667968"/>
                <a:gd name="connsiteY57" fmla="*/ 690935 h 4558085"/>
                <a:gd name="connsiteX58" fmla="*/ 843874 w 3667968"/>
                <a:gd name="connsiteY58" fmla="*/ 652835 h 4558085"/>
                <a:gd name="connsiteX59" fmla="*/ 796249 w 3667968"/>
                <a:gd name="connsiteY59" fmla="*/ 624260 h 4558085"/>
                <a:gd name="connsiteX60" fmla="*/ 758149 w 3667968"/>
                <a:gd name="connsiteY60" fmla="*/ 595685 h 4558085"/>
                <a:gd name="connsiteX61" fmla="*/ 729574 w 3667968"/>
                <a:gd name="connsiteY61" fmla="*/ 567110 h 4558085"/>
                <a:gd name="connsiteX62" fmla="*/ 691474 w 3667968"/>
                <a:gd name="connsiteY62" fmla="*/ 548060 h 4558085"/>
                <a:gd name="connsiteX63" fmla="*/ 653374 w 3667968"/>
                <a:gd name="connsiteY63" fmla="*/ 519485 h 4558085"/>
                <a:gd name="connsiteX64" fmla="*/ 605749 w 3667968"/>
                <a:gd name="connsiteY64" fmla="*/ 490910 h 4558085"/>
                <a:gd name="connsiteX65" fmla="*/ 558124 w 3667968"/>
                <a:gd name="connsiteY65" fmla="*/ 452810 h 4558085"/>
                <a:gd name="connsiteX66" fmla="*/ 462874 w 3667968"/>
                <a:gd name="connsiteY66" fmla="*/ 414710 h 4558085"/>
                <a:gd name="connsiteX67" fmla="*/ 377149 w 3667968"/>
                <a:gd name="connsiteY67" fmla="*/ 367085 h 4558085"/>
                <a:gd name="connsiteX68" fmla="*/ 396199 w 3667968"/>
                <a:gd name="connsiteY68" fmla="*/ 424235 h 4558085"/>
                <a:gd name="connsiteX69" fmla="*/ 453349 w 3667968"/>
                <a:gd name="connsiteY69" fmla="*/ 462335 h 4558085"/>
                <a:gd name="connsiteX70" fmla="*/ 548599 w 3667968"/>
                <a:gd name="connsiteY70" fmla="*/ 548060 h 4558085"/>
                <a:gd name="connsiteX71" fmla="*/ 596224 w 3667968"/>
                <a:gd name="connsiteY71" fmla="*/ 567110 h 4558085"/>
                <a:gd name="connsiteX72" fmla="*/ 624799 w 3667968"/>
                <a:gd name="connsiteY72" fmla="*/ 595685 h 4558085"/>
                <a:gd name="connsiteX73" fmla="*/ 653374 w 3667968"/>
                <a:gd name="connsiteY73" fmla="*/ 614735 h 4558085"/>
                <a:gd name="connsiteX74" fmla="*/ 739099 w 3667968"/>
                <a:gd name="connsiteY74" fmla="*/ 671885 h 4558085"/>
                <a:gd name="connsiteX75" fmla="*/ 767674 w 3667968"/>
                <a:gd name="connsiteY75" fmla="*/ 709985 h 4558085"/>
                <a:gd name="connsiteX76" fmla="*/ 815299 w 3667968"/>
                <a:gd name="connsiteY76" fmla="*/ 738560 h 4558085"/>
                <a:gd name="connsiteX77" fmla="*/ 872449 w 3667968"/>
                <a:gd name="connsiteY77" fmla="*/ 776660 h 4558085"/>
                <a:gd name="connsiteX78" fmla="*/ 901024 w 3667968"/>
                <a:gd name="connsiteY78" fmla="*/ 795710 h 4558085"/>
                <a:gd name="connsiteX79" fmla="*/ 929599 w 3667968"/>
                <a:gd name="connsiteY79" fmla="*/ 805235 h 4558085"/>
                <a:gd name="connsiteX80" fmla="*/ 958174 w 3667968"/>
                <a:gd name="connsiteY80" fmla="*/ 824285 h 4558085"/>
                <a:gd name="connsiteX81" fmla="*/ 1015324 w 3667968"/>
                <a:gd name="connsiteY81" fmla="*/ 843335 h 4558085"/>
                <a:gd name="connsiteX82" fmla="*/ 1081999 w 3667968"/>
                <a:gd name="connsiteY82" fmla="*/ 833810 h 4558085"/>
                <a:gd name="connsiteX83" fmla="*/ 1120099 w 3667968"/>
                <a:gd name="connsiteY83" fmla="*/ 776660 h 4558085"/>
                <a:gd name="connsiteX84" fmla="*/ 1148674 w 3667968"/>
                <a:gd name="connsiteY84" fmla="*/ 748085 h 4558085"/>
                <a:gd name="connsiteX85" fmla="*/ 1320124 w 3667968"/>
                <a:gd name="connsiteY85" fmla="*/ 614735 h 4558085"/>
                <a:gd name="connsiteX86" fmla="*/ 1358224 w 3667968"/>
                <a:gd name="connsiteY86" fmla="*/ 586160 h 4558085"/>
                <a:gd name="connsiteX87" fmla="*/ 1415374 w 3667968"/>
                <a:gd name="connsiteY87" fmla="*/ 557585 h 4558085"/>
                <a:gd name="connsiteX88" fmla="*/ 1462999 w 3667968"/>
                <a:gd name="connsiteY88" fmla="*/ 548060 h 4558085"/>
                <a:gd name="connsiteX89" fmla="*/ 1529674 w 3667968"/>
                <a:gd name="connsiteY89" fmla="*/ 529010 h 4558085"/>
                <a:gd name="connsiteX90" fmla="*/ 1615399 w 3667968"/>
                <a:gd name="connsiteY90" fmla="*/ 500435 h 4558085"/>
                <a:gd name="connsiteX91" fmla="*/ 1786849 w 3667968"/>
                <a:gd name="connsiteY91" fmla="*/ 481385 h 4558085"/>
                <a:gd name="connsiteX92" fmla="*/ 1977349 w 3667968"/>
                <a:gd name="connsiteY92" fmla="*/ 490910 h 4558085"/>
                <a:gd name="connsiteX93" fmla="*/ 1967824 w 3667968"/>
                <a:gd name="connsiteY93" fmla="*/ 529010 h 4558085"/>
                <a:gd name="connsiteX94" fmla="*/ 1929724 w 3667968"/>
                <a:gd name="connsiteY94" fmla="*/ 586160 h 4558085"/>
                <a:gd name="connsiteX95" fmla="*/ 1843999 w 3667968"/>
                <a:gd name="connsiteY95" fmla="*/ 652835 h 4558085"/>
                <a:gd name="connsiteX96" fmla="*/ 1720174 w 3667968"/>
                <a:gd name="connsiteY96" fmla="*/ 729035 h 4558085"/>
                <a:gd name="connsiteX97" fmla="*/ 1596349 w 3667968"/>
                <a:gd name="connsiteY97" fmla="*/ 776660 h 4558085"/>
                <a:gd name="connsiteX98" fmla="*/ 1558249 w 3667968"/>
                <a:gd name="connsiteY98" fmla="*/ 805235 h 4558085"/>
                <a:gd name="connsiteX99" fmla="*/ 1462999 w 3667968"/>
                <a:gd name="connsiteY99" fmla="*/ 833810 h 4558085"/>
                <a:gd name="connsiteX100" fmla="*/ 1396324 w 3667968"/>
                <a:gd name="connsiteY100" fmla="*/ 852860 h 4558085"/>
                <a:gd name="connsiteX101" fmla="*/ 1310599 w 3667968"/>
                <a:gd name="connsiteY101" fmla="*/ 881435 h 4558085"/>
                <a:gd name="connsiteX102" fmla="*/ 1282024 w 3667968"/>
                <a:gd name="connsiteY102" fmla="*/ 900485 h 4558085"/>
                <a:gd name="connsiteX103" fmla="*/ 1215349 w 3667968"/>
                <a:gd name="connsiteY103" fmla="*/ 919535 h 4558085"/>
                <a:gd name="connsiteX104" fmla="*/ 1186774 w 3667968"/>
                <a:gd name="connsiteY104" fmla="*/ 929060 h 4558085"/>
                <a:gd name="connsiteX105" fmla="*/ 1110574 w 3667968"/>
                <a:gd name="connsiteY105" fmla="*/ 948110 h 4558085"/>
                <a:gd name="connsiteX106" fmla="*/ 1081999 w 3667968"/>
                <a:gd name="connsiteY106" fmla="*/ 967160 h 4558085"/>
                <a:gd name="connsiteX107" fmla="*/ 1024849 w 3667968"/>
                <a:gd name="connsiteY107" fmla="*/ 1024310 h 4558085"/>
                <a:gd name="connsiteX108" fmla="*/ 1005799 w 3667968"/>
                <a:gd name="connsiteY108" fmla="*/ 1081460 h 4558085"/>
                <a:gd name="connsiteX109" fmla="*/ 1015324 w 3667968"/>
                <a:gd name="connsiteY109" fmla="*/ 1300535 h 4558085"/>
                <a:gd name="connsiteX110" fmla="*/ 1024849 w 3667968"/>
                <a:gd name="connsiteY110" fmla="*/ 1329110 h 4558085"/>
                <a:gd name="connsiteX111" fmla="*/ 1034374 w 3667968"/>
                <a:gd name="connsiteY111" fmla="*/ 1386260 h 4558085"/>
                <a:gd name="connsiteX112" fmla="*/ 1043899 w 3667968"/>
                <a:gd name="connsiteY112" fmla="*/ 1433885 h 4558085"/>
                <a:gd name="connsiteX113" fmla="*/ 1053424 w 3667968"/>
                <a:gd name="connsiteY113" fmla="*/ 1491035 h 4558085"/>
                <a:gd name="connsiteX114" fmla="*/ 1062949 w 3667968"/>
                <a:gd name="connsiteY114" fmla="*/ 1519610 h 4558085"/>
                <a:gd name="connsiteX115" fmla="*/ 1053424 w 3667968"/>
                <a:gd name="connsiteY115" fmla="*/ 2176835 h 4558085"/>
                <a:gd name="connsiteX116" fmla="*/ 939124 w 3667968"/>
                <a:gd name="connsiteY116" fmla="*/ 2157785 h 4558085"/>
                <a:gd name="connsiteX117" fmla="*/ 872449 w 3667968"/>
                <a:gd name="connsiteY117" fmla="*/ 2129210 h 4558085"/>
                <a:gd name="connsiteX118" fmla="*/ 796249 w 3667968"/>
                <a:gd name="connsiteY118" fmla="*/ 2100635 h 4558085"/>
                <a:gd name="connsiteX119" fmla="*/ 691474 w 3667968"/>
                <a:gd name="connsiteY119" fmla="*/ 2081585 h 4558085"/>
                <a:gd name="connsiteX120" fmla="*/ 634324 w 3667968"/>
                <a:gd name="connsiteY120" fmla="*/ 2062535 h 4558085"/>
                <a:gd name="connsiteX121" fmla="*/ 605749 w 3667968"/>
                <a:gd name="connsiteY121" fmla="*/ 2043485 h 4558085"/>
                <a:gd name="connsiteX122" fmla="*/ 548599 w 3667968"/>
                <a:gd name="connsiteY122" fmla="*/ 2033960 h 4558085"/>
                <a:gd name="connsiteX123" fmla="*/ 500974 w 3667968"/>
                <a:gd name="connsiteY123" fmla="*/ 2024435 h 4558085"/>
                <a:gd name="connsiteX124" fmla="*/ 472399 w 3667968"/>
                <a:gd name="connsiteY124" fmla="*/ 2014910 h 4558085"/>
                <a:gd name="connsiteX125" fmla="*/ 377149 w 3667968"/>
                <a:gd name="connsiteY125" fmla="*/ 2005385 h 4558085"/>
                <a:gd name="connsiteX126" fmla="*/ 15199 w 3667968"/>
                <a:gd name="connsiteY126" fmla="*/ 2014910 h 4558085"/>
                <a:gd name="connsiteX127" fmla="*/ 34249 w 3667968"/>
                <a:gd name="connsiteY127" fmla="*/ 2138735 h 4558085"/>
                <a:gd name="connsiteX128" fmla="*/ 119974 w 3667968"/>
                <a:gd name="connsiteY128" fmla="*/ 2224460 h 4558085"/>
                <a:gd name="connsiteX129" fmla="*/ 158074 w 3667968"/>
                <a:gd name="connsiteY129" fmla="*/ 2243510 h 4558085"/>
                <a:gd name="connsiteX130" fmla="*/ 215224 w 3667968"/>
                <a:gd name="connsiteY130" fmla="*/ 2281610 h 4558085"/>
                <a:gd name="connsiteX131" fmla="*/ 272374 w 3667968"/>
                <a:gd name="connsiteY131" fmla="*/ 2291135 h 4558085"/>
                <a:gd name="connsiteX132" fmla="*/ 367624 w 3667968"/>
                <a:gd name="connsiteY132" fmla="*/ 2329235 h 4558085"/>
                <a:gd name="connsiteX133" fmla="*/ 415249 w 3667968"/>
                <a:gd name="connsiteY133" fmla="*/ 2348285 h 4558085"/>
                <a:gd name="connsiteX134" fmla="*/ 567649 w 3667968"/>
                <a:gd name="connsiteY134" fmla="*/ 2395910 h 4558085"/>
                <a:gd name="connsiteX135" fmla="*/ 596224 w 3667968"/>
                <a:gd name="connsiteY135" fmla="*/ 2414960 h 4558085"/>
                <a:gd name="connsiteX136" fmla="*/ 700999 w 3667968"/>
                <a:gd name="connsiteY136" fmla="*/ 2453060 h 4558085"/>
                <a:gd name="connsiteX137" fmla="*/ 748624 w 3667968"/>
                <a:gd name="connsiteY137" fmla="*/ 2462585 h 4558085"/>
                <a:gd name="connsiteX138" fmla="*/ 777199 w 3667968"/>
                <a:gd name="connsiteY138" fmla="*/ 2472110 h 4558085"/>
                <a:gd name="connsiteX139" fmla="*/ 824824 w 3667968"/>
                <a:gd name="connsiteY139" fmla="*/ 2481635 h 4558085"/>
                <a:gd name="connsiteX140" fmla="*/ 881974 w 3667968"/>
                <a:gd name="connsiteY140" fmla="*/ 2500685 h 4558085"/>
                <a:gd name="connsiteX141" fmla="*/ 901024 w 3667968"/>
                <a:gd name="connsiteY141" fmla="*/ 2529260 h 4558085"/>
                <a:gd name="connsiteX142" fmla="*/ 929599 w 3667968"/>
                <a:gd name="connsiteY142" fmla="*/ 2548310 h 4558085"/>
                <a:gd name="connsiteX143" fmla="*/ 939124 w 3667968"/>
                <a:gd name="connsiteY143" fmla="*/ 2576885 h 4558085"/>
                <a:gd name="connsiteX144" fmla="*/ 958174 w 3667968"/>
                <a:gd name="connsiteY144" fmla="*/ 2605460 h 4558085"/>
                <a:gd name="connsiteX145" fmla="*/ 1062949 w 3667968"/>
                <a:gd name="connsiteY145" fmla="*/ 2500685 h 4558085"/>
                <a:gd name="connsiteX146" fmla="*/ 1110574 w 3667968"/>
                <a:gd name="connsiteY146" fmla="*/ 2414960 h 4558085"/>
                <a:gd name="connsiteX147" fmla="*/ 1167724 w 3667968"/>
                <a:gd name="connsiteY147" fmla="*/ 2348285 h 4558085"/>
                <a:gd name="connsiteX148" fmla="*/ 1177249 w 3667968"/>
                <a:gd name="connsiteY148" fmla="*/ 2319710 h 4558085"/>
                <a:gd name="connsiteX149" fmla="*/ 1243924 w 3667968"/>
                <a:gd name="connsiteY149" fmla="*/ 2233985 h 4558085"/>
                <a:gd name="connsiteX150" fmla="*/ 1282024 w 3667968"/>
                <a:gd name="connsiteY150" fmla="*/ 2205410 h 4558085"/>
                <a:gd name="connsiteX151" fmla="*/ 1348699 w 3667968"/>
                <a:gd name="connsiteY151" fmla="*/ 2148260 h 4558085"/>
                <a:gd name="connsiteX152" fmla="*/ 1396324 w 3667968"/>
                <a:gd name="connsiteY152" fmla="*/ 2110160 h 4558085"/>
                <a:gd name="connsiteX153" fmla="*/ 1424899 w 3667968"/>
                <a:gd name="connsiteY153" fmla="*/ 2100635 h 4558085"/>
                <a:gd name="connsiteX154" fmla="*/ 1472524 w 3667968"/>
                <a:gd name="connsiteY154" fmla="*/ 2081585 h 4558085"/>
                <a:gd name="connsiteX155" fmla="*/ 1539199 w 3667968"/>
                <a:gd name="connsiteY155" fmla="*/ 2043485 h 4558085"/>
                <a:gd name="connsiteX156" fmla="*/ 1605874 w 3667968"/>
                <a:gd name="connsiteY156" fmla="*/ 2024435 h 4558085"/>
                <a:gd name="connsiteX157" fmla="*/ 1634449 w 3667968"/>
                <a:gd name="connsiteY157" fmla="*/ 2014910 h 4558085"/>
                <a:gd name="connsiteX158" fmla="*/ 1663024 w 3667968"/>
                <a:gd name="connsiteY158" fmla="*/ 1995860 h 4558085"/>
                <a:gd name="connsiteX159" fmla="*/ 1739224 w 3667968"/>
                <a:gd name="connsiteY159" fmla="*/ 1976810 h 4558085"/>
                <a:gd name="connsiteX160" fmla="*/ 1834474 w 3667968"/>
                <a:gd name="connsiteY160" fmla="*/ 1948235 h 4558085"/>
                <a:gd name="connsiteX161" fmla="*/ 1863049 w 3667968"/>
                <a:gd name="connsiteY161" fmla="*/ 1938710 h 4558085"/>
                <a:gd name="connsiteX162" fmla="*/ 1958299 w 3667968"/>
                <a:gd name="connsiteY162" fmla="*/ 1919660 h 4558085"/>
                <a:gd name="connsiteX163" fmla="*/ 1996399 w 3667968"/>
                <a:gd name="connsiteY163" fmla="*/ 1910135 h 4558085"/>
                <a:gd name="connsiteX164" fmla="*/ 2120224 w 3667968"/>
                <a:gd name="connsiteY164" fmla="*/ 1891085 h 4558085"/>
                <a:gd name="connsiteX165" fmla="*/ 2196424 w 3667968"/>
                <a:gd name="connsiteY165" fmla="*/ 1872035 h 4558085"/>
                <a:gd name="connsiteX166" fmla="*/ 2205949 w 3667968"/>
                <a:gd name="connsiteY166" fmla="*/ 1900610 h 4558085"/>
                <a:gd name="connsiteX167" fmla="*/ 2177374 w 3667968"/>
                <a:gd name="connsiteY167" fmla="*/ 2053010 h 4558085"/>
                <a:gd name="connsiteX168" fmla="*/ 2158324 w 3667968"/>
                <a:gd name="connsiteY168" fmla="*/ 2081585 h 4558085"/>
                <a:gd name="connsiteX169" fmla="*/ 2120224 w 3667968"/>
                <a:gd name="connsiteY169" fmla="*/ 2129210 h 4558085"/>
                <a:gd name="connsiteX170" fmla="*/ 2063074 w 3667968"/>
                <a:gd name="connsiteY170" fmla="*/ 2233985 h 4558085"/>
                <a:gd name="connsiteX171" fmla="*/ 1834474 w 3667968"/>
                <a:gd name="connsiteY171" fmla="*/ 2405435 h 4558085"/>
                <a:gd name="connsiteX172" fmla="*/ 1691599 w 3667968"/>
                <a:gd name="connsiteY172" fmla="*/ 2500685 h 4558085"/>
                <a:gd name="connsiteX173" fmla="*/ 1529674 w 3667968"/>
                <a:gd name="connsiteY173" fmla="*/ 2595935 h 4558085"/>
                <a:gd name="connsiteX174" fmla="*/ 1453474 w 3667968"/>
                <a:gd name="connsiteY174" fmla="*/ 2662610 h 4558085"/>
                <a:gd name="connsiteX175" fmla="*/ 1405849 w 3667968"/>
                <a:gd name="connsiteY175" fmla="*/ 2700710 h 4558085"/>
                <a:gd name="connsiteX176" fmla="*/ 1377274 w 3667968"/>
                <a:gd name="connsiteY176" fmla="*/ 2729285 h 4558085"/>
                <a:gd name="connsiteX177" fmla="*/ 1329649 w 3667968"/>
                <a:gd name="connsiteY177" fmla="*/ 2757860 h 4558085"/>
                <a:gd name="connsiteX178" fmla="*/ 1301074 w 3667968"/>
                <a:gd name="connsiteY178" fmla="*/ 2795960 h 4558085"/>
                <a:gd name="connsiteX179" fmla="*/ 1234399 w 3667968"/>
                <a:gd name="connsiteY179" fmla="*/ 2862635 h 4558085"/>
                <a:gd name="connsiteX180" fmla="*/ 1224874 w 3667968"/>
                <a:gd name="connsiteY180" fmla="*/ 2891210 h 4558085"/>
                <a:gd name="connsiteX181" fmla="*/ 1234399 w 3667968"/>
                <a:gd name="connsiteY181" fmla="*/ 2995985 h 4558085"/>
                <a:gd name="connsiteX182" fmla="*/ 1282024 w 3667968"/>
                <a:gd name="connsiteY182" fmla="*/ 3091235 h 4558085"/>
                <a:gd name="connsiteX183" fmla="*/ 1301074 w 3667968"/>
                <a:gd name="connsiteY183" fmla="*/ 3129335 h 4558085"/>
                <a:gd name="connsiteX184" fmla="*/ 1310599 w 3667968"/>
                <a:gd name="connsiteY184" fmla="*/ 3176960 h 4558085"/>
                <a:gd name="connsiteX185" fmla="*/ 1348699 w 3667968"/>
                <a:gd name="connsiteY185" fmla="*/ 3281735 h 4558085"/>
                <a:gd name="connsiteX186" fmla="*/ 1358224 w 3667968"/>
                <a:gd name="connsiteY186" fmla="*/ 3338885 h 4558085"/>
                <a:gd name="connsiteX187" fmla="*/ 1377274 w 3667968"/>
                <a:gd name="connsiteY187" fmla="*/ 3462710 h 4558085"/>
                <a:gd name="connsiteX188" fmla="*/ 1396324 w 3667968"/>
                <a:gd name="connsiteY188" fmla="*/ 3548435 h 4558085"/>
                <a:gd name="connsiteX189" fmla="*/ 1405849 w 3667968"/>
                <a:gd name="connsiteY189" fmla="*/ 3605585 h 4558085"/>
                <a:gd name="connsiteX190" fmla="*/ 1424899 w 3667968"/>
                <a:gd name="connsiteY190" fmla="*/ 3643685 h 4558085"/>
                <a:gd name="connsiteX191" fmla="*/ 1434424 w 3667968"/>
                <a:gd name="connsiteY191" fmla="*/ 3672260 h 4558085"/>
                <a:gd name="connsiteX192" fmla="*/ 1491574 w 3667968"/>
                <a:gd name="connsiteY192" fmla="*/ 3777035 h 4558085"/>
                <a:gd name="connsiteX193" fmla="*/ 1510624 w 3667968"/>
                <a:gd name="connsiteY193" fmla="*/ 3834185 h 4558085"/>
                <a:gd name="connsiteX194" fmla="*/ 1520149 w 3667968"/>
                <a:gd name="connsiteY194" fmla="*/ 3862760 h 4558085"/>
                <a:gd name="connsiteX195" fmla="*/ 1548724 w 3667968"/>
                <a:gd name="connsiteY195" fmla="*/ 3900860 h 4558085"/>
                <a:gd name="connsiteX196" fmla="*/ 1558249 w 3667968"/>
                <a:gd name="connsiteY196" fmla="*/ 3929435 h 4558085"/>
                <a:gd name="connsiteX197" fmla="*/ 1196299 w 3667968"/>
                <a:gd name="connsiteY197" fmla="*/ 3900860 h 4558085"/>
                <a:gd name="connsiteX198" fmla="*/ 1062949 w 3667968"/>
                <a:gd name="connsiteY198" fmla="*/ 3891335 h 4558085"/>
                <a:gd name="connsiteX199" fmla="*/ 920074 w 3667968"/>
                <a:gd name="connsiteY199" fmla="*/ 3872285 h 4558085"/>
                <a:gd name="connsiteX200" fmla="*/ 881974 w 3667968"/>
                <a:gd name="connsiteY200" fmla="*/ 3862760 h 4558085"/>
                <a:gd name="connsiteX201" fmla="*/ 710524 w 3667968"/>
                <a:gd name="connsiteY201" fmla="*/ 3853235 h 4558085"/>
                <a:gd name="connsiteX202" fmla="*/ 615274 w 3667968"/>
                <a:gd name="connsiteY202" fmla="*/ 3843710 h 4558085"/>
                <a:gd name="connsiteX203" fmla="*/ 377149 w 3667968"/>
                <a:gd name="connsiteY203" fmla="*/ 3853235 h 4558085"/>
                <a:gd name="connsiteX204" fmla="*/ 339049 w 3667968"/>
                <a:gd name="connsiteY204" fmla="*/ 3862760 h 4558085"/>
                <a:gd name="connsiteX205" fmla="*/ 310474 w 3667968"/>
                <a:gd name="connsiteY205" fmla="*/ 3872285 h 4558085"/>
                <a:gd name="connsiteX206" fmla="*/ 196174 w 3667968"/>
                <a:gd name="connsiteY206" fmla="*/ 3938960 h 4558085"/>
                <a:gd name="connsiteX207" fmla="*/ 196174 w 3667968"/>
                <a:gd name="connsiteY207" fmla="*/ 4091360 h 4558085"/>
                <a:gd name="connsiteX208" fmla="*/ 234274 w 3667968"/>
                <a:gd name="connsiteY208" fmla="*/ 4129460 h 4558085"/>
                <a:gd name="connsiteX209" fmla="*/ 339049 w 3667968"/>
                <a:gd name="connsiteY209" fmla="*/ 4177085 h 4558085"/>
                <a:gd name="connsiteX210" fmla="*/ 415249 w 3667968"/>
                <a:gd name="connsiteY210" fmla="*/ 4205660 h 4558085"/>
                <a:gd name="connsiteX211" fmla="*/ 453349 w 3667968"/>
                <a:gd name="connsiteY211" fmla="*/ 4224710 h 4558085"/>
                <a:gd name="connsiteX212" fmla="*/ 510499 w 3667968"/>
                <a:gd name="connsiteY212" fmla="*/ 4234235 h 4558085"/>
                <a:gd name="connsiteX213" fmla="*/ 558124 w 3667968"/>
                <a:gd name="connsiteY213" fmla="*/ 4243760 h 4558085"/>
                <a:gd name="connsiteX214" fmla="*/ 624799 w 3667968"/>
                <a:gd name="connsiteY214" fmla="*/ 4253285 h 4558085"/>
                <a:gd name="connsiteX215" fmla="*/ 672424 w 3667968"/>
                <a:gd name="connsiteY215" fmla="*/ 4262810 h 4558085"/>
                <a:gd name="connsiteX216" fmla="*/ 843874 w 3667968"/>
                <a:gd name="connsiteY216" fmla="*/ 4272335 h 4558085"/>
                <a:gd name="connsiteX217" fmla="*/ 1424899 w 3667968"/>
                <a:gd name="connsiteY217" fmla="*/ 4253285 h 4558085"/>
                <a:gd name="connsiteX218" fmla="*/ 1482049 w 3667968"/>
                <a:gd name="connsiteY218" fmla="*/ 4243760 h 4558085"/>
                <a:gd name="connsiteX219" fmla="*/ 1510624 w 3667968"/>
                <a:gd name="connsiteY219" fmla="*/ 4234235 h 4558085"/>
                <a:gd name="connsiteX220" fmla="*/ 1529674 w 3667968"/>
                <a:gd name="connsiteY220" fmla="*/ 4205660 h 4558085"/>
                <a:gd name="connsiteX221" fmla="*/ 1558249 w 3667968"/>
                <a:gd name="connsiteY221" fmla="*/ 4196135 h 4558085"/>
                <a:gd name="connsiteX222" fmla="*/ 1586824 w 3667968"/>
                <a:gd name="connsiteY222" fmla="*/ 4177085 h 4558085"/>
                <a:gd name="connsiteX223" fmla="*/ 1634449 w 3667968"/>
                <a:gd name="connsiteY223" fmla="*/ 4158035 h 4558085"/>
                <a:gd name="connsiteX224" fmla="*/ 1663024 w 3667968"/>
                <a:gd name="connsiteY224" fmla="*/ 4148510 h 4558085"/>
                <a:gd name="connsiteX225" fmla="*/ 1720174 w 3667968"/>
                <a:gd name="connsiteY225" fmla="*/ 4110410 h 4558085"/>
                <a:gd name="connsiteX226" fmla="*/ 1748749 w 3667968"/>
                <a:gd name="connsiteY226" fmla="*/ 4091360 h 4558085"/>
                <a:gd name="connsiteX227" fmla="*/ 1777324 w 3667968"/>
                <a:gd name="connsiteY227" fmla="*/ 4062785 h 4558085"/>
                <a:gd name="connsiteX228" fmla="*/ 1786849 w 3667968"/>
                <a:gd name="connsiteY228" fmla="*/ 3872285 h 4558085"/>
                <a:gd name="connsiteX229" fmla="*/ 1796374 w 3667968"/>
                <a:gd name="connsiteY229" fmla="*/ 3700835 h 4558085"/>
                <a:gd name="connsiteX230" fmla="*/ 1815424 w 3667968"/>
                <a:gd name="connsiteY230" fmla="*/ 3662735 h 4558085"/>
                <a:gd name="connsiteX231" fmla="*/ 1948774 w 3667968"/>
                <a:gd name="connsiteY231" fmla="*/ 3491285 h 4558085"/>
                <a:gd name="connsiteX232" fmla="*/ 1986874 w 3667968"/>
                <a:gd name="connsiteY232" fmla="*/ 3443660 h 4558085"/>
                <a:gd name="connsiteX233" fmla="*/ 2063074 w 3667968"/>
                <a:gd name="connsiteY233" fmla="*/ 3367460 h 4558085"/>
                <a:gd name="connsiteX234" fmla="*/ 2129749 w 3667968"/>
                <a:gd name="connsiteY234" fmla="*/ 3291260 h 4558085"/>
                <a:gd name="connsiteX235" fmla="*/ 2167849 w 3667968"/>
                <a:gd name="connsiteY235" fmla="*/ 3262685 h 4558085"/>
                <a:gd name="connsiteX236" fmla="*/ 2282149 w 3667968"/>
                <a:gd name="connsiteY236" fmla="*/ 3167435 h 4558085"/>
                <a:gd name="connsiteX237" fmla="*/ 2367874 w 3667968"/>
                <a:gd name="connsiteY237" fmla="*/ 3110285 h 4558085"/>
                <a:gd name="connsiteX238" fmla="*/ 2396449 w 3667968"/>
                <a:gd name="connsiteY238" fmla="*/ 3081710 h 4558085"/>
                <a:gd name="connsiteX239" fmla="*/ 2434549 w 3667968"/>
                <a:gd name="connsiteY239" fmla="*/ 3072185 h 4558085"/>
                <a:gd name="connsiteX240" fmla="*/ 2501224 w 3667968"/>
                <a:gd name="connsiteY240" fmla="*/ 3024560 h 4558085"/>
                <a:gd name="connsiteX241" fmla="*/ 2529799 w 3667968"/>
                <a:gd name="connsiteY241" fmla="*/ 3005510 h 4558085"/>
                <a:gd name="connsiteX242" fmla="*/ 2625049 w 3667968"/>
                <a:gd name="connsiteY242" fmla="*/ 2967410 h 4558085"/>
                <a:gd name="connsiteX243" fmla="*/ 2663149 w 3667968"/>
                <a:gd name="connsiteY243" fmla="*/ 2957885 h 4558085"/>
                <a:gd name="connsiteX244" fmla="*/ 2691724 w 3667968"/>
                <a:gd name="connsiteY244" fmla="*/ 2948360 h 4558085"/>
                <a:gd name="connsiteX245" fmla="*/ 2748874 w 3667968"/>
                <a:gd name="connsiteY245" fmla="*/ 2957885 h 4558085"/>
                <a:gd name="connsiteX246" fmla="*/ 2729824 w 3667968"/>
                <a:gd name="connsiteY246" fmla="*/ 3253160 h 4558085"/>
                <a:gd name="connsiteX247" fmla="*/ 2720299 w 3667968"/>
                <a:gd name="connsiteY247" fmla="*/ 3281735 h 4558085"/>
                <a:gd name="connsiteX248" fmla="*/ 2644099 w 3667968"/>
                <a:gd name="connsiteY248" fmla="*/ 3434135 h 4558085"/>
                <a:gd name="connsiteX249" fmla="*/ 2625049 w 3667968"/>
                <a:gd name="connsiteY249" fmla="*/ 3462710 h 4558085"/>
                <a:gd name="connsiteX250" fmla="*/ 2577424 w 3667968"/>
                <a:gd name="connsiteY250" fmla="*/ 3510335 h 4558085"/>
                <a:gd name="connsiteX251" fmla="*/ 2548849 w 3667968"/>
                <a:gd name="connsiteY251" fmla="*/ 3548435 h 4558085"/>
                <a:gd name="connsiteX252" fmla="*/ 2482174 w 3667968"/>
                <a:gd name="connsiteY252" fmla="*/ 3615110 h 4558085"/>
                <a:gd name="connsiteX253" fmla="*/ 2444074 w 3667968"/>
                <a:gd name="connsiteY253" fmla="*/ 3662735 h 4558085"/>
                <a:gd name="connsiteX254" fmla="*/ 2415499 w 3667968"/>
                <a:gd name="connsiteY254" fmla="*/ 3681785 h 4558085"/>
                <a:gd name="connsiteX255" fmla="*/ 2367874 w 3667968"/>
                <a:gd name="connsiteY255" fmla="*/ 3719885 h 4558085"/>
                <a:gd name="connsiteX256" fmla="*/ 2320249 w 3667968"/>
                <a:gd name="connsiteY256" fmla="*/ 3767510 h 4558085"/>
                <a:gd name="connsiteX257" fmla="*/ 2263099 w 3667968"/>
                <a:gd name="connsiteY257" fmla="*/ 3805610 h 4558085"/>
                <a:gd name="connsiteX258" fmla="*/ 2167849 w 3667968"/>
                <a:gd name="connsiteY258" fmla="*/ 3900860 h 4558085"/>
                <a:gd name="connsiteX259" fmla="*/ 2120224 w 3667968"/>
                <a:gd name="connsiteY259" fmla="*/ 3948485 h 4558085"/>
                <a:gd name="connsiteX260" fmla="*/ 2072599 w 3667968"/>
                <a:gd name="connsiteY260" fmla="*/ 3967535 h 4558085"/>
                <a:gd name="connsiteX261" fmla="*/ 1996399 w 3667968"/>
                <a:gd name="connsiteY261" fmla="*/ 4043735 h 4558085"/>
                <a:gd name="connsiteX262" fmla="*/ 1939249 w 3667968"/>
                <a:gd name="connsiteY262" fmla="*/ 4081835 h 4558085"/>
                <a:gd name="connsiteX263" fmla="*/ 1920199 w 3667968"/>
                <a:gd name="connsiteY263" fmla="*/ 4110410 h 4558085"/>
                <a:gd name="connsiteX264" fmla="*/ 1891624 w 3667968"/>
                <a:gd name="connsiteY264" fmla="*/ 4129460 h 4558085"/>
                <a:gd name="connsiteX265" fmla="*/ 1882099 w 3667968"/>
                <a:gd name="connsiteY265" fmla="*/ 4158035 h 4558085"/>
                <a:gd name="connsiteX266" fmla="*/ 1901149 w 3667968"/>
                <a:gd name="connsiteY266" fmla="*/ 4215185 h 4558085"/>
                <a:gd name="connsiteX267" fmla="*/ 1967824 w 3667968"/>
                <a:gd name="connsiteY267" fmla="*/ 4300910 h 4558085"/>
                <a:gd name="connsiteX268" fmla="*/ 1986874 w 3667968"/>
                <a:gd name="connsiteY268" fmla="*/ 4329485 h 4558085"/>
                <a:gd name="connsiteX269" fmla="*/ 2015449 w 3667968"/>
                <a:gd name="connsiteY269" fmla="*/ 4339010 h 4558085"/>
                <a:gd name="connsiteX270" fmla="*/ 2044024 w 3667968"/>
                <a:gd name="connsiteY270" fmla="*/ 4358060 h 4558085"/>
                <a:gd name="connsiteX271" fmla="*/ 2063074 w 3667968"/>
                <a:gd name="connsiteY271" fmla="*/ 4386635 h 4558085"/>
                <a:gd name="connsiteX272" fmla="*/ 2091649 w 3667968"/>
                <a:gd name="connsiteY272" fmla="*/ 4396160 h 4558085"/>
                <a:gd name="connsiteX273" fmla="*/ 2129749 w 3667968"/>
                <a:gd name="connsiteY273" fmla="*/ 4415210 h 4558085"/>
                <a:gd name="connsiteX274" fmla="*/ 2158324 w 3667968"/>
                <a:gd name="connsiteY274" fmla="*/ 4434260 h 4558085"/>
                <a:gd name="connsiteX275" fmla="*/ 2253574 w 3667968"/>
                <a:gd name="connsiteY275" fmla="*/ 4453310 h 4558085"/>
                <a:gd name="connsiteX276" fmla="*/ 2282149 w 3667968"/>
                <a:gd name="connsiteY276" fmla="*/ 4472360 h 4558085"/>
                <a:gd name="connsiteX277" fmla="*/ 2310724 w 3667968"/>
                <a:gd name="connsiteY277" fmla="*/ 4481885 h 4558085"/>
                <a:gd name="connsiteX278" fmla="*/ 2396449 w 3667968"/>
                <a:gd name="connsiteY278" fmla="*/ 4500935 h 4558085"/>
                <a:gd name="connsiteX279" fmla="*/ 2548849 w 3667968"/>
                <a:gd name="connsiteY279" fmla="*/ 4519985 h 4558085"/>
                <a:gd name="connsiteX280" fmla="*/ 2653624 w 3667968"/>
                <a:gd name="connsiteY280" fmla="*/ 4539035 h 4558085"/>
                <a:gd name="connsiteX281" fmla="*/ 2720299 w 3667968"/>
                <a:gd name="connsiteY281" fmla="*/ 4548560 h 4558085"/>
                <a:gd name="connsiteX282" fmla="*/ 3453724 w 3667968"/>
                <a:gd name="connsiteY282" fmla="*/ 4539035 h 4558085"/>
                <a:gd name="connsiteX283" fmla="*/ 3663274 w 3667968"/>
                <a:gd name="connsiteY283" fmla="*/ 4500935 h 4558085"/>
                <a:gd name="connsiteX284" fmla="*/ 3653749 w 3667968"/>
                <a:gd name="connsiteY284" fmla="*/ 4481885 h 455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3667968" h="4558085">
                  <a:moveTo>
                    <a:pt x="3653749" y="4481885"/>
                  </a:moveTo>
                  <a:cubicBezTo>
                    <a:pt x="3642637" y="4480298"/>
                    <a:pt x="3615537" y="4487622"/>
                    <a:pt x="3596599" y="4491410"/>
                  </a:cubicBezTo>
                  <a:cubicBezTo>
                    <a:pt x="3583762" y="4493977"/>
                    <a:pt x="3571278" y="4498095"/>
                    <a:pt x="3558499" y="4500935"/>
                  </a:cubicBezTo>
                  <a:cubicBezTo>
                    <a:pt x="3542695" y="4504447"/>
                    <a:pt x="3526749" y="4507285"/>
                    <a:pt x="3510874" y="4510460"/>
                  </a:cubicBezTo>
                  <a:cubicBezTo>
                    <a:pt x="3498174" y="4516810"/>
                    <a:pt x="3485825" y="4523917"/>
                    <a:pt x="3472774" y="4529510"/>
                  </a:cubicBezTo>
                  <a:cubicBezTo>
                    <a:pt x="3463546" y="4533465"/>
                    <a:pt x="3453853" y="4536277"/>
                    <a:pt x="3444199" y="4539035"/>
                  </a:cubicBezTo>
                  <a:cubicBezTo>
                    <a:pt x="3412812" y="4548003"/>
                    <a:pt x="3391210" y="4551538"/>
                    <a:pt x="3358474" y="4558085"/>
                  </a:cubicBezTo>
                  <a:lnTo>
                    <a:pt x="2910799" y="4539035"/>
                  </a:lnTo>
                  <a:cubicBezTo>
                    <a:pt x="2863124" y="4536728"/>
                    <a:pt x="2815363" y="4534781"/>
                    <a:pt x="2767924" y="4529510"/>
                  </a:cubicBezTo>
                  <a:cubicBezTo>
                    <a:pt x="2729535" y="4525245"/>
                    <a:pt x="2691330" y="4518839"/>
                    <a:pt x="2653624" y="4510460"/>
                  </a:cubicBezTo>
                  <a:cubicBezTo>
                    <a:pt x="2634022" y="4506104"/>
                    <a:pt x="2616281" y="4494711"/>
                    <a:pt x="2596474" y="4491410"/>
                  </a:cubicBezTo>
                  <a:cubicBezTo>
                    <a:pt x="2539324" y="4481885"/>
                    <a:pt x="2479989" y="4481157"/>
                    <a:pt x="2425024" y="4462835"/>
                  </a:cubicBezTo>
                  <a:cubicBezTo>
                    <a:pt x="2387017" y="4450166"/>
                    <a:pt x="2373147" y="4446422"/>
                    <a:pt x="2329774" y="4424735"/>
                  </a:cubicBezTo>
                  <a:cubicBezTo>
                    <a:pt x="2319535" y="4419615"/>
                    <a:pt x="2311230" y="4411202"/>
                    <a:pt x="2301199" y="4405685"/>
                  </a:cubicBezTo>
                  <a:cubicBezTo>
                    <a:pt x="2247686" y="4376253"/>
                    <a:pt x="2194872" y="4345232"/>
                    <a:pt x="2139274" y="4319960"/>
                  </a:cubicBezTo>
                  <a:cubicBezTo>
                    <a:pt x="2037926" y="4273893"/>
                    <a:pt x="1923788" y="4228299"/>
                    <a:pt x="1843999" y="4148510"/>
                  </a:cubicBezTo>
                  <a:cubicBezTo>
                    <a:pt x="1772474" y="4076985"/>
                    <a:pt x="1807886" y="4108190"/>
                    <a:pt x="1739224" y="4053260"/>
                  </a:cubicBezTo>
                  <a:cubicBezTo>
                    <a:pt x="1726524" y="4027860"/>
                    <a:pt x="1717288" y="4000409"/>
                    <a:pt x="1701124" y="3977060"/>
                  </a:cubicBezTo>
                  <a:cubicBezTo>
                    <a:pt x="1688345" y="3958601"/>
                    <a:pt x="1665552" y="3948376"/>
                    <a:pt x="1653499" y="3929435"/>
                  </a:cubicBezTo>
                  <a:cubicBezTo>
                    <a:pt x="1642718" y="3912494"/>
                    <a:pt x="1642359" y="3890742"/>
                    <a:pt x="1634449" y="3872285"/>
                  </a:cubicBezTo>
                  <a:cubicBezTo>
                    <a:pt x="1623262" y="3846183"/>
                    <a:pt x="1611705" y="3819973"/>
                    <a:pt x="1596349" y="3796085"/>
                  </a:cubicBezTo>
                  <a:cubicBezTo>
                    <a:pt x="1582940" y="3775226"/>
                    <a:pt x="1561148" y="3760395"/>
                    <a:pt x="1548724" y="3738935"/>
                  </a:cubicBezTo>
                  <a:cubicBezTo>
                    <a:pt x="1525947" y="3699594"/>
                    <a:pt x="1509795" y="3656758"/>
                    <a:pt x="1491574" y="3615110"/>
                  </a:cubicBezTo>
                  <a:cubicBezTo>
                    <a:pt x="1487550" y="3605912"/>
                    <a:pt x="1486539" y="3595515"/>
                    <a:pt x="1482049" y="3586535"/>
                  </a:cubicBezTo>
                  <a:cubicBezTo>
                    <a:pt x="1476929" y="3576296"/>
                    <a:pt x="1468119" y="3568199"/>
                    <a:pt x="1462999" y="3557960"/>
                  </a:cubicBezTo>
                  <a:cubicBezTo>
                    <a:pt x="1412292" y="3456546"/>
                    <a:pt x="1452503" y="3524372"/>
                    <a:pt x="1415374" y="3405560"/>
                  </a:cubicBezTo>
                  <a:cubicBezTo>
                    <a:pt x="1408162" y="3382481"/>
                    <a:pt x="1395779" y="3361336"/>
                    <a:pt x="1386799" y="3338885"/>
                  </a:cubicBezTo>
                  <a:cubicBezTo>
                    <a:pt x="1376724" y="3313698"/>
                    <a:pt x="1367098" y="3288320"/>
                    <a:pt x="1358224" y="3262685"/>
                  </a:cubicBezTo>
                  <a:cubicBezTo>
                    <a:pt x="1299504" y="3093050"/>
                    <a:pt x="1307610" y="3114111"/>
                    <a:pt x="1262974" y="2957885"/>
                  </a:cubicBezTo>
                  <a:cubicBezTo>
                    <a:pt x="1256624" y="2935660"/>
                    <a:pt x="1247193" y="2914092"/>
                    <a:pt x="1243924" y="2891210"/>
                  </a:cubicBezTo>
                  <a:cubicBezTo>
                    <a:pt x="1240749" y="2868985"/>
                    <a:pt x="1238802" y="2846550"/>
                    <a:pt x="1234399" y="2824535"/>
                  </a:cubicBezTo>
                  <a:cubicBezTo>
                    <a:pt x="1232430" y="2814690"/>
                    <a:pt x="1227309" y="2805700"/>
                    <a:pt x="1224874" y="2795960"/>
                  </a:cubicBezTo>
                  <a:cubicBezTo>
                    <a:pt x="1220947" y="2780254"/>
                    <a:pt x="1219276" y="2764041"/>
                    <a:pt x="1215349" y="2748335"/>
                  </a:cubicBezTo>
                  <a:cubicBezTo>
                    <a:pt x="1212914" y="2738595"/>
                    <a:pt x="1208709" y="2729377"/>
                    <a:pt x="1205824" y="2719760"/>
                  </a:cubicBezTo>
                  <a:cubicBezTo>
                    <a:pt x="1199182" y="2697620"/>
                    <a:pt x="1193668" y="2675147"/>
                    <a:pt x="1186774" y="2653085"/>
                  </a:cubicBezTo>
                  <a:cubicBezTo>
                    <a:pt x="1177790" y="2624335"/>
                    <a:pt x="1166261" y="2596382"/>
                    <a:pt x="1158199" y="2567360"/>
                  </a:cubicBezTo>
                  <a:cubicBezTo>
                    <a:pt x="1133752" y="2479350"/>
                    <a:pt x="1141557" y="2485406"/>
                    <a:pt x="1129624" y="2395910"/>
                  </a:cubicBezTo>
                  <a:cubicBezTo>
                    <a:pt x="1116519" y="2297622"/>
                    <a:pt x="1121662" y="2378983"/>
                    <a:pt x="1110574" y="2262560"/>
                  </a:cubicBezTo>
                  <a:cubicBezTo>
                    <a:pt x="1106649" y="2221350"/>
                    <a:pt x="1104224" y="2180010"/>
                    <a:pt x="1101049" y="2138735"/>
                  </a:cubicBezTo>
                  <a:cubicBezTo>
                    <a:pt x="1085283" y="1429285"/>
                    <a:pt x="1102760" y="1930559"/>
                    <a:pt x="1081999" y="1567235"/>
                  </a:cubicBezTo>
                  <a:cubicBezTo>
                    <a:pt x="1075891" y="1460351"/>
                    <a:pt x="1074551" y="1366853"/>
                    <a:pt x="1062949" y="1262435"/>
                  </a:cubicBezTo>
                  <a:cubicBezTo>
                    <a:pt x="1060816" y="1243240"/>
                    <a:pt x="1055976" y="1224428"/>
                    <a:pt x="1053424" y="1205285"/>
                  </a:cubicBezTo>
                  <a:cubicBezTo>
                    <a:pt x="1049624" y="1176786"/>
                    <a:pt x="1047074" y="1148135"/>
                    <a:pt x="1043899" y="1119560"/>
                  </a:cubicBezTo>
                  <a:cubicBezTo>
                    <a:pt x="1040724" y="1052885"/>
                    <a:pt x="1039305" y="986103"/>
                    <a:pt x="1034374" y="919535"/>
                  </a:cubicBezTo>
                  <a:cubicBezTo>
                    <a:pt x="1032947" y="900275"/>
                    <a:pt x="1027244" y="881549"/>
                    <a:pt x="1024849" y="862385"/>
                  </a:cubicBezTo>
                  <a:cubicBezTo>
                    <a:pt x="1020891" y="830723"/>
                    <a:pt x="1019837" y="798723"/>
                    <a:pt x="1015324" y="767135"/>
                  </a:cubicBezTo>
                  <a:cubicBezTo>
                    <a:pt x="1013473" y="754176"/>
                    <a:pt x="1007951" y="741948"/>
                    <a:pt x="1005799" y="729035"/>
                  </a:cubicBezTo>
                  <a:cubicBezTo>
                    <a:pt x="1001591" y="703786"/>
                    <a:pt x="1000166" y="678135"/>
                    <a:pt x="996274" y="652835"/>
                  </a:cubicBezTo>
                  <a:cubicBezTo>
                    <a:pt x="993812" y="636834"/>
                    <a:pt x="989039" y="621237"/>
                    <a:pt x="986749" y="605210"/>
                  </a:cubicBezTo>
                  <a:cubicBezTo>
                    <a:pt x="982683" y="576748"/>
                    <a:pt x="980085" y="548093"/>
                    <a:pt x="977224" y="519485"/>
                  </a:cubicBezTo>
                  <a:cubicBezTo>
                    <a:pt x="967054" y="417788"/>
                    <a:pt x="965890" y="389383"/>
                    <a:pt x="958174" y="281360"/>
                  </a:cubicBezTo>
                  <a:cubicBezTo>
                    <a:pt x="961349" y="189285"/>
                    <a:pt x="958964" y="96850"/>
                    <a:pt x="967699" y="5135"/>
                  </a:cubicBezTo>
                  <a:cubicBezTo>
                    <a:pt x="970126" y="-20347"/>
                    <a:pt x="973765" y="55972"/>
                    <a:pt x="977224" y="81335"/>
                  </a:cubicBezTo>
                  <a:cubicBezTo>
                    <a:pt x="1003416" y="273411"/>
                    <a:pt x="990504" y="151216"/>
                    <a:pt x="1005799" y="319460"/>
                  </a:cubicBezTo>
                  <a:cubicBezTo>
                    <a:pt x="1002624" y="468685"/>
                    <a:pt x="1009489" y="618462"/>
                    <a:pt x="996274" y="767135"/>
                  </a:cubicBezTo>
                  <a:cubicBezTo>
                    <a:pt x="995260" y="778538"/>
                    <a:pt x="976493" y="755414"/>
                    <a:pt x="967699" y="748085"/>
                  </a:cubicBezTo>
                  <a:cubicBezTo>
                    <a:pt x="957351" y="739461"/>
                    <a:pt x="949900" y="727592"/>
                    <a:pt x="939124" y="719510"/>
                  </a:cubicBezTo>
                  <a:cubicBezTo>
                    <a:pt x="924313" y="708402"/>
                    <a:pt x="906666" y="701552"/>
                    <a:pt x="891499" y="690935"/>
                  </a:cubicBezTo>
                  <a:cubicBezTo>
                    <a:pt x="874844" y="679277"/>
                    <a:pt x="860529" y="664493"/>
                    <a:pt x="843874" y="652835"/>
                  </a:cubicBezTo>
                  <a:cubicBezTo>
                    <a:pt x="828707" y="642218"/>
                    <a:pt x="811653" y="634529"/>
                    <a:pt x="796249" y="624260"/>
                  </a:cubicBezTo>
                  <a:cubicBezTo>
                    <a:pt x="783040" y="615454"/>
                    <a:pt x="770202" y="606016"/>
                    <a:pt x="758149" y="595685"/>
                  </a:cubicBezTo>
                  <a:cubicBezTo>
                    <a:pt x="747922" y="586919"/>
                    <a:pt x="740535" y="574940"/>
                    <a:pt x="729574" y="567110"/>
                  </a:cubicBezTo>
                  <a:cubicBezTo>
                    <a:pt x="718020" y="558857"/>
                    <a:pt x="703515" y="555585"/>
                    <a:pt x="691474" y="548060"/>
                  </a:cubicBezTo>
                  <a:cubicBezTo>
                    <a:pt x="678012" y="539646"/>
                    <a:pt x="666583" y="528291"/>
                    <a:pt x="653374" y="519485"/>
                  </a:cubicBezTo>
                  <a:cubicBezTo>
                    <a:pt x="637970" y="509216"/>
                    <a:pt x="620916" y="501527"/>
                    <a:pt x="605749" y="490910"/>
                  </a:cubicBezTo>
                  <a:cubicBezTo>
                    <a:pt x="589094" y="479252"/>
                    <a:pt x="575972" y="462545"/>
                    <a:pt x="558124" y="452810"/>
                  </a:cubicBezTo>
                  <a:cubicBezTo>
                    <a:pt x="358218" y="343771"/>
                    <a:pt x="610353" y="503197"/>
                    <a:pt x="462874" y="414710"/>
                  </a:cubicBezTo>
                  <a:cubicBezTo>
                    <a:pt x="380994" y="365582"/>
                    <a:pt x="434626" y="386244"/>
                    <a:pt x="377149" y="367085"/>
                  </a:cubicBezTo>
                  <a:cubicBezTo>
                    <a:pt x="383499" y="386135"/>
                    <a:pt x="383655" y="408555"/>
                    <a:pt x="396199" y="424235"/>
                  </a:cubicBezTo>
                  <a:cubicBezTo>
                    <a:pt x="410502" y="442113"/>
                    <a:pt x="437160" y="446146"/>
                    <a:pt x="453349" y="462335"/>
                  </a:cubicBezTo>
                  <a:cubicBezTo>
                    <a:pt x="481149" y="490135"/>
                    <a:pt x="516081" y="527367"/>
                    <a:pt x="548599" y="548060"/>
                  </a:cubicBezTo>
                  <a:cubicBezTo>
                    <a:pt x="563024" y="557239"/>
                    <a:pt x="580349" y="560760"/>
                    <a:pt x="596224" y="567110"/>
                  </a:cubicBezTo>
                  <a:cubicBezTo>
                    <a:pt x="605749" y="576635"/>
                    <a:pt x="614451" y="587061"/>
                    <a:pt x="624799" y="595685"/>
                  </a:cubicBezTo>
                  <a:cubicBezTo>
                    <a:pt x="633593" y="603014"/>
                    <a:pt x="644059" y="608081"/>
                    <a:pt x="653374" y="614735"/>
                  </a:cubicBezTo>
                  <a:cubicBezTo>
                    <a:pt x="722819" y="664339"/>
                    <a:pt x="658579" y="623573"/>
                    <a:pt x="739099" y="671885"/>
                  </a:cubicBezTo>
                  <a:cubicBezTo>
                    <a:pt x="748624" y="684585"/>
                    <a:pt x="755727" y="699531"/>
                    <a:pt x="767674" y="709985"/>
                  </a:cubicBezTo>
                  <a:cubicBezTo>
                    <a:pt x="781607" y="722176"/>
                    <a:pt x="799680" y="728621"/>
                    <a:pt x="815299" y="738560"/>
                  </a:cubicBezTo>
                  <a:cubicBezTo>
                    <a:pt x="834615" y="750852"/>
                    <a:pt x="853399" y="763960"/>
                    <a:pt x="872449" y="776660"/>
                  </a:cubicBezTo>
                  <a:cubicBezTo>
                    <a:pt x="881974" y="783010"/>
                    <a:pt x="890164" y="792090"/>
                    <a:pt x="901024" y="795710"/>
                  </a:cubicBezTo>
                  <a:cubicBezTo>
                    <a:pt x="910549" y="798885"/>
                    <a:pt x="920619" y="800745"/>
                    <a:pt x="929599" y="805235"/>
                  </a:cubicBezTo>
                  <a:cubicBezTo>
                    <a:pt x="939838" y="810355"/>
                    <a:pt x="947713" y="819636"/>
                    <a:pt x="958174" y="824285"/>
                  </a:cubicBezTo>
                  <a:cubicBezTo>
                    <a:pt x="976524" y="832440"/>
                    <a:pt x="1015324" y="843335"/>
                    <a:pt x="1015324" y="843335"/>
                  </a:cubicBezTo>
                  <a:cubicBezTo>
                    <a:pt x="1037549" y="840160"/>
                    <a:pt x="1063058" y="845863"/>
                    <a:pt x="1081999" y="833810"/>
                  </a:cubicBezTo>
                  <a:cubicBezTo>
                    <a:pt x="1101315" y="821518"/>
                    <a:pt x="1103910" y="792849"/>
                    <a:pt x="1120099" y="776660"/>
                  </a:cubicBezTo>
                  <a:cubicBezTo>
                    <a:pt x="1129624" y="767135"/>
                    <a:pt x="1138495" y="756907"/>
                    <a:pt x="1148674" y="748085"/>
                  </a:cubicBezTo>
                  <a:cubicBezTo>
                    <a:pt x="1296822" y="619690"/>
                    <a:pt x="1214202" y="688880"/>
                    <a:pt x="1320124" y="614735"/>
                  </a:cubicBezTo>
                  <a:cubicBezTo>
                    <a:pt x="1333129" y="605631"/>
                    <a:pt x="1344611" y="594328"/>
                    <a:pt x="1358224" y="586160"/>
                  </a:cubicBezTo>
                  <a:cubicBezTo>
                    <a:pt x="1376487" y="575202"/>
                    <a:pt x="1395358" y="564864"/>
                    <a:pt x="1415374" y="557585"/>
                  </a:cubicBezTo>
                  <a:cubicBezTo>
                    <a:pt x="1430589" y="552052"/>
                    <a:pt x="1447293" y="551987"/>
                    <a:pt x="1462999" y="548060"/>
                  </a:cubicBezTo>
                  <a:cubicBezTo>
                    <a:pt x="1485423" y="542454"/>
                    <a:pt x="1507612" y="535904"/>
                    <a:pt x="1529674" y="529010"/>
                  </a:cubicBezTo>
                  <a:cubicBezTo>
                    <a:pt x="1558424" y="520026"/>
                    <a:pt x="1586079" y="507334"/>
                    <a:pt x="1615399" y="500435"/>
                  </a:cubicBezTo>
                  <a:cubicBezTo>
                    <a:pt x="1635330" y="495745"/>
                    <a:pt x="1775737" y="482496"/>
                    <a:pt x="1786849" y="481385"/>
                  </a:cubicBezTo>
                  <a:lnTo>
                    <a:pt x="1977349" y="490910"/>
                  </a:lnTo>
                  <a:cubicBezTo>
                    <a:pt x="1990009" y="494242"/>
                    <a:pt x="1973678" y="517301"/>
                    <a:pt x="1967824" y="529010"/>
                  </a:cubicBezTo>
                  <a:cubicBezTo>
                    <a:pt x="1957585" y="549488"/>
                    <a:pt x="1944381" y="568571"/>
                    <a:pt x="1929724" y="586160"/>
                  </a:cubicBezTo>
                  <a:cubicBezTo>
                    <a:pt x="1833415" y="701730"/>
                    <a:pt x="1910080" y="615664"/>
                    <a:pt x="1843999" y="652835"/>
                  </a:cubicBezTo>
                  <a:cubicBezTo>
                    <a:pt x="1801759" y="676595"/>
                    <a:pt x="1764720" y="709944"/>
                    <a:pt x="1720174" y="729035"/>
                  </a:cubicBezTo>
                  <a:cubicBezTo>
                    <a:pt x="1635042" y="765520"/>
                    <a:pt x="1676438" y="749964"/>
                    <a:pt x="1596349" y="776660"/>
                  </a:cubicBezTo>
                  <a:cubicBezTo>
                    <a:pt x="1583649" y="786185"/>
                    <a:pt x="1572126" y="797525"/>
                    <a:pt x="1558249" y="805235"/>
                  </a:cubicBezTo>
                  <a:cubicBezTo>
                    <a:pt x="1516362" y="828505"/>
                    <a:pt x="1507724" y="822629"/>
                    <a:pt x="1462999" y="833810"/>
                  </a:cubicBezTo>
                  <a:cubicBezTo>
                    <a:pt x="1440575" y="839416"/>
                    <a:pt x="1418047" y="844961"/>
                    <a:pt x="1396324" y="852860"/>
                  </a:cubicBezTo>
                  <a:cubicBezTo>
                    <a:pt x="1299927" y="887913"/>
                    <a:pt x="1422106" y="859134"/>
                    <a:pt x="1310599" y="881435"/>
                  </a:cubicBezTo>
                  <a:cubicBezTo>
                    <a:pt x="1301074" y="887785"/>
                    <a:pt x="1292263" y="895365"/>
                    <a:pt x="1282024" y="900485"/>
                  </a:cubicBezTo>
                  <a:cubicBezTo>
                    <a:pt x="1266799" y="908098"/>
                    <a:pt x="1229591" y="915466"/>
                    <a:pt x="1215349" y="919535"/>
                  </a:cubicBezTo>
                  <a:cubicBezTo>
                    <a:pt x="1205695" y="922293"/>
                    <a:pt x="1196514" y="926625"/>
                    <a:pt x="1186774" y="929060"/>
                  </a:cubicBezTo>
                  <a:cubicBezTo>
                    <a:pt x="1165037" y="934494"/>
                    <a:pt x="1132347" y="937224"/>
                    <a:pt x="1110574" y="948110"/>
                  </a:cubicBezTo>
                  <a:cubicBezTo>
                    <a:pt x="1100335" y="953230"/>
                    <a:pt x="1090555" y="959555"/>
                    <a:pt x="1081999" y="967160"/>
                  </a:cubicBezTo>
                  <a:cubicBezTo>
                    <a:pt x="1061863" y="985058"/>
                    <a:pt x="1024849" y="1024310"/>
                    <a:pt x="1024849" y="1024310"/>
                  </a:cubicBezTo>
                  <a:cubicBezTo>
                    <a:pt x="1018499" y="1043360"/>
                    <a:pt x="1004927" y="1061398"/>
                    <a:pt x="1005799" y="1081460"/>
                  </a:cubicBezTo>
                  <a:cubicBezTo>
                    <a:pt x="1008974" y="1154485"/>
                    <a:pt x="1009718" y="1227656"/>
                    <a:pt x="1015324" y="1300535"/>
                  </a:cubicBezTo>
                  <a:cubicBezTo>
                    <a:pt x="1016094" y="1310546"/>
                    <a:pt x="1022671" y="1319309"/>
                    <a:pt x="1024849" y="1329110"/>
                  </a:cubicBezTo>
                  <a:cubicBezTo>
                    <a:pt x="1029039" y="1347963"/>
                    <a:pt x="1030919" y="1367259"/>
                    <a:pt x="1034374" y="1386260"/>
                  </a:cubicBezTo>
                  <a:cubicBezTo>
                    <a:pt x="1037270" y="1402188"/>
                    <a:pt x="1041003" y="1417957"/>
                    <a:pt x="1043899" y="1433885"/>
                  </a:cubicBezTo>
                  <a:cubicBezTo>
                    <a:pt x="1047354" y="1452886"/>
                    <a:pt x="1049234" y="1472182"/>
                    <a:pt x="1053424" y="1491035"/>
                  </a:cubicBezTo>
                  <a:cubicBezTo>
                    <a:pt x="1055602" y="1500836"/>
                    <a:pt x="1059774" y="1510085"/>
                    <a:pt x="1062949" y="1519610"/>
                  </a:cubicBezTo>
                  <a:cubicBezTo>
                    <a:pt x="1059774" y="1738685"/>
                    <a:pt x="1095157" y="1961748"/>
                    <a:pt x="1053424" y="2176835"/>
                  </a:cubicBezTo>
                  <a:cubicBezTo>
                    <a:pt x="1046067" y="2214753"/>
                    <a:pt x="976999" y="2165360"/>
                    <a:pt x="939124" y="2157785"/>
                  </a:cubicBezTo>
                  <a:cubicBezTo>
                    <a:pt x="910149" y="2151990"/>
                    <a:pt x="901046" y="2141125"/>
                    <a:pt x="872449" y="2129210"/>
                  </a:cubicBezTo>
                  <a:cubicBezTo>
                    <a:pt x="847408" y="2118776"/>
                    <a:pt x="822460" y="2107625"/>
                    <a:pt x="796249" y="2100635"/>
                  </a:cubicBezTo>
                  <a:cubicBezTo>
                    <a:pt x="574871" y="2041601"/>
                    <a:pt x="834004" y="2124344"/>
                    <a:pt x="691474" y="2081585"/>
                  </a:cubicBezTo>
                  <a:cubicBezTo>
                    <a:pt x="672240" y="2075815"/>
                    <a:pt x="651032" y="2073674"/>
                    <a:pt x="634324" y="2062535"/>
                  </a:cubicBezTo>
                  <a:cubicBezTo>
                    <a:pt x="624799" y="2056185"/>
                    <a:pt x="616609" y="2047105"/>
                    <a:pt x="605749" y="2043485"/>
                  </a:cubicBezTo>
                  <a:cubicBezTo>
                    <a:pt x="587427" y="2037378"/>
                    <a:pt x="567600" y="2037415"/>
                    <a:pt x="548599" y="2033960"/>
                  </a:cubicBezTo>
                  <a:cubicBezTo>
                    <a:pt x="532671" y="2031064"/>
                    <a:pt x="516680" y="2028362"/>
                    <a:pt x="500974" y="2024435"/>
                  </a:cubicBezTo>
                  <a:cubicBezTo>
                    <a:pt x="491234" y="2022000"/>
                    <a:pt x="482322" y="2016437"/>
                    <a:pt x="472399" y="2014910"/>
                  </a:cubicBezTo>
                  <a:cubicBezTo>
                    <a:pt x="440862" y="2010058"/>
                    <a:pt x="408899" y="2008560"/>
                    <a:pt x="377149" y="2005385"/>
                  </a:cubicBezTo>
                  <a:cubicBezTo>
                    <a:pt x="256499" y="2008560"/>
                    <a:pt x="127684" y="1971166"/>
                    <a:pt x="15199" y="2014910"/>
                  </a:cubicBezTo>
                  <a:cubicBezTo>
                    <a:pt x="-23722" y="2030046"/>
                    <a:pt x="23072" y="2098498"/>
                    <a:pt x="34249" y="2138735"/>
                  </a:cubicBezTo>
                  <a:cubicBezTo>
                    <a:pt x="46282" y="2182054"/>
                    <a:pt x="82445" y="2205696"/>
                    <a:pt x="119974" y="2224460"/>
                  </a:cubicBezTo>
                  <a:cubicBezTo>
                    <a:pt x="132674" y="2230810"/>
                    <a:pt x="145898" y="2236205"/>
                    <a:pt x="158074" y="2243510"/>
                  </a:cubicBezTo>
                  <a:cubicBezTo>
                    <a:pt x="177707" y="2255290"/>
                    <a:pt x="194090" y="2272804"/>
                    <a:pt x="215224" y="2281610"/>
                  </a:cubicBezTo>
                  <a:cubicBezTo>
                    <a:pt x="233051" y="2289038"/>
                    <a:pt x="253324" y="2287960"/>
                    <a:pt x="272374" y="2291135"/>
                  </a:cubicBezTo>
                  <a:cubicBezTo>
                    <a:pt x="444771" y="2365019"/>
                    <a:pt x="276043" y="2294892"/>
                    <a:pt x="367624" y="2329235"/>
                  </a:cubicBezTo>
                  <a:cubicBezTo>
                    <a:pt x="383633" y="2335238"/>
                    <a:pt x="399029" y="2342878"/>
                    <a:pt x="415249" y="2348285"/>
                  </a:cubicBezTo>
                  <a:cubicBezTo>
                    <a:pt x="465740" y="2365115"/>
                    <a:pt x="523365" y="2366387"/>
                    <a:pt x="567649" y="2395910"/>
                  </a:cubicBezTo>
                  <a:cubicBezTo>
                    <a:pt x="577174" y="2402260"/>
                    <a:pt x="585985" y="2409840"/>
                    <a:pt x="596224" y="2414960"/>
                  </a:cubicBezTo>
                  <a:cubicBezTo>
                    <a:pt x="616675" y="2425186"/>
                    <a:pt x="681439" y="2447725"/>
                    <a:pt x="700999" y="2453060"/>
                  </a:cubicBezTo>
                  <a:cubicBezTo>
                    <a:pt x="716618" y="2457320"/>
                    <a:pt x="732918" y="2458658"/>
                    <a:pt x="748624" y="2462585"/>
                  </a:cubicBezTo>
                  <a:cubicBezTo>
                    <a:pt x="758364" y="2465020"/>
                    <a:pt x="767459" y="2469675"/>
                    <a:pt x="777199" y="2472110"/>
                  </a:cubicBezTo>
                  <a:cubicBezTo>
                    <a:pt x="792905" y="2476037"/>
                    <a:pt x="809205" y="2477375"/>
                    <a:pt x="824824" y="2481635"/>
                  </a:cubicBezTo>
                  <a:cubicBezTo>
                    <a:pt x="844197" y="2486919"/>
                    <a:pt x="881974" y="2500685"/>
                    <a:pt x="881974" y="2500685"/>
                  </a:cubicBezTo>
                  <a:cubicBezTo>
                    <a:pt x="888324" y="2510210"/>
                    <a:pt x="892929" y="2521165"/>
                    <a:pt x="901024" y="2529260"/>
                  </a:cubicBezTo>
                  <a:cubicBezTo>
                    <a:pt x="909119" y="2537355"/>
                    <a:pt x="922448" y="2539371"/>
                    <a:pt x="929599" y="2548310"/>
                  </a:cubicBezTo>
                  <a:cubicBezTo>
                    <a:pt x="935871" y="2556150"/>
                    <a:pt x="934634" y="2567905"/>
                    <a:pt x="939124" y="2576885"/>
                  </a:cubicBezTo>
                  <a:cubicBezTo>
                    <a:pt x="944244" y="2587124"/>
                    <a:pt x="951824" y="2595935"/>
                    <a:pt x="958174" y="2605460"/>
                  </a:cubicBezTo>
                  <a:cubicBezTo>
                    <a:pt x="1034495" y="2586380"/>
                    <a:pt x="986924" y="2607120"/>
                    <a:pt x="1062949" y="2500685"/>
                  </a:cubicBezTo>
                  <a:cubicBezTo>
                    <a:pt x="1148788" y="2380511"/>
                    <a:pt x="1035002" y="2550989"/>
                    <a:pt x="1110574" y="2414960"/>
                  </a:cubicBezTo>
                  <a:cubicBezTo>
                    <a:pt x="1125848" y="2387467"/>
                    <a:pt x="1146068" y="2369941"/>
                    <a:pt x="1167724" y="2348285"/>
                  </a:cubicBezTo>
                  <a:cubicBezTo>
                    <a:pt x="1170899" y="2338760"/>
                    <a:pt x="1172373" y="2328487"/>
                    <a:pt x="1177249" y="2319710"/>
                  </a:cubicBezTo>
                  <a:cubicBezTo>
                    <a:pt x="1196793" y="2284531"/>
                    <a:pt x="1214473" y="2259228"/>
                    <a:pt x="1243924" y="2233985"/>
                  </a:cubicBezTo>
                  <a:cubicBezTo>
                    <a:pt x="1255977" y="2223654"/>
                    <a:pt x="1270077" y="2215864"/>
                    <a:pt x="1282024" y="2205410"/>
                  </a:cubicBezTo>
                  <a:cubicBezTo>
                    <a:pt x="1419932" y="2084740"/>
                    <a:pt x="1246724" y="2224741"/>
                    <a:pt x="1348699" y="2148260"/>
                  </a:cubicBezTo>
                  <a:cubicBezTo>
                    <a:pt x="1364963" y="2136062"/>
                    <a:pt x="1379084" y="2120935"/>
                    <a:pt x="1396324" y="2110160"/>
                  </a:cubicBezTo>
                  <a:cubicBezTo>
                    <a:pt x="1404838" y="2104839"/>
                    <a:pt x="1415498" y="2104160"/>
                    <a:pt x="1424899" y="2100635"/>
                  </a:cubicBezTo>
                  <a:cubicBezTo>
                    <a:pt x="1440908" y="2094632"/>
                    <a:pt x="1456900" y="2088529"/>
                    <a:pt x="1472524" y="2081585"/>
                  </a:cubicBezTo>
                  <a:cubicBezTo>
                    <a:pt x="1622814" y="2014789"/>
                    <a:pt x="1416614" y="2104778"/>
                    <a:pt x="1539199" y="2043485"/>
                  </a:cubicBezTo>
                  <a:cubicBezTo>
                    <a:pt x="1554424" y="2035872"/>
                    <a:pt x="1591632" y="2028504"/>
                    <a:pt x="1605874" y="2024435"/>
                  </a:cubicBezTo>
                  <a:cubicBezTo>
                    <a:pt x="1615528" y="2021677"/>
                    <a:pt x="1625469" y="2019400"/>
                    <a:pt x="1634449" y="2014910"/>
                  </a:cubicBezTo>
                  <a:cubicBezTo>
                    <a:pt x="1644688" y="2009790"/>
                    <a:pt x="1652266" y="1999772"/>
                    <a:pt x="1663024" y="1995860"/>
                  </a:cubicBezTo>
                  <a:cubicBezTo>
                    <a:pt x="1687629" y="1986913"/>
                    <a:pt x="1714386" y="1985089"/>
                    <a:pt x="1739224" y="1976810"/>
                  </a:cubicBezTo>
                  <a:cubicBezTo>
                    <a:pt x="1803937" y="1955239"/>
                    <a:pt x="1725433" y="1980947"/>
                    <a:pt x="1834474" y="1948235"/>
                  </a:cubicBezTo>
                  <a:cubicBezTo>
                    <a:pt x="1844091" y="1945350"/>
                    <a:pt x="1853266" y="1940968"/>
                    <a:pt x="1863049" y="1938710"/>
                  </a:cubicBezTo>
                  <a:cubicBezTo>
                    <a:pt x="1894599" y="1931429"/>
                    <a:pt x="1926639" y="1926444"/>
                    <a:pt x="1958299" y="1919660"/>
                  </a:cubicBezTo>
                  <a:cubicBezTo>
                    <a:pt x="1971099" y="1916917"/>
                    <a:pt x="1983507" y="1912410"/>
                    <a:pt x="1996399" y="1910135"/>
                  </a:cubicBezTo>
                  <a:cubicBezTo>
                    <a:pt x="2037524" y="1902878"/>
                    <a:pt x="2078949" y="1897435"/>
                    <a:pt x="2120224" y="1891085"/>
                  </a:cubicBezTo>
                  <a:cubicBezTo>
                    <a:pt x="2135644" y="1885945"/>
                    <a:pt x="2184930" y="1868204"/>
                    <a:pt x="2196424" y="1872035"/>
                  </a:cubicBezTo>
                  <a:cubicBezTo>
                    <a:pt x="2205949" y="1875210"/>
                    <a:pt x="2202774" y="1891085"/>
                    <a:pt x="2205949" y="1900610"/>
                  </a:cubicBezTo>
                  <a:cubicBezTo>
                    <a:pt x="2196424" y="1951410"/>
                    <a:pt x="2190528" y="2003027"/>
                    <a:pt x="2177374" y="2053010"/>
                  </a:cubicBezTo>
                  <a:cubicBezTo>
                    <a:pt x="2174461" y="2064081"/>
                    <a:pt x="2165193" y="2072427"/>
                    <a:pt x="2158324" y="2081585"/>
                  </a:cubicBezTo>
                  <a:cubicBezTo>
                    <a:pt x="2146126" y="2097849"/>
                    <a:pt x="2131501" y="2112294"/>
                    <a:pt x="2120224" y="2129210"/>
                  </a:cubicBezTo>
                  <a:cubicBezTo>
                    <a:pt x="2075219" y="2196717"/>
                    <a:pt x="2134372" y="2143243"/>
                    <a:pt x="2063074" y="2233985"/>
                  </a:cubicBezTo>
                  <a:cubicBezTo>
                    <a:pt x="1991314" y="2325316"/>
                    <a:pt x="1940206" y="2326136"/>
                    <a:pt x="1834474" y="2405435"/>
                  </a:cubicBezTo>
                  <a:cubicBezTo>
                    <a:pt x="1704398" y="2502992"/>
                    <a:pt x="1812767" y="2426638"/>
                    <a:pt x="1691599" y="2500685"/>
                  </a:cubicBezTo>
                  <a:cubicBezTo>
                    <a:pt x="1540959" y="2592743"/>
                    <a:pt x="1638203" y="2541670"/>
                    <a:pt x="1529674" y="2595935"/>
                  </a:cubicBezTo>
                  <a:cubicBezTo>
                    <a:pt x="1481700" y="2659901"/>
                    <a:pt x="1524381" y="2612975"/>
                    <a:pt x="1453474" y="2662610"/>
                  </a:cubicBezTo>
                  <a:cubicBezTo>
                    <a:pt x="1436819" y="2674268"/>
                    <a:pt x="1421149" y="2687323"/>
                    <a:pt x="1405849" y="2700710"/>
                  </a:cubicBezTo>
                  <a:cubicBezTo>
                    <a:pt x="1395712" y="2709580"/>
                    <a:pt x="1388050" y="2721203"/>
                    <a:pt x="1377274" y="2729285"/>
                  </a:cubicBezTo>
                  <a:cubicBezTo>
                    <a:pt x="1362463" y="2740393"/>
                    <a:pt x="1345524" y="2748335"/>
                    <a:pt x="1329649" y="2757860"/>
                  </a:cubicBezTo>
                  <a:cubicBezTo>
                    <a:pt x="1320124" y="2770560"/>
                    <a:pt x="1311753" y="2784213"/>
                    <a:pt x="1301074" y="2795960"/>
                  </a:cubicBezTo>
                  <a:cubicBezTo>
                    <a:pt x="1279931" y="2819217"/>
                    <a:pt x="1234399" y="2862635"/>
                    <a:pt x="1234399" y="2862635"/>
                  </a:cubicBezTo>
                  <a:cubicBezTo>
                    <a:pt x="1231224" y="2872160"/>
                    <a:pt x="1224874" y="2881170"/>
                    <a:pt x="1224874" y="2891210"/>
                  </a:cubicBezTo>
                  <a:cubicBezTo>
                    <a:pt x="1224874" y="2926279"/>
                    <a:pt x="1227936" y="2961517"/>
                    <a:pt x="1234399" y="2995985"/>
                  </a:cubicBezTo>
                  <a:cubicBezTo>
                    <a:pt x="1240838" y="3030324"/>
                    <a:pt x="1265752" y="3061946"/>
                    <a:pt x="1282024" y="3091235"/>
                  </a:cubicBezTo>
                  <a:cubicBezTo>
                    <a:pt x="1288920" y="3103647"/>
                    <a:pt x="1294724" y="3116635"/>
                    <a:pt x="1301074" y="3129335"/>
                  </a:cubicBezTo>
                  <a:cubicBezTo>
                    <a:pt x="1304249" y="3145210"/>
                    <a:pt x="1305947" y="3161453"/>
                    <a:pt x="1310599" y="3176960"/>
                  </a:cubicBezTo>
                  <a:cubicBezTo>
                    <a:pt x="1321963" y="3214840"/>
                    <a:pt x="1342027" y="3241706"/>
                    <a:pt x="1348699" y="3281735"/>
                  </a:cubicBezTo>
                  <a:cubicBezTo>
                    <a:pt x="1351874" y="3300785"/>
                    <a:pt x="1355287" y="3319797"/>
                    <a:pt x="1358224" y="3338885"/>
                  </a:cubicBezTo>
                  <a:cubicBezTo>
                    <a:pt x="1364324" y="3378532"/>
                    <a:pt x="1369354" y="3423112"/>
                    <a:pt x="1377274" y="3462710"/>
                  </a:cubicBezTo>
                  <a:cubicBezTo>
                    <a:pt x="1383015" y="3491414"/>
                    <a:pt x="1390583" y="3519731"/>
                    <a:pt x="1396324" y="3548435"/>
                  </a:cubicBezTo>
                  <a:cubicBezTo>
                    <a:pt x="1400112" y="3567373"/>
                    <a:pt x="1400300" y="3587087"/>
                    <a:pt x="1405849" y="3605585"/>
                  </a:cubicBezTo>
                  <a:cubicBezTo>
                    <a:pt x="1409929" y="3619185"/>
                    <a:pt x="1419306" y="3630634"/>
                    <a:pt x="1424899" y="3643685"/>
                  </a:cubicBezTo>
                  <a:cubicBezTo>
                    <a:pt x="1428854" y="3652913"/>
                    <a:pt x="1429934" y="3663280"/>
                    <a:pt x="1434424" y="3672260"/>
                  </a:cubicBezTo>
                  <a:cubicBezTo>
                    <a:pt x="1474866" y="3753145"/>
                    <a:pt x="1453673" y="3686074"/>
                    <a:pt x="1491574" y="3777035"/>
                  </a:cubicBezTo>
                  <a:cubicBezTo>
                    <a:pt x="1499297" y="3795571"/>
                    <a:pt x="1504274" y="3815135"/>
                    <a:pt x="1510624" y="3834185"/>
                  </a:cubicBezTo>
                  <a:cubicBezTo>
                    <a:pt x="1513799" y="3843710"/>
                    <a:pt x="1514125" y="3854728"/>
                    <a:pt x="1520149" y="3862760"/>
                  </a:cubicBezTo>
                  <a:lnTo>
                    <a:pt x="1548724" y="3900860"/>
                  </a:lnTo>
                  <a:cubicBezTo>
                    <a:pt x="1551899" y="3910385"/>
                    <a:pt x="1568257" y="3928634"/>
                    <a:pt x="1558249" y="3929435"/>
                  </a:cubicBezTo>
                  <a:cubicBezTo>
                    <a:pt x="1335647" y="3947243"/>
                    <a:pt x="1362328" y="3920017"/>
                    <a:pt x="1196299" y="3900860"/>
                  </a:cubicBezTo>
                  <a:cubicBezTo>
                    <a:pt x="1152029" y="3895752"/>
                    <a:pt x="1107399" y="3894510"/>
                    <a:pt x="1062949" y="3891335"/>
                  </a:cubicBezTo>
                  <a:cubicBezTo>
                    <a:pt x="941660" y="3867077"/>
                    <a:pt x="1114952" y="3900125"/>
                    <a:pt x="920074" y="3872285"/>
                  </a:cubicBezTo>
                  <a:cubicBezTo>
                    <a:pt x="907115" y="3870434"/>
                    <a:pt x="895011" y="3863945"/>
                    <a:pt x="881974" y="3862760"/>
                  </a:cubicBezTo>
                  <a:cubicBezTo>
                    <a:pt x="824971" y="3857578"/>
                    <a:pt x="767617" y="3857313"/>
                    <a:pt x="710524" y="3853235"/>
                  </a:cubicBezTo>
                  <a:cubicBezTo>
                    <a:pt x="678697" y="3850962"/>
                    <a:pt x="647024" y="3846885"/>
                    <a:pt x="615274" y="3843710"/>
                  </a:cubicBezTo>
                  <a:cubicBezTo>
                    <a:pt x="535899" y="3846885"/>
                    <a:pt x="456399" y="3847769"/>
                    <a:pt x="377149" y="3853235"/>
                  </a:cubicBezTo>
                  <a:cubicBezTo>
                    <a:pt x="364089" y="3854136"/>
                    <a:pt x="351636" y="3859164"/>
                    <a:pt x="339049" y="3862760"/>
                  </a:cubicBezTo>
                  <a:cubicBezTo>
                    <a:pt x="329395" y="3865518"/>
                    <a:pt x="319702" y="3868330"/>
                    <a:pt x="310474" y="3872285"/>
                  </a:cubicBezTo>
                  <a:cubicBezTo>
                    <a:pt x="269830" y="3889704"/>
                    <a:pt x="232808" y="3914537"/>
                    <a:pt x="196174" y="3938960"/>
                  </a:cubicBezTo>
                  <a:cubicBezTo>
                    <a:pt x="187072" y="3993573"/>
                    <a:pt x="175362" y="4033086"/>
                    <a:pt x="196174" y="4091360"/>
                  </a:cubicBezTo>
                  <a:cubicBezTo>
                    <a:pt x="202215" y="4108274"/>
                    <a:pt x="220757" y="4117633"/>
                    <a:pt x="234274" y="4129460"/>
                  </a:cubicBezTo>
                  <a:cubicBezTo>
                    <a:pt x="279961" y="4169436"/>
                    <a:pt x="272987" y="4157266"/>
                    <a:pt x="339049" y="4177085"/>
                  </a:cubicBezTo>
                  <a:cubicBezTo>
                    <a:pt x="363218" y="4184336"/>
                    <a:pt x="393428" y="4195962"/>
                    <a:pt x="415249" y="4205660"/>
                  </a:cubicBezTo>
                  <a:cubicBezTo>
                    <a:pt x="428224" y="4211427"/>
                    <a:pt x="439749" y="4220630"/>
                    <a:pt x="453349" y="4224710"/>
                  </a:cubicBezTo>
                  <a:cubicBezTo>
                    <a:pt x="471847" y="4230259"/>
                    <a:pt x="491498" y="4230780"/>
                    <a:pt x="510499" y="4234235"/>
                  </a:cubicBezTo>
                  <a:cubicBezTo>
                    <a:pt x="526427" y="4237131"/>
                    <a:pt x="542155" y="4241098"/>
                    <a:pt x="558124" y="4243760"/>
                  </a:cubicBezTo>
                  <a:cubicBezTo>
                    <a:pt x="580269" y="4247451"/>
                    <a:pt x="602654" y="4249594"/>
                    <a:pt x="624799" y="4253285"/>
                  </a:cubicBezTo>
                  <a:cubicBezTo>
                    <a:pt x="640768" y="4255947"/>
                    <a:pt x="656295" y="4261408"/>
                    <a:pt x="672424" y="4262810"/>
                  </a:cubicBezTo>
                  <a:cubicBezTo>
                    <a:pt x="729447" y="4267769"/>
                    <a:pt x="786724" y="4269160"/>
                    <a:pt x="843874" y="4272335"/>
                  </a:cubicBezTo>
                  <a:lnTo>
                    <a:pt x="1424899" y="4253285"/>
                  </a:lnTo>
                  <a:cubicBezTo>
                    <a:pt x="1444192" y="4252421"/>
                    <a:pt x="1463196" y="4247950"/>
                    <a:pt x="1482049" y="4243760"/>
                  </a:cubicBezTo>
                  <a:cubicBezTo>
                    <a:pt x="1491850" y="4241582"/>
                    <a:pt x="1501099" y="4237410"/>
                    <a:pt x="1510624" y="4234235"/>
                  </a:cubicBezTo>
                  <a:cubicBezTo>
                    <a:pt x="1516974" y="4224710"/>
                    <a:pt x="1520735" y="4212811"/>
                    <a:pt x="1529674" y="4205660"/>
                  </a:cubicBezTo>
                  <a:cubicBezTo>
                    <a:pt x="1537514" y="4199388"/>
                    <a:pt x="1549269" y="4200625"/>
                    <a:pt x="1558249" y="4196135"/>
                  </a:cubicBezTo>
                  <a:cubicBezTo>
                    <a:pt x="1568488" y="4191015"/>
                    <a:pt x="1576585" y="4182205"/>
                    <a:pt x="1586824" y="4177085"/>
                  </a:cubicBezTo>
                  <a:cubicBezTo>
                    <a:pt x="1602117" y="4169439"/>
                    <a:pt x="1618440" y="4164038"/>
                    <a:pt x="1634449" y="4158035"/>
                  </a:cubicBezTo>
                  <a:cubicBezTo>
                    <a:pt x="1643850" y="4154510"/>
                    <a:pt x="1654247" y="4153386"/>
                    <a:pt x="1663024" y="4148510"/>
                  </a:cubicBezTo>
                  <a:cubicBezTo>
                    <a:pt x="1683038" y="4137391"/>
                    <a:pt x="1701124" y="4123110"/>
                    <a:pt x="1720174" y="4110410"/>
                  </a:cubicBezTo>
                  <a:cubicBezTo>
                    <a:pt x="1729699" y="4104060"/>
                    <a:pt x="1740654" y="4099455"/>
                    <a:pt x="1748749" y="4091360"/>
                  </a:cubicBezTo>
                  <a:lnTo>
                    <a:pt x="1777324" y="4062785"/>
                  </a:lnTo>
                  <a:cubicBezTo>
                    <a:pt x="1810466" y="3963359"/>
                    <a:pt x="1797805" y="4025664"/>
                    <a:pt x="1786849" y="3872285"/>
                  </a:cubicBezTo>
                  <a:cubicBezTo>
                    <a:pt x="1790024" y="3815135"/>
                    <a:pt x="1788640" y="3757548"/>
                    <a:pt x="1796374" y="3700835"/>
                  </a:cubicBezTo>
                  <a:cubicBezTo>
                    <a:pt x="1798292" y="3686766"/>
                    <a:pt x="1807548" y="3674549"/>
                    <a:pt x="1815424" y="3662735"/>
                  </a:cubicBezTo>
                  <a:cubicBezTo>
                    <a:pt x="1970713" y="3429801"/>
                    <a:pt x="1855740" y="3595948"/>
                    <a:pt x="1948774" y="3491285"/>
                  </a:cubicBezTo>
                  <a:cubicBezTo>
                    <a:pt x="1962280" y="3476090"/>
                    <a:pt x="1973085" y="3458598"/>
                    <a:pt x="1986874" y="3443660"/>
                  </a:cubicBezTo>
                  <a:cubicBezTo>
                    <a:pt x="2011239" y="3417265"/>
                    <a:pt x="2043149" y="3397348"/>
                    <a:pt x="2063074" y="3367460"/>
                  </a:cubicBezTo>
                  <a:cubicBezTo>
                    <a:pt x="2089412" y="3327954"/>
                    <a:pt x="2084160" y="3331783"/>
                    <a:pt x="2129749" y="3291260"/>
                  </a:cubicBezTo>
                  <a:cubicBezTo>
                    <a:pt x="2141614" y="3280713"/>
                    <a:pt x="2156102" y="3273364"/>
                    <a:pt x="2167849" y="3262685"/>
                  </a:cubicBezTo>
                  <a:cubicBezTo>
                    <a:pt x="2295234" y="3146881"/>
                    <a:pt x="2179524" y="3233408"/>
                    <a:pt x="2282149" y="3167435"/>
                  </a:cubicBezTo>
                  <a:cubicBezTo>
                    <a:pt x="2311037" y="3148864"/>
                    <a:pt x="2343590" y="3134569"/>
                    <a:pt x="2367874" y="3110285"/>
                  </a:cubicBezTo>
                  <a:cubicBezTo>
                    <a:pt x="2377399" y="3100760"/>
                    <a:pt x="2384753" y="3088393"/>
                    <a:pt x="2396449" y="3081710"/>
                  </a:cubicBezTo>
                  <a:cubicBezTo>
                    <a:pt x="2407815" y="3075215"/>
                    <a:pt x="2421849" y="3075360"/>
                    <a:pt x="2434549" y="3072185"/>
                  </a:cubicBezTo>
                  <a:cubicBezTo>
                    <a:pt x="2501892" y="3027290"/>
                    <a:pt x="2418522" y="3083633"/>
                    <a:pt x="2501224" y="3024560"/>
                  </a:cubicBezTo>
                  <a:cubicBezTo>
                    <a:pt x="2510539" y="3017906"/>
                    <a:pt x="2519405" y="3010307"/>
                    <a:pt x="2529799" y="3005510"/>
                  </a:cubicBezTo>
                  <a:cubicBezTo>
                    <a:pt x="2560847" y="2991180"/>
                    <a:pt x="2592845" y="2978911"/>
                    <a:pt x="2625049" y="2967410"/>
                  </a:cubicBezTo>
                  <a:cubicBezTo>
                    <a:pt x="2637377" y="2963007"/>
                    <a:pt x="2650562" y="2961481"/>
                    <a:pt x="2663149" y="2957885"/>
                  </a:cubicBezTo>
                  <a:cubicBezTo>
                    <a:pt x="2672803" y="2955127"/>
                    <a:pt x="2682199" y="2951535"/>
                    <a:pt x="2691724" y="2948360"/>
                  </a:cubicBezTo>
                  <a:lnTo>
                    <a:pt x="2748874" y="2957885"/>
                  </a:lnTo>
                  <a:cubicBezTo>
                    <a:pt x="2758657" y="3010714"/>
                    <a:pt x="2751645" y="3165878"/>
                    <a:pt x="2729824" y="3253160"/>
                  </a:cubicBezTo>
                  <a:cubicBezTo>
                    <a:pt x="2727389" y="3262900"/>
                    <a:pt x="2724028" y="3272413"/>
                    <a:pt x="2720299" y="3281735"/>
                  </a:cubicBezTo>
                  <a:cubicBezTo>
                    <a:pt x="2692431" y="3351405"/>
                    <a:pt x="2685104" y="3363841"/>
                    <a:pt x="2644099" y="3434135"/>
                  </a:cubicBezTo>
                  <a:cubicBezTo>
                    <a:pt x="2638331" y="3444023"/>
                    <a:pt x="2632587" y="3454095"/>
                    <a:pt x="2625049" y="3462710"/>
                  </a:cubicBezTo>
                  <a:cubicBezTo>
                    <a:pt x="2610265" y="3479606"/>
                    <a:pt x="2592339" y="3493555"/>
                    <a:pt x="2577424" y="3510335"/>
                  </a:cubicBezTo>
                  <a:cubicBezTo>
                    <a:pt x="2566877" y="3522200"/>
                    <a:pt x="2559528" y="3536688"/>
                    <a:pt x="2548849" y="3548435"/>
                  </a:cubicBezTo>
                  <a:cubicBezTo>
                    <a:pt x="2527706" y="3571692"/>
                    <a:pt x="2501809" y="3590567"/>
                    <a:pt x="2482174" y="3615110"/>
                  </a:cubicBezTo>
                  <a:cubicBezTo>
                    <a:pt x="2469474" y="3630985"/>
                    <a:pt x="2458449" y="3648360"/>
                    <a:pt x="2444074" y="3662735"/>
                  </a:cubicBezTo>
                  <a:cubicBezTo>
                    <a:pt x="2435979" y="3670830"/>
                    <a:pt x="2424657" y="3674916"/>
                    <a:pt x="2415499" y="3681785"/>
                  </a:cubicBezTo>
                  <a:cubicBezTo>
                    <a:pt x="2399235" y="3693983"/>
                    <a:pt x="2382985" y="3706285"/>
                    <a:pt x="2367874" y="3719885"/>
                  </a:cubicBezTo>
                  <a:cubicBezTo>
                    <a:pt x="2351187" y="3734904"/>
                    <a:pt x="2337625" y="3753293"/>
                    <a:pt x="2320249" y="3767510"/>
                  </a:cubicBezTo>
                  <a:cubicBezTo>
                    <a:pt x="2302529" y="3782008"/>
                    <a:pt x="2280329" y="3790533"/>
                    <a:pt x="2263099" y="3805610"/>
                  </a:cubicBezTo>
                  <a:cubicBezTo>
                    <a:pt x="2229307" y="3835178"/>
                    <a:pt x="2199599" y="3869110"/>
                    <a:pt x="2167849" y="3900860"/>
                  </a:cubicBezTo>
                  <a:cubicBezTo>
                    <a:pt x="2151974" y="3916735"/>
                    <a:pt x="2141069" y="3940147"/>
                    <a:pt x="2120224" y="3948485"/>
                  </a:cubicBezTo>
                  <a:lnTo>
                    <a:pt x="2072599" y="3967535"/>
                  </a:lnTo>
                  <a:cubicBezTo>
                    <a:pt x="2030911" y="4019645"/>
                    <a:pt x="2045821" y="4009140"/>
                    <a:pt x="1996399" y="4043735"/>
                  </a:cubicBezTo>
                  <a:cubicBezTo>
                    <a:pt x="1977642" y="4056865"/>
                    <a:pt x="1939249" y="4081835"/>
                    <a:pt x="1939249" y="4081835"/>
                  </a:cubicBezTo>
                  <a:cubicBezTo>
                    <a:pt x="1932899" y="4091360"/>
                    <a:pt x="1928294" y="4102315"/>
                    <a:pt x="1920199" y="4110410"/>
                  </a:cubicBezTo>
                  <a:cubicBezTo>
                    <a:pt x="1912104" y="4118505"/>
                    <a:pt x="1898775" y="4120521"/>
                    <a:pt x="1891624" y="4129460"/>
                  </a:cubicBezTo>
                  <a:cubicBezTo>
                    <a:pt x="1885352" y="4137300"/>
                    <a:pt x="1885274" y="4148510"/>
                    <a:pt x="1882099" y="4158035"/>
                  </a:cubicBezTo>
                  <a:cubicBezTo>
                    <a:pt x="1888449" y="4177085"/>
                    <a:pt x="1890010" y="4198477"/>
                    <a:pt x="1901149" y="4215185"/>
                  </a:cubicBezTo>
                  <a:cubicBezTo>
                    <a:pt x="1997444" y="4359628"/>
                    <a:pt x="1893217" y="4211381"/>
                    <a:pt x="1967824" y="4300910"/>
                  </a:cubicBezTo>
                  <a:cubicBezTo>
                    <a:pt x="1975153" y="4309704"/>
                    <a:pt x="1977935" y="4322334"/>
                    <a:pt x="1986874" y="4329485"/>
                  </a:cubicBezTo>
                  <a:cubicBezTo>
                    <a:pt x="1994714" y="4335757"/>
                    <a:pt x="2006469" y="4334520"/>
                    <a:pt x="2015449" y="4339010"/>
                  </a:cubicBezTo>
                  <a:cubicBezTo>
                    <a:pt x="2025688" y="4344130"/>
                    <a:pt x="2034499" y="4351710"/>
                    <a:pt x="2044024" y="4358060"/>
                  </a:cubicBezTo>
                  <a:cubicBezTo>
                    <a:pt x="2050374" y="4367585"/>
                    <a:pt x="2054135" y="4379484"/>
                    <a:pt x="2063074" y="4386635"/>
                  </a:cubicBezTo>
                  <a:cubicBezTo>
                    <a:pt x="2070914" y="4392907"/>
                    <a:pt x="2082421" y="4392205"/>
                    <a:pt x="2091649" y="4396160"/>
                  </a:cubicBezTo>
                  <a:cubicBezTo>
                    <a:pt x="2104700" y="4401753"/>
                    <a:pt x="2117421" y="4408165"/>
                    <a:pt x="2129749" y="4415210"/>
                  </a:cubicBezTo>
                  <a:cubicBezTo>
                    <a:pt x="2139688" y="4420890"/>
                    <a:pt x="2148085" y="4429140"/>
                    <a:pt x="2158324" y="4434260"/>
                  </a:cubicBezTo>
                  <a:cubicBezTo>
                    <a:pt x="2184923" y="4447560"/>
                    <a:pt x="2229003" y="4449800"/>
                    <a:pt x="2253574" y="4453310"/>
                  </a:cubicBezTo>
                  <a:cubicBezTo>
                    <a:pt x="2263099" y="4459660"/>
                    <a:pt x="2271910" y="4467240"/>
                    <a:pt x="2282149" y="4472360"/>
                  </a:cubicBezTo>
                  <a:cubicBezTo>
                    <a:pt x="2291129" y="4476850"/>
                    <a:pt x="2300984" y="4479450"/>
                    <a:pt x="2310724" y="4481885"/>
                  </a:cubicBezTo>
                  <a:cubicBezTo>
                    <a:pt x="2339122" y="4488985"/>
                    <a:pt x="2367927" y="4494353"/>
                    <a:pt x="2396449" y="4500935"/>
                  </a:cubicBezTo>
                  <a:cubicBezTo>
                    <a:pt x="2493846" y="4523411"/>
                    <a:pt x="2356649" y="4498629"/>
                    <a:pt x="2548849" y="4519985"/>
                  </a:cubicBezTo>
                  <a:cubicBezTo>
                    <a:pt x="2596492" y="4525279"/>
                    <a:pt x="2608417" y="4531501"/>
                    <a:pt x="2653624" y="4539035"/>
                  </a:cubicBezTo>
                  <a:cubicBezTo>
                    <a:pt x="2675769" y="4542726"/>
                    <a:pt x="2698074" y="4545385"/>
                    <a:pt x="2720299" y="4548560"/>
                  </a:cubicBezTo>
                  <a:lnTo>
                    <a:pt x="3453724" y="4539035"/>
                  </a:lnTo>
                  <a:cubicBezTo>
                    <a:pt x="3576455" y="4536504"/>
                    <a:pt x="3623217" y="4581049"/>
                    <a:pt x="3663274" y="4500935"/>
                  </a:cubicBezTo>
                  <a:cubicBezTo>
                    <a:pt x="3673803" y="4479877"/>
                    <a:pt x="3664861" y="4483472"/>
                    <a:pt x="3653749" y="448188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285161" y="400050"/>
              <a:ext cx="3173039" cy="5419725"/>
            </a:xfrm>
            <a:custGeom>
              <a:avLst/>
              <a:gdLst>
                <a:gd name="connsiteX0" fmla="*/ 1214 w 3173039"/>
                <a:gd name="connsiteY0" fmla="*/ 5343525 h 5419725"/>
                <a:gd name="connsiteX1" fmla="*/ 58364 w 3173039"/>
                <a:gd name="connsiteY1" fmla="*/ 5410200 h 5419725"/>
                <a:gd name="connsiteX2" fmla="*/ 1839539 w 3173039"/>
                <a:gd name="connsiteY2" fmla="*/ 3629025 h 5419725"/>
                <a:gd name="connsiteX3" fmla="*/ 1858589 w 3173039"/>
                <a:gd name="connsiteY3" fmla="*/ 3562350 h 5419725"/>
                <a:gd name="connsiteX4" fmla="*/ 1877639 w 3173039"/>
                <a:gd name="connsiteY4" fmla="*/ 3390900 h 5419725"/>
                <a:gd name="connsiteX5" fmla="*/ 1887164 w 3173039"/>
                <a:gd name="connsiteY5" fmla="*/ 3324225 h 5419725"/>
                <a:gd name="connsiteX6" fmla="*/ 1925264 w 3173039"/>
                <a:gd name="connsiteY6" fmla="*/ 3209925 h 5419725"/>
                <a:gd name="connsiteX7" fmla="*/ 1934789 w 3173039"/>
                <a:gd name="connsiteY7" fmla="*/ 3143250 h 5419725"/>
                <a:gd name="connsiteX8" fmla="*/ 1944314 w 3173039"/>
                <a:gd name="connsiteY8" fmla="*/ 3095625 h 5419725"/>
                <a:gd name="connsiteX9" fmla="*/ 1963364 w 3173039"/>
                <a:gd name="connsiteY9" fmla="*/ 2905125 h 5419725"/>
                <a:gd name="connsiteX10" fmla="*/ 1982414 w 3173039"/>
                <a:gd name="connsiteY10" fmla="*/ 2800350 h 5419725"/>
                <a:gd name="connsiteX11" fmla="*/ 1991939 w 3173039"/>
                <a:gd name="connsiteY11" fmla="*/ 2686050 h 5419725"/>
                <a:gd name="connsiteX12" fmla="*/ 2001464 w 3173039"/>
                <a:gd name="connsiteY12" fmla="*/ 2609850 h 5419725"/>
                <a:gd name="connsiteX13" fmla="*/ 2030039 w 3173039"/>
                <a:gd name="connsiteY13" fmla="*/ 2219325 h 5419725"/>
                <a:gd name="connsiteX14" fmla="*/ 2049089 w 3173039"/>
                <a:gd name="connsiteY14" fmla="*/ 1762125 h 5419725"/>
                <a:gd name="connsiteX15" fmla="*/ 2077664 w 3173039"/>
                <a:gd name="connsiteY15" fmla="*/ 1009650 h 5419725"/>
                <a:gd name="connsiteX16" fmla="*/ 2087189 w 3173039"/>
                <a:gd name="connsiteY16" fmla="*/ 952500 h 5419725"/>
                <a:gd name="connsiteX17" fmla="*/ 2096714 w 3173039"/>
                <a:gd name="connsiteY17" fmla="*/ 876300 h 5419725"/>
                <a:gd name="connsiteX18" fmla="*/ 2115764 w 3173039"/>
                <a:gd name="connsiteY18" fmla="*/ 800100 h 5419725"/>
                <a:gd name="connsiteX19" fmla="*/ 2125289 w 3173039"/>
                <a:gd name="connsiteY19" fmla="*/ 762000 h 5419725"/>
                <a:gd name="connsiteX20" fmla="*/ 2144339 w 3173039"/>
                <a:gd name="connsiteY20" fmla="*/ 304800 h 5419725"/>
                <a:gd name="connsiteX21" fmla="*/ 2153864 w 3173039"/>
                <a:gd name="connsiteY21" fmla="*/ 257175 h 5419725"/>
                <a:gd name="connsiteX22" fmla="*/ 2172914 w 3173039"/>
                <a:gd name="connsiteY22" fmla="*/ 161925 h 5419725"/>
                <a:gd name="connsiteX23" fmla="*/ 2182439 w 3173039"/>
                <a:gd name="connsiteY23" fmla="*/ 114300 h 5419725"/>
                <a:gd name="connsiteX24" fmla="*/ 2201489 w 3173039"/>
                <a:gd name="connsiteY24" fmla="*/ 57150 h 5419725"/>
                <a:gd name="connsiteX25" fmla="*/ 2211014 w 3173039"/>
                <a:gd name="connsiteY25" fmla="*/ 28575 h 5419725"/>
                <a:gd name="connsiteX26" fmla="*/ 2220539 w 3173039"/>
                <a:gd name="connsiteY26" fmla="*/ 0 h 5419725"/>
                <a:gd name="connsiteX27" fmla="*/ 2220539 w 3173039"/>
                <a:gd name="connsiteY27" fmla="*/ 114300 h 5419725"/>
                <a:gd name="connsiteX28" fmla="*/ 2201489 w 3173039"/>
                <a:gd name="connsiteY28" fmla="*/ 314325 h 5419725"/>
                <a:gd name="connsiteX29" fmla="*/ 2191964 w 3173039"/>
                <a:gd name="connsiteY29" fmla="*/ 381000 h 5419725"/>
                <a:gd name="connsiteX30" fmla="*/ 2182439 w 3173039"/>
                <a:gd name="connsiteY30" fmla="*/ 409575 h 5419725"/>
                <a:gd name="connsiteX31" fmla="*/ 2172914 w 3173039"/>
                <a:gd name="connsiteY31" fmla="*/ 447675 h 5419725"/>
                <a:gd name="connsiteX32" fmla="*/ 2153864 w 3173039"/>
                <a:gd name="connsiteY32" fmla="*/ 485775 h 5419725"/>
                <a:gd name="connsiteX33" fmla="*/ 2134814 w 3173039"/>
                <a:gd name="connsiteY33" fmla="*/ 552450 h 5419725"/>
                <a:gd name="connsiteX34" fmla="*/ 2134814 w 3173039"/>
                <a:gd name="connsiteY34" fmla="*/ 952500 h 5419725"/>
                <a:gd name="connsiteX35" fmla="*/ 2230064 w 3173039"/>
                <a:gd name="connsiteY35" fmla="*/ 876300 h 5419725"/>
                <a:gd name="connsiteX36" fmla="*/ 2287214 w 3173039"/>
                <a:gd name="connsiteY36" fmla="*/ 847725 h 5419725"/>
                <a:gd name="connsiteX37" fmla="*/ 2420564 w 3173039"/>
                <a:gd name="connsiteY37" fmla="*/ 762000 h 5419725"/>
                <a:gd name="connsiteX38" fmla="*/ 2563439 w 3173039"/>
                <a:gd name="connsiteY38" fmla="*/ 695325 h 5419725"/>
                <a:gd name="connsiteX39" fmla="*/ 2639639 w 3173039"/>
                <a:gd name="connsiteY39" fmla="*/ 666750 h 5419725"/>
                <a:gd name="connsiteX40" fmla="*/ 2706314 w 3173039"/>
                <a:gd name="connsiteY40" fmla="*/ 638175 h 5419725"/>
                <a:gd name="connsiteX41" fmla="*/ 2782514 w 3173039"/>
                <a:gd name="connsiteY41" fmla="*/ 619125 h 5419725"/>
                <a:gd name="connsiteX42" fmla="*/ 2877764 w 3173039"/>
                <a:gd name="connsiteY42" fmla="*/ 590550 h 5419725"/>
                <a:gd name="connsiteX43" fmla="*/ 2915864 w 3173039"/>
                <a:gd name="connsiteY43" fmla="*/ 600075 h 5419725"/>
                <a:gd name="connsiteX44" fmla="*/ 2849189 w 3173039"/>
                <a:gd name="connsiteY44" fmla="*/ 790575 h 5419725"/>
                <a:gd name="connsiteX45" fmla="*/ 2801564 w 3173039"/>
                <a:gd name="connsiteY45" fmla="*/ 857250 h 5419725"/>
                <a:gd name="connsiteX46" fmla="*/ 2725364 w 3173039"/>
                <a:gd name="connsiteY46" fmla="*/ 895350 h 5419725"/>
                <a:gd name="connsiteX47" fmla="*/ 2649164 w 3173039"/>
                <a:gd name="connsiteY47" fmla="*/ 962025 h 5419725"/>
                <a:gd name="connsiteX48" fmla="*/ 2620589 w 3173039"/>
                <a:gd name="connsiteY48" fmla="*/ 971550 h 5419725"/>
                <a:gd name="connsiteX49" fmla="*/ 2592014 w 3173039"/>
                <a:gd name="connsiteY49" fmla="*/ 990600 h 5419725"/>
                <a:gd name="connsiteX50" fmla="*/ 2515814 w 3173039"/>
                <a:gd name="connsiteY50" fmla="*/ 1028700 h 5419725"/>
                <a:gd name="connsiteX51" fmla="*/ 2468189 w 3173039"/>
                <a:gd name="connsiteY51" fmla="*/ 1057275 h 5419725"/>
                <a:gd name="connsiteX52" fmla="*/ 2420564 w 3173039"/>
                <a:gd name="connsiteY52" fmla="*/ 1066800 h 5419725"/>
                <a:gd name="connsiteX53" fmla="*/ 2363414 w 3173039"/>
                <a:gd name="connsiteY53" fmla="*/ 1085850 h 5419725"/>
                <a:gd name="connsiteX54" fmla="*/ 2325314 w 3173039"/>
                <a:gd name="connsiteY54" fmla="*/ 1104900 h 5419725"/>
                <a:gd name="connsiteX55" fmla="*/ 2296739 w 3173039"/>
                <a:gd name="connsiteY55" fmla="*/ 1123950 h 5419725"/>
                <a:gd name="connsiteX56" fmla="*/ 2163389 w 3173039"/>
                <a:gd name="connsiteY56" fmla="*/ 1162050 h 5419725"/>
                <a:gd name="connsiteX57" fmla="*/ 2106239 w 3173039"/>
                <a:gd name="connsiteY57" fmla="*/ 1190625 h 5419725"/>
                <a:gd name="connsiteX58" fmla="*/ 2049089 w 3173039"/>
                <a:gd name="connsiteY58" fmla="*/ 1219200 h 5419725"/>
                <a:gd name="connsiteX59" fmla="*/ 2030039 w 3173039"/>
                <a:gd name="connsiteY59" fmla="*/ 1247775 h 5419725"/>
                <a:gd name="connsiteX60" fmla="*/ 1963364 w 3173039"/>
                <a:gd name="connsiteY60" fmla="*/ 1257300 h 5419725"/>
                <a:gd name="connsiteX61" fmla="*/ 1925264 w 3173039"/>
                <a:gd name="connsiteY61" fmla="*/ 1266825 h 5419725"/>
                <a:gd name="connsiteX62" fmla="*/ 1696664 w 3173039"/>
                <a:gd name="connsiteY62" fmla="*/ 1257300 h 5419725"/>
                <a:gd name="connsiteX63" fmla="*/ 1629989 w 3173039"/>
                <a:gd name="connsiteY63" fmla="*/ 1238250 h 5419725"/>
                <a:gd name="connsiteX64" fmla="*/ 1325189 w 3173039"/>
                <a:gd name="connsiteY64" fmla="*/ 1190625 h 5419725"/>
                <a:gd name="connsiteX65" fmla="*/ 1058489 w 3173039"/>
                <a:gd name="connsiteY65" fmla="*/ 1200150 h 5419725"/>
                <a:gd name="connsiteX66" fmla="*/ 1039439 w 3173039"/>
                <a:gd name="connsiteY66" fmla="*/ 1228725 h 5419725"/>
                <a:gd name="connsiteX67" fmla="*/ 1106114 w 3173039"/>
                <a:gd name="connsiteY67" fmla="*/ 1276350 h 5419725"/>
                <a:gd name="connsiteX68" fmla="*/ 1144214 w 3173039"/>
                <a:gd name="connsiteY68" fmla="*/ 1304925 h 5419725"/>
                <a:gd name="connsiteX69" fmla="*/ 1277564 w 3173039"/>
                <a:gd name="connsiteY69" fmla="*/ 1333500 h 5419725"/>
                <a:gd name="connsiteX70" fmla="*/ 1458539 w 3173039"/>
                <a:gd name="connsiteY70" fmla="*/ 1352550 h 5419725"/>
                <a:gd name="connsiteX71" fmla="*/ 1534739 w 3173039"/>
                <a:gd name="connsiteY71" fmla="*/ 1362075 h 5419725"/>
                <a:gd name="connsiteX72" fmla="*/ 1601414 w 3173039"/>
                <a:gd name="connsiteY72" fmla="*/ 1381125 h 5419725"/>
                <a:gd name="connsiteX73" fmla="*/ 1658564 w 3173039"/>
                <a:gd name="connsiteY73" fmla="*/ 1390650 h 5419725"/>
                <a:gd name="connsiteX74" fmla="*/ 1753814 w 3173039"/>
                <a:gd name="connsiteY74" fmla="*/ 1438275 h 5419725"/>
                <a:gd name="connsiteX75" fmla="*/ 1849064 w 3173039"/>
                <a:gd name="connsiteY75" fmla="*/ 1457325 h 5419725"/>
                <a:gd name="connsiteX76" fmla="*/ 1906214 w 3173039"/>
                <a:gd name="connsiteY76" fmla="*/ 1466850 h 5419725"/>
                <a:gd name="connsiteX77" fmla="*/ 1972889 w 3173039"/>
                <a:gd name="connsiteY77" fmla="*/ 1485900 h 5419725"/>
                <a:gd name="connsiteX78" fmla="*/ 2010989 w 3173039"/>
                <a:gd name="connsiteY78" fmla="*/ 1495425 h 5419725"/>
                <a:gd name="connsiteX79" fmla="*/ 2077664 w 3173039"/>
                <a:gd name="connsiteY79" fmla="*/ 1533525 h 5419725"/>
                <a:gd name="connsiteX80" fmla="*/ 2172914 w 3173039"/>
                <a:gd name="connsiteY80" fmla="*/ 1562100 h 5419725"/>
                <a:gd name="connsiteX81" fmla="*/ 2201489 w 3173039"/>
                <a:gd name="connsiteY81" fmla="*/ 1581150 h 5419725"/>
                <a:gd name="connsiteX82" fmla="*/ 2306264 w 3173039"/>
                <a:gd name="connsiteY82" fmla="*/ 1609725 h 5419725"/>
                <a:gd name="connsiteX83" fmla="*/ 2363414 w 3173039"/>
                <a:gd name="connsiteY83" fmla="*/ 1628775 h 5419725"/>
                <a:gd name="connsiteX84" fmla="*/ 2430089 w 3173039"/>
                <a:gd name="connsiteY84" fmla="*/ 1647825 h 5419725"/>
                <a:gd name="connsiteX85" fmla="*/ 2458664 w 3173039"/>
                <a:gd name="connsiteY85" fmla="*/ 1666875 h 5419725"/>
                <a:gd name="connsiteX86" fmla="*/ 2553914 w 3173039"/>
                <a:gd name="connsiteY86" fmla="*/ 1695450 h 5419725"/>
                <a:gd name="connsiteX87" fmla="*/ 2611064 w 3173039"/>
                <a:gd name="connsiteY87" fmla="*/ 1733550 h 5419725"/>
                <a:gd name="connsiteX88" fmla="*/ 2639639 w 3173039"/>
                <a:gd name="connsiteY88" fmla="*/ 1752600 h 5419725"/>
                <a:gd name="connsiteX89" fmla="*/ 2687264 w 3173039"/>
                <a:gd name="connsiteY89" fmla="*/ 1781175 h 5419725"/>
                <a:gd name="connsiteX90" fmla="*/ 2715839 w 3173039"/>
                <a:gd name="connsiteY90" fmla="*/ 1809750 h 5419725"/>
                <a:gd name="connsiteX91" fmla="*/ 2772989 w 3173039"/>
                <a:gd name="connsiteY91" fmla="*/ 1838325 h 5419725"/>
                <a:gd name="connsiteX92" fmla="*/ 2801564 w 3173039"/>
                <a:gd name="connsiteY92" fmla="*/ 1857375 h 5419725"/>
                <a:gd name="connsiteX93" fmla="*/ 2830139 w 3173039"/>
                <a:gd name="connsiteY93" fmla="*/ 1885950 h 5419725"/>
                <a:gd name="connsiteX94" fmla="*/ 2896814 w 3173039"/>
                <a:gd name="connsiteY94" fmla="*/ 1914525 h 5419725"/>
                <a:gd name="connsiteX95" fmla="*/ 2925389 w 3173039"/>
                <a:gd name="connsiteY95" fmla="*/ 1933575 h 5419725"/>
                <a:gd name="connsiteX96" fmla="*/ 2982539 w 3173039"/>
                <a:gd name="connsiteY96" fmla="*/ 1952625 h 5419725"/>
                <a:gd name="connsiteX97" fmla="*/ 3077789 w 3173039"/>
                <a:gd name="connsiteY97" fmla="*/ 2000250 h 5419725"/>
                <a:gd name="connsiteX98" fmla="*/ 3153989 w 3173039"/>
                <a:gd name="connsiteY98" fmla="*/ 2114550 h 5419725"/>
                <a:gd name="connsiteX99" fmla="*/ 3163514 w 3173039"/>
                <a:gd name="connsiteY99" fmla="*/ 2143125 h 5419725"/>
                <a:gd name="connsiteX100" fmla="*/ 3173039 w 3173039"/>
                <a:gd name="connsiteY100" fmla="*/ 2171700 h 5419725"/>
                <a:gd name="connsiteX101" fmla="*/ 3153989 w 3173039"/>
                <a:gd name="connsiteY101" fmla="*/ 2247900 h 5419725"/>
                <a:gd name="connsiteX102" fmla="*/ 3144464 w 3173039"/>
                <a:gd name="connsiteY102" fmla="*/ 2286000 h 5419725"/>
                <a:gd name="connsiteX103" fmla="*/ 3106364 w 3173039"/>
                <a:gd name="connsiteY103" fmla="*/ 2343150 h 5419725"/>
                <a:gd name="connsiteX104" fmla="*/ 3087314 w 3173039"/>
                <a:gd name="connsiteY104" fmla="*/ 2371725 h 5419725"/>
                <a:gd name="connsiteX105" fmla="*/ 2915864 w 3173039"/>
                <a:gd name="connsiteY105" fmla="*/ 2352675 h 5419725"/>
                <a:gd name="connsiteX106" fmla="*/ 2858714 w 3173039"/>
                <a:gd name="connsiteY106" fmla="*/ 2324100 h 5419725"/>
                <a:gd name="connsiteX107" fmla="*/ 2792039 w 3173039"/>
                <a:gd name="connsiteY107" fmla="*/ 2295525 h 5419725"/>
                <a:gd name="connsiteX108" fmla="*/ 2725364 w 3173039"/>
                <a:gd name="connsiteY108" fmla="*/ 2247900 h 5419725"/>
                <a:gd name="connsiteX109" fmla="*/ 2658689 w 3173039"/>
                <a:gd name="connsiteY109" fmla="*/ 2219325 h 5419725"/>
                <a:gd name="connsiteX110" fmla="*/ 2534864 w 3173039"/>
                <a:gd name="connsiteY110" fmla="*/ 2133600 h 5419725"/>
                <a:gd name="connsiteX111" fmla="*/ 2477714 w 3173039"/>
                <a:gd name="connsiteY111" fmla="*/ 2105025 h 5419725"/>
                <a:gd name="connsiteX112" fmla="*/ 2439614 w 3173039"/>
                <a:gd name="connsiteY112" fmla="*/ 2066925 h 5419725"/>
                <a:gd name="connsiteX113" fmla="*/ 2353889 w 3173039"/>
                <a:gd name="connsiteY113" fmla="*/ 2019300 h 5419725"/>
                <a:gd name="connsiteX114" fmla="*/ 2325314 w 3173039"/>
                <a:gd name="connsiteY114" fmla="*/ 1990725 h 5419725"/>
                <a:gd name="connsiteX115" fmla="*/ 2296739 w 3173039"/>
                <a:gd name="connsiteY115" fmla="*/ 1971675 h 5419725"/>
                <a:gd name="connsiteX116" fmla="*/ 2239589 w 3173039"/>
                <a:gd name="connsiteY116" fmla="*/ 1933575 h 5419725"/>
                <a:gd name="connsiteX117" fmla="*/ 2211014 w 3173039"/>
                <a:gd name="connsiteY117" fmla="*/ 1895475 h 5419725"/>
                <a:gd name="connsiteX118" fmla="*/ 2182439 w 3173039"/>
                <a:gd name="connsiteY118" fmla="*/ 1876425 h 5419725"/>
                <a:gd name="connsiteX119" fmla="*/ 2172914 w 3173039"/>
                <a:gd name="connsiteY119" fmla="*/ 1847850 h 5419725"/>
                <a:gd name="connsiteX120" fmla="*/ 2144339 w 3173039"/>
                <a:gd name="connsiteY120" fmla="*/ 1819275 h 5419725"/>
                <a:gd name="connsiteX121" fmla="*/ 2125289 w 3173039"/>
                <a:gd name="connsiteY121" fmla="*/ 1762125 h 5419725"/>
                <a:gd name="connsiteX122" fmla="*/ 2106239 w 3173039"/>
                <a:gd name="connsiteY122" fmla="*/ 1733550 h 5419725"/>
                <a:gd name="connsiteX123" fmla="*/ 2096714 w 3173039"/>
                <a:gd name="connsiteY123" fmla="*/ 1704975 h 5419725"/>
                <a:gd name="connsiteX124" fmla="*/ 2077664 w 3173039"/>
                <a:gd name="connsiteY124" fmla="*/ 1657350 h 5419725"/>
                <a:gd name="connsiteX125" fmla="*/ 2058614 w 3173039"/>
                <a:gd name="connsiteY125" fmla="*/ 1628775 h 5419725"/>
                <a:gd name="connsiteX126" fmla="*/ 2039564 w 3173039"/>
                <a:gd name="connsiteY126" fmla="*/ 1685925 h 5419725"/>
                <a:gd name="connsiteX127" fmla="*/ 2010989 w 3173039"/>
                <a:gd name="connsiteY127" fmla="*/ 1752600 h 5419725"/>
                <a:gd name="connsiteX128" fmla="*/ 2010989 w 3173039"/>
                <a:gd name="connsiteY128" fmla="*/ 2019300 h 5419725"/>
                <a:gd name="connsiteX129" fmla="*/ 2030039 w 3173039"/>
                <a:gd name="connsiteY129" fmla="*/ 2076450 h 5419725"/>
                <a:gd name="connsiteX130" fmla="*/ 2030039 w 3173039"/>
                <a:gd name="connsiteY130" fmla="*/ 2362200 h 5419725"/>
                <a:gd name="connsiteX131" fmla="*/ 2001464 w 3173039"/>
                <a:gd name="connsiteY131" fmla="*/ 2371725 h 5419725"/>
                <a:gd name="connsiteX132" fmla="*/ 1839539 w 3173039"/>
                <a:gd name="connsiteY132" fmla="*/ 2352675 h 5419725"/>
                <a:gd name="connsiteX133" fmla="*/ 1601414 w 3173039"/>
                <a:gd name="connsiteY133" fmla="*/ 2257425 h 5419725"/>
                <a:gd name="connsiteX134" fmla="*/ 1572839 w 3173039"/>
                <a:gd name="connsiteY134" fmla="*/ 2247900 h 5419725"/>
                <a:gd name="connsiteX135" fmla="*/ 1287089 w 3173039"/>
                <a:gd name="connsiteY135" fmla="*/ 2200275 h 5419725"/>
                <a:gd name="connsiteX136" fmla="*/ 1163264 w 3173039"/>
                <a:gd name="connsiteY136" fmla="*/ 2181225 h 5419725"/>
                <a:gd name="connsiteX137" fmla="*/ 1068014 w 3173039"/>
                <a:gd name="connsiteY137" fmla="*/ 2171700 h 5419725"/>
                <a:gd name="connsiteX138" fmla="*/ 991814 w 3173039"/>
                <a:gd name="connsiteY138" fmla="*/ 2162175 h 5419725"/>
                <a:gd name="connsiteX139" fmla="*/ 867989 w 3173039"/>
                <a:gd name="connsiteY139" fmla="*/ 2124075 h 5419725"/>
                <a:gd name="connsiteX140" fmla="*/ 820364 w 3173039"/>
                <a:gd name="connsiteY140" fmla="*/ 2105025 h 5419725"/>
                <a:gd name="connsiteX141" fmla="*/ 763214 w 3173039"/>
                <a:gd name="connsiteY141" fmla="*/ 2085975 h 5419725"/>
                <a:gd name="connsiteX142" fmla="*/ 639389 w 3173039"/>
                <a:gd name="connsiteY142" fmla="*/ 2038350 h 5419725"/>
                <a:gd name="connsiteX143" fmla="*/ 620339 w 3173039"/>
                <a:gd name="connsiteY143" fmla="*/ 2066925 h 5419725"/>
                <a:gd name="connsiteX144" fmla="*/ 801314 w 3173039"/>
                <a:gd name="connsiteY144" fmla="*/ 2257425 h 5419725"/>
                <a:gd name="connsiteX145" fmla="*/ 887039 w 3173039"/>
                <a:gd name="connsiteY145" fmla="*/ 2276475 h 5419725"/>
                <a:gd name="connsiteX146" fmla="*/ 1001339 w 3173039"/>
                <a:gd name="connsiteY146" fmla="*/ 2305050 h 5419725"/>
                <a:gd name="connsiteX147" fmla="*/ 1258514 w 3173039"/>
                <a:gd name="connsiteY147" fmla="*/ 2352675 h 5419725"/>
                <a:gd name="connsiteX148" fmla="*/ 1306139 w 3173039"/>
                <a:gd name="connsiteY148" fmla="*/ 2371725 h 5419725"/>
                <a:gd name="connsiteX149" fmla="*/ 1363289 w 3173039"/>
                <a:gd name="connsiteY149" fmla="*/ 2409825 h 5419725"/>
                <a:gd name="connsiteX150" fmla="*/ 1458539 w 3173039"/>
                <a:gd name="connsiteY150" fmla="*/ 2447925 h 5419725"/>
                <a:gd name="connsiteX151" fmla="*/ 1572839 w 3173039"/>
                <a:gd name="connsiteY151" fmla="*/ 2457450 h 5419725"/>
                <a:gd name="connsiteX152" fmla="*/ 2030039 w 3173039"/>
                <a:gd name="connsiteY152" fmla="*/ 2466975 h 5419725"/>
                <a:gd name="connsiteX153" fmla="*/ 2049089 w 3173039"/>
                <a:gd name="connsiteY153" fmla="*/ 2495550 h 5419725"/>
                <a:gd name="connsiteX154" fmla="*/ 2058614 w 3173039"/>
                <a:gd name="connsiteY154" fmla="*/ 2524125 h 5419725"/>
                <a:gd name="connsiteX155" fmla="*/ 2087189 w 3173039"/>
                <a:gd name="connsiteY155" fmla="*/ 2543175 h 5419725"/>
                <a:gd name="connsiteX156" fmla="*/ 2258639 w 3173039"/>
                <a:gd name="connsiteY156" fmla="*/ 2609850 h 5419725"/>
                <a:gd name="connsiteX157" fmla="*/ 2468189 w 3173039"/>
                <a:gd name="connsiteY157" fmla="*/ 2667000 h 5419725"/>
                <a:gd name="connsiteX158" fmla="*/ 2563439 w 3173039"/>
                <a:gd name="connsiteY158" fmla="*/ 2695575 h 5419725"/>
                <a:gd name="connsiteX159" fmla="*/ 2649164 w 3173039"/>
                <a:gd name="connsiteY159" fmla="*/ 2714625 h 5419725"/>
                <a:gd name="connsiteX160" fmla="*/ 2715839 w 3173039"/>
                <a:gd name="connsiteY160" fmla="*/ 2743200 h 5419725"/>
                <a:gd name="connsiteX161" fmla="*/ 2772989 w 3173039"/>
                <a:gd name="connsiteY161" fmla="*/ 2762250 h 5419725"/>
                <a:gd name="connsiteX162" fmla="*/ 2849189 w 3173039"/>
                <a:gd name="connsiteY162" fmla="*/ 2790825 h 5419725"/>
                <a:gd name="connsiteX163" fmla="*/ 2906339 w 3173039"/>
                <a:gd name="connsiteY163" fmla="*/ 2800350 h 5419725"/>
                <a:gd name="connsiteX164" fmla="*/ 2953964 w 3173039"/>
                <a:gd name="connsiteY164" fmla="*/ 2828925 h 5419725"/>
                <a:gd name="connsiteX165" fmla="*/ 2992064 w 3173039"/>
                <a:gd name="connsiteY165" fmla="*/ 2847975 h 5419725"/>
                <a:gd name="connsiteX166" fmla="*/ 3030164 w 3173039"/>
                <a:gd name="connsiteY166" fmla="*/ 2876550 h 5419725"/>
                <a:gd name="connsiteX167" fmla="*/ 3106364 w 3173039"/>
                <a:gd name="connsiteY167" fmla="*/ 2914650 h 5419725"/>
                <a:gd name="connsiteX168" fmla="*/ 3115889 w 3173039"/>
                <a:gd name="connsiteY168" fmla="*/ 2943225 h 5419725"/>
                <a:gd name="connsiteX169" fmla="*/ 3134939 w 3173039"/>
                <a:gd name="connsiteY169" fmla="*/ 2981325 h 5419725"/>
                <a:gd name="connsiteX170" fmla="*/ 3163514 w 3173039"/>
                <a:gd name="connsiteY170" fmla="*/ 3057525 h 5419725"/>
                <a:gd name="connsiteX171" fmla="*/ 3134939 w 3173039"/>
                <a:gd name="connsiteY171" fmla="*/ 3076575 h 5419725"/>
                <a:gd name="connsiteX172" fmla="*/ 3077789 w 3173039"/>
                <a:gd name="connsiteY172" fmla="*/ 3048000 h 5419725"/>
                <a:gd name="connsiteX173" fmla="*/ 2896814 w 3173039"/>
                <a:gd name="connsiteY173" fmla="*/ 3009900 h 5419725"/>
                <a:gd name="connsiteX174" fmla="*/ 2811089 w 3173039"/>
                <a:gd name="connsiteY174" fmla="*/ 2971800 h 5419725"/>
                <a:gd name="connsiteX175" fmla="*/ 2744414 w 3173039"/>
                <a:gd name="connsiteY175" fmla="*/ 2952750 h 5419725"/>
                <a:gd name="connsiteX176" fmla="*/ 2649164 w 3173039"/>
                <a:gd name="connsiteY176" fmla="*/ 2905125 h 5419725"/>
                <a:gd name="connsiteX177" fmla="*/ 2553914 w 3173039"/>
                <a:gd name="connsiteY177" fmla="*/ 2867025 h 5419725"/>
                <a:gd name="connsiteX178" fmla="*/ 2496764 w 3173039"/>
                <a:gd name="connsiteY178" fmla="*/ 2838450 h 5419725"/>
                <a:gd name="connsiteX179" fmla="*/ 2458664 w 3173039"/>
                <a:gd name="connsiteY179" fmla="*/ 2809875 h 5419725"/>
                <a:gd name="connsiteX180" fmla="*/ 2363414 w 3173039"/>
                <a:gd name="connsiteY180" fmla="*/ 2771775 h 5419725"/>
                <a:gd name="connsiteX181" fmla="*/ 2325314 w 3173039"/>
                <a:gd name="connsiteY181" fmla="*/ 2743200 h 5419725"/>
                <a:gd name="connsiteX182" fmla="*/ 2287214 w 3173039"/>
                <a:gd name="connsiteY182" fmla="*/ 2733675 h 5419725"/>
                <a:gd name="connsiteX183" fmla="*/ 2163389 w 3173039"/>
                <a:gd name="connsiteY183" fmla="*/ 2676525 h 5419725"/>
                <a:gd name="connsiteX184" fmla="*/ 2068139 w 3173039"/>
                <a:gd name="connsiteY184" fmla="*/ 2657475 h 5419725"/>
                <a:gd name="connsiteX185" fmla="*/ 2010989 w 3173039"/>
                <a:gd name="connsiteY185" fmla="*/ 2638425 h 5419725"/>
                <a:gd name="connsiteX186" fmla="*/ 1972889 w 3173039"/>
                <a:gd name="connsiteY186" fmla="*/ 2676525 h 5419725"/>
                <a:gd name="connsiteX187" fmla="*/ 1925264 w 3173039"/>
                <a:gd name="connsiteY187" fmla="*/ 2867025 h 5419725"/>
                <a:gd name="connsiteX188" fmla="*/ 1925264 w 3173039"/>
                <a:gd name="connsiteY188" fmla="*/ 3581400 h 5419725"/>
                <a:gd name="connsiteX189" fmla="*/ 1906214 w 3173039"/>
                <a:gd name="connsiteY189" fmla="*/ 3714750 h 5419725"/>
                <a:gd name="connsiteX190" fmla="*/ 1887164 w 3173039"/>
                <a:gd name="connsiteY190" fmla="*/ 3752850 h 5419725"/>
                <a:gd name="connsiteX191" fmla="*/ 1868114 w 3173039"/>
                <a:gd name="connsiteY191" fmla="*/ 3810000 h 5419725"/>
                <a:gd name="connsiteX192" fmla="*/ 1801439 w 3173039"/>
                <a:gd name="connsiteY192" fmla="*/ 3876675 h 5419725"/>
                <a:gd name="connsiteX193" fmla="*/ 1772864 w 3173039"/>
                <a:gd name="connsiteY193" fmla="*/ 3905250 h 5419725"/>
                <a:gd name="connsiteX194" fmla="*/ 1696664 w 3173039"/>
                <a:gd name="connsiteY194" fmla="*/ 3933825 h 5419725"/>
                <a:gd name="connsiteX195" fmla="*/ 1658564 w 3173039"/>
                <a:gd name="connsiteY195" fmla="*/ 3962400 h 5419725"/>
                <a:gd name="connsiteX196" fmla="*/ 1544264 w 3173039"/>
                <a:gd name="connsiteY196" fmla="*/ 3990975 h 5419725"/>
                <a:gd name="connsiteX197" fmla="*/ 1372814 w 3173039"/>
                <a:gd name="connsiteY197" fmla="*/ 3981450 h 5419725"/>
                <a:gd name="connsiteX198" fmla="*/ 1306139 w 3173039"/>
                <a:gd name="connsiteY198" fmla="*/ 3952875 h 5419725"/>
                <a:gd name="connsiteX199" fmla="*/ 1191839 w 3173039"/>
                <a:gd name="connsiteY199" fmla="*/ 3905250 h 5419725"/>
                <a:gd name="connsiteX200" fmla="*/ 1010864 w 3173039"/>
                <a:gd name="connsiteY200" fmla="*/ 3733800 h 5419725"/>
                <a:gd name="connsiteX201" fmla="*/ 953714 w 3173039"/>
                <a:gd name="connsiteY201" fmla="*/ 3676650 h 5419725"/>
                <a:gd name="connsiteX202" fmla="*/ 887039 w 3173039"/>
                <a:gd name="connsiteY202" fmla="*/ 3609975 h 5419725"/>
                <a:gd name="connsiteX203" fmla="*/ 782264 w 3173039"/>
                <a:gd name="connsiteY203" fmla="*/ 3495675 h 5419725"/>
                <a:gd name="connsiteX204" fmla="*/ 734639 w 3173039"/>
                <a:gd name="connsiteY204" fmla="*/ 3457575 h 5419725"/>
                <a:gd name="connsiteX205" fmla="*/ 687014 w 3173039"/>
                <a:gd name="connsiteY205" fmla="*/ 3419475 h 5419725"/>
                <a:gd name="connsiteX206" fmla="*/ 658439 w 3173039"/>
                <a:gd name="connsiteY206" fmla="*/ 3429000 h 5419725"/>
                <a:gd name="connsiteX207" fmla="*/ 620339 w 3173039"/>
                <a:gd name="connsiteY207" fmla="*/ 3476625 h 5419725"/>
                <a:gd name="connsiteX208" fmla="*/ 601289 w 3173039"/>
                <a:gd name="connsiteY208" fmla="*/ 3562350 h 5419725"/>
                <a:gd name="connsiteX209" fmla="*/ 687014 w 3173039"/>
                <a:gd name="connsiteY209" fmla="*/ 3762375 h 5419725"/>
                <a:gd name="connsiteX210" fmla="*/ 715589 w 3173039"/>
                <a:gd name="connsiteY210" fmla="*/ 3810000 h 5419725"/>
                <a:gd name="connsiteX211" fmla="*/ 772739 w 3173039"/>
                <a:gd name="connsiteY211" fmla="*/ 3838575 h 5419725"/>
                <a:gd name="connsiteX212" fmla="*/ 829889 w 3173039"/>
                <a:gd name="connsiteY212" fmla="*/ 3895725 h 5419725"/>
                <a:gd name="connsiteX213" fmla="*/ 858464 w 3173039"/>
                <a:gd name="connsiteY213" fmla="*/ 3914775 h 5419725"/>
                <a:gd name="connsiteX214" fmla="*/ 915614 w 3173039"/>
                <a:gd name="connsiteY214" fmla="*/ 3981450 h 5419725"/>
                <a:gd name="connsiteX215" fmla="*/ 972764 w 3173039"/>
                <a:gd name="connsiteY215" fmla="*/ 4029075 h 5419725"/>
                <a:gd name="connsiteX216" fmla="*/ 1010864 w 3173039"/>
                <a:gd name="connsiteY216" fmla="*/ 4086225 h 5419725"/>
                <a:gd name="connsiteX217" fmla="*/ 1039439 w 3173039"/>
                <a:gd name="connsiteY217" fmla="*/ 4105275 h 5419725"/>
                <a:gd name="connsiteX218" fmla="*/ 1058489 w 3173039"/>
                <a:gd name="connsiteY218" fmla="*/ 4133850 h 5419725"/>
                <a:gd name="connsiteX219" fmla="*/ 1087064 w 3173039"/>
                <a:gd name="connsiteY219" fmla="*/ 4171950 h 5419725"/>
                <a:gd name="connsiteX220" fmla="*/ 1106114 w 3173039"/>
                <a:gd name="connsiteY220" fmla="*/ 4200525 h 5419725"/>
                <a:gd name="connsiteX221" fmla="*/ 1163264 w 3173039"/>
                <a:gd name="connsiteY221" fmla="*/ 4257675 h 5419725"/>
                <a:gd name="connsiteX222" fmla="*/ 1201364 w 3173039"/>
                <a:gd name="connsiteY222" fmla="*/ 4295775 h 5419725"/>
                <a:gd name="connsiteX223" fmla="*/ 1239464 w 3173039"/>
                <a:gd name="connsiteY223" fmla="*/ 4305300 h 5419725"/>
                <a:gd name="connsiteX224" fmla="*/ 1268039 w 3173039"/>
                <a:gd name="connsiteY224" fmla="*/ 4324350 h 5419725"/>
                <a:gd name="connsiteX225" fmla="*/ 1449014 w 3173039"/>
                <a:gd name="connsiteY225" fmla="*/ 4362450 h 5419725"/>
                <a:gd name="connsiteX226" fmla="*/ 1572839 w 3173039"/>
                <a:gd name="connsiteY226" fmla="*/ 4352925 h 5419725"/>
                <a:gd name="connsiteX227" fmla="*/ 1591889 w 3173039"/>
                <a:gd name="connsiteY227" fmla="*/ 4324350 h 5419725"/>
                <a:gd name="connsiteX228" fmla="*/ 1601414 w 3173039"/>
                <a:gd name="connsiteY228" fmla="*/ 4067175 h 5419725"/>
                <a:gd name="connsiteX229" fmla="*/ 1639514 w 3173039"/>
                <a:gd name="connsiteY229" fmla="*/ 4124325 h 5419725"/>
                <a:gd name="connsiteX230" fmla="*/ 1763339 w 3173039"/>
                <a:gd name="connsiteY230" fmla="*/ 4248150 h 5419725"/>
                <a:gd name="connsiteX231" fmla="*/ 1887164 w 3173039"/>
                <a:gd name="connsiteY231" fmla="*/ 4362450 h 5419725"/>
                <a:gd name="connsiteX232" fmla="*/ 1963364 w 3173039"/>
                <a:gd name="connsiteY232" fmla="*/ 4410075 h 5419725"/>
                <a:gd name="connsiteX233" fmla="*/ 2030039 w 3173039"/>
                <a:gd name="connsiteY233" fmla="*/ 4457700 h 5419725"/>
                <a:gd name="connsiteX234" fmla="*/ 2106239 w 3173039"/>
                <a:gd name="connsiteY234" fmla="*/ 4495800 h 5419725"/>
                <a:gd name="connsiteX235" fmla="*/ 2249114 w 3173039"/>
                <a:gd name="connsiteY235" fmla="*/ 4591050 h 5419725"/>
                <a:gd name="connsiteX236" fmla="*/ 2325314 w 3173039"/>
                <a:gd name="connsiteY236" fmla="*/ 4619625 h 5419725"/>
                <a:gd name="connsiteX237" fmla="*/ 2420564 w 3173039"/>
                <a:gd name="connsiteY237" fmla="*/ 4648200 h 5419725"/>
                <a:gd name="connsiteX238" fmla="*/ 2487239 w 3173039"/>
                <a:gd name="connsiteY238" fmla="*/ 4657725 h 5419725"/>
                <a:gd name="connsiteX239" fmla="*/ 2677739 w 3173039"/>
                <a:gd name="connsiteY239" fmla="*/ 4638675 h 5419725"/>
                <a:gd name="connsiteX240" fmla="*/ 2725364 w 3173039"/>
                <a:gd name="connsiteY240" fmla="*/ 4600575 h 5419725"/>
                <a:gd name="connsiteX241" fmla="*/ 2811089 w 3173039"/>
                <a:gd name="connsiteY241" fmla="*/ 4495800 h 5419725"/>
                <a:gd name="connsiteX242" fmla="*/ 2839664 w 3173039"/>
                <a:gd name="connsiteY242" fmla="*/ 4362450 h 5419725"/>
                <a:gd name="connsiteX243" fmla="*/ 2811089 w 3173039"/>
                <a:gd name="connsiteY243" fmla="*/ 4200525 h 5419725"/>
                <a:gd name="connsiteX244" fmla="*/ 2696789 w 3173039"/>
                <a:gd name="connsiteY244" fmla="*/ 4048125 h 5419725"/>
                <a:gd name="connsiteX245" fmla="*/ 2620589 w 3173039"/>
                <a:gd name="connsiteY245" fmla="*/ 3971925 h 5419725"/>
                <a:gd name="connsiteX246" fmla="*/ 2306264 w 3173039"/>
                <a:gd name="connsiteY246" fmla="*/ 3810000 h 5419725"/>
                <a:gd name="connsiteX247" fmla="*/ 2249114 w 3173039"/>
                <a:gd name="connsiteY247" fmla="*/ 3790950 h 5419725"/>
                <a:gd name="connsiteX248" fmla="*/ 2125289 w 3173039"/>
                <a:gd name="connsiteY248" fmla="*/ 3743325 h 5419725"/>
                <a:gd name="connsiteX249" fmla="*/ 1896689 w 3173039"/>
                <a:gd name="connsiteY249" fmla="*/ 3752850 h 5419725"/>
                <a:gd name="connsiteX250" fmla="*/ 1810964 w 3173039"/>
                <a:gd name="connsiteY250" fmla="*/ 3771900 h 5419725"/>
                <a:gd name="connsiteX251" fmla="*/ 1696664 w 3173039"/>
                <a:gd name="connsiteY251" fmla="*/ 3905250 h 5419725"/>
                <a:gd name="connsiteX252" fmla="*/ 1668089 w 3173039"/>
                <a:gd name="connsiteY252" fmla="*/ 3952875 h 5419725"/>
                <a:gd name="connsiteX253" fmla="*/ 1629989 w 3173039"/>
                <a:gd name="connsiteY253" fmla="*/ 4019550 h 5419725"/>
                <a:gd name="connsiteX254" fmla="*/ 1572839 w 3173039"/>
                <a:gd name="connsiteY254" fmla="*/ 4171950 h 5419725"/>
                <a:gd name="connsiteX255" fmla="*/ 1544264 w 3173039"/>
                <a:gd name="connsiteY255" fmla="*/ 4210050 h 5419725"/>
                <a:gd name="connsiteX256" fmla="*/ 1515689 w 3173039"/>
                <a:gd name="connsiteY256" fmla="*/ 4257675 h 5419725"/>
                <a:gd name="connsiteX257" fmla="*/ 1382339 w 3173039"/>
                <a:gd name="connsiteY257" fmla="*/ 4333875 h 5419725"/>
                <a:gd name="connsiteX258" fmla="*/ 1325189 w 3173039"/>
                <a:gd name="connsiteY258" fmla="*/ 4371975 h 5419725"/>
                <a:gd name="connsiteX259" fmla="*/ 1258514 w 3173039"/>
                <a:gd name="connsiteY259" fmla="*/ 4400550 h 5419725"/>
                <a:gd name="connsiteX260" fmla="*/ 1201364 w 3173039"/>
                <a:gd name="connsiteY260" fmla="*/ 4448175 h 5419725"/>
                <a:gd name="connsiteX261" fmla="*/ 1153739 w 3173039"/>
                <a:gd name="connsiteY261" fmla="*/ 4476750 h 5419725"/>
                <a:gd name="connsiteX262" fmla="*/ 1068014 w 3173039"/>
                <a:gd name="connsiteY262" fmla="*/ 4562475 h 5419725"/>
                <a:gd name="connsiteX263" fmla="*/ 1010864 w 3173039"/>
                <a:gd name="connsiteY263" fmla="*/ 4657725 h 5419725"/>
                <a:gd name="connsiteX264" fmla="*/ 906089 w 3173039"/>
                <a:gd name="connsiteY264" fmla="*/ 4752975 h 5419725"/>
                <a:gd name="connsiteX265" fmla="*/ 867989 w 3173039"/>
                <a:gd name="connsiteY265" fmla="*/ 4791075 h 5419725"/>
                <a:gd name="connsiteX266" fmla="*/ 829889 w 3173039"/>
                <a:gd name="connsiteY266" fmla="*/ 4838700 h 5419725"/>
                <a:gd name="connsiteX267" fmla="*/ 772739 w 3173039"/>
                <a:gd name="connsiteY267" fmla="*/ 4876800 h 5419725"/>
                <a:gd name="connsiteX268" fmla="*/ 648914 w 3173039"/>
                <a:gd name="connsiteY268" fmla="*/ 4953000 h 5419725"/>
                <a:gd name="connsiteX269" fmla="*/ 620339 w 3173039"/>
                <a:gd name="connsiteY269" fmla="*/ 4972050 h 5419725"/>
                <a:gd name="connsiteX270" fmla="*/ 553664 w 3173039"/>
                <a:gd name="connsiteY270" fmla="*/ 5038725 h 5419725"/>
                <a:gd name="connsiteX271" fmla="*/ 467939 w 3173039"/>
                <a:gd name="connsiteY271" fmla="*/ 5095875 h 5419725"/>
                <a:gd name="connsiteX272" fmla="*/ 439364 w 3173039"/>
                <a:gd name="connsiteY272" fmla="*/ 5124450 h 5419725"/>
                <a:gd name="connsiteX273" fmla="*/ 363164 w 3173039"/>
                <a:gd name="connsiteY273" fmla="*/ 5181600 h 5419725"/>
                <a:gd name="connsiteX274" fmla="*/ 334589 w 3173039"/>
                <a:gd name="connsiteY274" fmla="*/ 5219700 h 5419725"/>
                <a:gd name="connsiteX275" fmla="*/ 296489 w 3173039"/>
                <a:gd name="connsiteY275" fmla="*/ 5238750 h 5419725"/>
                <a:gd name="connsiteX276" fmla="*/ 267914 w 3173039"/>
                <a:gd name="connsiteY276" fmla="*/ 5267325 h 5419725"/>
                <a:gd name="connsiteX277" fmla="*/ 258389 w 3173039"/>
                <a:gd name="connsiteY277" fmla="*/ 5295900 h 5419725"/>
                <a:gd name="connsiteX278" fmla="*/ 201239 w 3173039"/>
                <a:gd name="connsiteY278" fmla="*/ 5334000 h 5419725"/>
                <a:gd name="connsiteX279" fmla="*/ 172664 w 3173039"/>
                <a:gd name="connsiteY279" fmla="*/ 5353050 h 5419725"/>
                <a:gd name="connsiteX280" fmla="*/ 163139 w 3173039"/>
                <a:gd name="connsiteY280" fmla="*/ 5381625 h 5419725"/>
                <a:gd name="connsiteX281" fmla="*/ 134564 w 3173039"/>
                <a:gd name="connsiteY281" fmla="*/ 5391150 h 5419725"/>
                <a:gd name="connsiteX282" fmla="*/ 77414 w 3173039"/>
                <a:gd name="connsiteY282" fmla="*/ 5419725 h 5419725"/>
                <a:gd name="connsiteX283" fmla="*/ 20264 w 3173039"/>
                <a:gd name="connsiteY283" fmla="*/ 5391150 h 5419725"/>
                <a:gd name="connsiteX284" fmla="*/ 1214 w 3173039"/>
                <a:gd name="connsiteY284" fmla="*/ 5343525 h 541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3173039" h="5419725">
                  <a:moveTo>
                    <a:pt x="1214" y="5343525"/>
                  </a:moveTo>
                  <a:cubicBezTo>
                    <a:pt x="7564" y="5346700"/>
                    <a:pt x="36957" y="5430165"/>
                    <a:pt x="58364" y="5410200"/>
                  </a:cubicBezTo>
                  <a:cubicBezTo>
                    <a:pt x="672409" y="4837516"/>
                    <a:pt x="1248964" y="4225883"/>
                    <a:pt x="1839539" y="3629025"/>
                  </a:cubicBezTo>
                  <a:cubicBezTo>
                    <a:pt x="1844090" y="3624425"/>
                    <a:pt x="1858511" y="3562738"/>
                    <a:pt x="1858589" y="3562350"/>
                  </a:cubicBezTo>
                  <a:cubicBezTo>
                    <a:pt x="1874009" y="3485250"/>
                    <a:pt x="1867283" y="3489285"/>
                    <a:pt x="1877639" y="3390900"/>
                  </a:cubicBezTo>
                  <a:cubicBezTo>
                    <a:pt x="1879989" y="3368573"/>
                    <a:pt x="1881719" y="3346005"/>
                    <a:pt x="1887164" y="3324225"/>
                  </a:cubicBezTo>
                  <a:cubicBezTo>
                    <a:pt x="1946235" y="3087939"/>
                    <a:pt x="1859018" y="3519075"/>
                    <a:pt x="1925264" y="3209925"/>
                  </a:cubicBezTo>
                  <a:cubicBezTo>
                    <a:pt x="1929968" y="3187973"/>
                    <a:pt x="1931098" y="3165395"/>
                    <a:pt x="1934789" y="3143250"/>
                  </a:cubicBezTo>
                  <a:cubicBezTo>
                    <a:pt x="1937451" y="3127281"/>
                    <a:pt x="1942024" y="3111652"/>
                    <a:pt x="1944314" y="3095625"/>
                  </a:cubicBezTo>
                  <a:cubicBezTo>
                    <a:pt x="1956420" y="3010885"/>
                    <a:pt x="1952812" y="2994817"/>
                    <a:pt x="1963364" y="2905125"/>
                  </a:cubicBezTo>
                  <a:cubicBezTo>
                    <a:pt x="1966846" y="2875529"/>
                    <a:pt x="1976398" y="2830428"/>
                    <a:pt x="1982414" y="2800350"/>
                  </a:cubicBezTo>
                  <a:cubicBezTo>
                    <a:pt x="1985589" y="2762250"/>
                    <a:pt x="1988135" y="2724092"/>
                    <a:pt x="1991939" y="2686050"/>
                  </a:cubicBezTo>
                  <a:cubicBezTo>
                    <a:pt x="1994486" y="2660579"/>
                    <a:pt x="1999214" y="2635349"/>
                    <a:pt x="2001464" y="2609850"/>
                  </a:cubicBezTo>
                  <a:cubicBezTo>
                    <a:pt x="2006159" y="2556642"/>
                    <a:pt x="2025393" y="2305279"/>
                    <a:pt x="2030039" y="2219325"/>
                  </a:cubicBezTo>
                  <a:cubicBezTo>
                    <a:pt x="2037120" y="2088333"/>
                    <a:pt x="2044197" y="1889329"/>
                    <a:pt x="2049089" y="1762125"/>
                  </a:cubicBezTo>
                  <a:cubicBezTo>
                    <a:pt x="2050728" y="1670344"/>
                    <a:pt x="2046999" y="1193641"/>
                    <a:pt x="2077664" y="1009650"/>
                  </a:cubicBezTo>
                  <a:cubicBezTo>
                    <a:pt x="2080839" y="990600"/>
                    <a:pt x="2084458" y="971619"/>
                    <a:pt x="2087189" y="952500"/>
                  </a:cubicBezTo>
                  <a:cubicBezTo>
                    <a:pt x="2090809" y="927160"/>
                    <a:pt x="2091997" y="901459"/>
                    <a:pt x="2096714" y="876300"/>
                  </a:cubicBezTo>
                  <a:cubicBezTo>
                    <a:pt x="2101539" y="850567"/>
                    <a:pt x="2109414" y="825500"/>
                    <a:pt x="2115764" y="800100"/>
                  </a:cubicBezTo>
                  <a:lnTo>
                    <a:pt x="2125289" y="762000"/>
                  </a:lnTo>
                  <a:cubicBezTo>
                    <a:pt x="2128771" y="633158"/>
                    <a:pt x="2126260" y="449429"/>
                    <a:pt x="2144339" y="304800"/>
                  </a:cubicBezTo>
                  <a:cubicBezTo>
                    <a:pt x="2146347" y="288736"/>
                    <a:pt x="2150968" y="273103"/>
                    <a:pt x="2153864" y="257175"/>
                  </a:cubicBezTo>
                  <a:cubicBezTo>
                    <a:pt x="2181861" y="103192"/>
                    <a:pt x="2147643" y="275645"/>
                    <a:pt x="2172914" y="161925"/>
                  </a:cubicBezTo>
                  <a:cubicBezTo>
                    <a:pt x="2176426" y="146121"/>
                    <a:pt x="2178179" y="129919"/>
                    <a:pt x="2182439" y="114300"/>
                  </a:cubicBezTo>
                  <a:cubicBezTo>
                    <a:pt x="2187723" y="94927"/>
                    <a:pt x="2195139" y="76200"/>
                    <a:pt x="2201489" y="57150"/>
                  </a:cubicBezTo>
                  <a:lnTo>
                    <a:pt x="2211014" y="28575"/>
                  </a:lnTo>
                  <a:lnTo>
                    <a:pt x="2220539" y="0"/>
                  </a:lnTo>
                  <a:cubicBezTo>
                    <a:pt x="2239686" y="57442"/>
                    <a:pt x="2229654" y="14039"/>
                    <a:pt x="2220539" y="114300"/>
                  </a:cubicBezTo>
                  <a:cubicBezTo>
                    <a:pt x="2205873" y="275627"/>
                    <a:pt x="2218114" y="189640"/>
                    <a:pt x="2201489" y="314325"/>
                  </a:cubicBezTo>
                  <a:cubicBezTo>
                    <a:pt x="2198522" y="336579"/>
                    <a:pt x="2196367" y="358985"/>
                    <a:pt x="2191964" y="381000"/>
                  </a:cubicBezTo>
                  <a:cubicBezTo>
                    <a:pt x="2189995" y="390845"/>
                    <a:pt x="2185197" y="399921"/>
                    <a:pt x="2182439" y="409575"/>
                  </a:cubicBezTo>
                  <a:cubicBezTo>
                    <a:pt x="2178843" y="422162"/>
                    <a:pt x="2177511" y="435418"/>
                    <a:pt x="2172914" y="447675"/>
                  </a:cubicBezTo>
                  <a:cubicBezTo>
                    <a:pt x="2167928" y="460970"/>
                    <a:pt x="2159457" y="472724"/>
                    <a:pt x="2153864" y="485775"/>
                  </a:cubicBezTo>
                  <a:cubicBezTo>
                    <a:pt x="2145665" y="504906"/>
                    <a:pt x="2139647" y="533116"/>
                    <a:pt x="2134814" y="552450"/>
                  </a:cubicBezTo>
                  <a:cubicBezTo>
                    <a:pt x="2125774" y="669969"/>
                    <a:pt x="2107057" y="853369"/>
                    <a:pt x="2134814" y="952500"/>
                  </a:cubicBezTo>
                  <a:cubicBezTo>
                    <a:pt x="2140237" y="971869"/>
                    <a:pt x="2228076" y="877692"/>
                    <a:pt x="2230064" y="876300"/>
                  </a:cubicBezTo>
                  <a:cubicBezTo>
                    <a:pt x="2247512" y="864086"/>
                    <a:pt x="2268951" y="858683"/>
                    <a:pt x="2287214" y="847725"/>
                  </a:cubicBezTo>
                  <a:cubicBezTo>
                    <a:pt x="2332526" y="820538"/>
                    <a:pt x="2373300" y="785632"/>
                    <a:pt x="2420564" y="762000"/>
                  </a:cubicBezTo>
                  <a:cubicBezTo>
                    <a:pt x="2487260" y="728652"/>
                    <a:pt x="2497170" y="721833"/>
                    <a:pt x="2563439" y="695325"/>
                  </a:cubicBezTo>
                  <a:cubicBezTo>
                    <a:pt x="2588626" y="685250"/>
                    <a:pt x="2614452" y="676825"/>
                    <a:pt x="2639639" y="666750"/>
                  </a:cubicBezTo>
                  <a:cubicBezTo>
                    <a:pt x="2662090" y="657770"/>
                    <a:pt x="2683375" y="645821"/>
                    <a:pt x="2706314" y="638175"/>
                  </a:cubicBezTo>
                  <a:cubicBezTo>
                    <a:pt x="2731152" y="629896"/>
                    <a:pt x="2757340" y="626318"/>
                    <a:pt x="2782514" y="619125"/>
                  </a:cubicBezTo>
                  <a:cubicBezTo>
                    <a:pt x="2944842" y="572746"/>
                    <a:pt x="2759712" y="620063"/>
                    <a:pt x="2877764" y="590550"/>
                  </a:cubicBezTo>
                  <a:cubicBezTo>
                    <a:pt x="2890464" y="593725"/>
                    <a:pt x="2912420" y="587445"/>
                    <a:pt x="2915864" y="600075"/>
                  </a:cubicBezTo>
                  <a:cubicBezTo>
                    <a:pt x="2935816" y="673233"/>
                    <a:pt x="2884275" y="736351"/>
                    <a:pt x="2849189" y="790575"/>
                  </a:cubicBezTo>
                  <a:cubicBezTo>
                    <a:pt x="2834352" y="813506"/>
                    <a:pt x="2822414" y="839608"/>
                    <a:pt x="2801564" y="857250"/>
                  </a:cubicBezTo>
                  <a:cubicBezTo>
                    <a:pt x="2779885" y="875594"/>
                    <a:pt x="2748993" y="879598"/>
                    <a:pt x="2725364" y="895350"/>
                  </a:cubicBezTo>
                  <a:cubicBezTo>
                    <a:pt x="2614702" y="969124"/>
                    <a:pt x="2755847" y="901064"/>
                    <a:pt x="2649164" y="962025"/>
                  </a:cubicBezTo>
                  <a:cubicBezTo>
                    <a:pt x="2640447" y="967006"/>
                    <a:pt x="2629569" y="967060"/>
                    <a:pt x="2620589" y="971550"/>
                  </a:cubicBezTo>
                  <a:cubicBezTo>
                    <a:pt x="2610350" y="976670"/>
                    <a:pt x="2602064" y="985118"/>
                    <a:pt x="2592014" y="990600"/>
                  </a:cubicBezTo>
                  <a:cubicBezTo>
                    <a:pt x="2567083" y="1004198"/>
                    <a:pt x="2540165" y="1014089"/>
                    <a:pt x="2515814" y="1028700"/>
                  </a:cubicBezTo>
                  <a:cubicBezTo>
                    <a:pt x="2499939" y="1038225"/>
                    <a:pt x="2485378" y="1050399"/>
                    <a:pt x="2468189" y="1057275"/>
                  </a:cubicBezTo>
                  <a:cubicBezTo>
                    <a:pt x="2453158" y="1063288"/>
                    <a:pt x="2436183" y="1062540"/>
                    <a:pt x="2420564" y="1066800"/>
                  </a:cubicBezTo>
                  <a:cubicBezTo>
                    <a:pt x="2401191" y="1072084"/>
                    <a:pt x="2382058" y="1078392"/>
                    <a:pt x="2363414" y="1085850"/>
                  </a:cubicBezTo>
                  <a:cubicBezTo>
                    <a:pt x="2350231" y="1091123"/>
                    <a:pt x="2337642" y="1097855"/>
                    <a:pt x="2325314" y="1104900"/>
                  </a:cubicBezTo>
                  <a:cubicBezTo>
                    <a:pt x="2315375" y="1110580"/>
                    <a:pt x="2307200" y="1119301"/>
                    <a:pt x="2296739" y="1123950"/>
                  </a:cubicBezTo>
                  <a:cubicBezTo>
                    <a:pt x="2241701" y="1148411"/>
                    <a:pt x="2223931" y="1141869"/>
                    <a:pt x="2163389" y="1162050"/>
                  </a:cubicBezTo>
                  <a:cubicBezTo>
                    <a:pt x="2091565" y="1185991"/>
                    <a:pt x="2180097" y="1153696"/>
                    <a:pt x="2106239" y="1190625"/>
                  </a:cubicBezTo>
                  <a:cubicBezTo>
                    <a:pt x="2027369" y="1230060"/>
                    <a:pt x="2130981" y="1164605"/>
                    <a:pt x="2049089" y="1219200"/>
                  </a:cubicBezTo>
                  <a:cubicBezTo>
                    <a:pt x="2042739" y="1228725"/>
                    <a:pt x="2040500" y="1243126"/>
                    <a:pt x="2030039" y="1247775"/>
                  </a:cubicBezTo>
                  <a:cubicBezTo>
                    <a:pt x="2009523" y="1256893"/>
                    <a:pt x="1985453" y="1253284"/>
                    <a:pt x="1963364" y="1257300"/>
                  </a:cubicBezTo>
                  <a:cubicBezTo>
                    <a:pt x="1950484" y="1259642"/>
                    <a:pt x="1937964" y="1263650"/>
                    <a:pt x="1925264" y="1266825"/>
                  </a:cubicBezTo>
                  <a:cubicBezTo>
                    <a:pt x="1849064" y="1263650"/>
                    <a:pt x="1772575" y="1264646"/>
                    <a:pt x="1696664" y="1257300"/>
                  </a:cubicBezTo>
                  <a:cubicBezTo>
                    <a:pt x="1673657" y="1255074"/>
                    <a:pt x="1652511" y="1243447"/>
                    <a:pt x="1629989" y="1238250"/>
                  </a:cubicBezTo>
                  <a:cubicBezTo>
                    <a:pt x="1437648" y="1193864"/>
                    <a:pt x="1490910" y="1203373"/>
                    <a:pt x="1325189" y="1190625"/>
                  </a:cubicBezTo>
                  <a:cubicBezTo>
                    <a:pt x="1236289" y="1193800"/>
                    <a:pt x="1146665" y="1188393"/>
                    <a:pt x="1058489" y="1200150"/>
                  </a:cubicBezTo>
                  <a:cubicBezTo>
                    <a:pt x="1047142" y="1201663"/>
                    <a:pt x="1037557" y="1217433"/>
                    <a:pt x="1039439" y="1228725"/>
                  </a:cubicBezTo>
                  <a:cubicBezTo>
                    <a:pt x="1043239" y="1251528"/>
                    <a:pt x="1092664" y="1267944"/>
                    <a:pt x="1106114" y="1276350"/>
                  </a:cubicBezTo>
                  <a:cubicBezTo>
                    <a:pt x="1119576" y="1284764"/>
                    <a:pt x="1129762" y="1298356"/>
                    <a:pt x="1144214" y="1304925"/>
                  </a:cubicBezTo>
                  <a:cubicBezTo>
                    <a:pt x="1181071" y="1321678"/>
                    <a:pt x="1237936" y="1328927"/>
                    <a:pt x="1277564" y="1333500"/>
                  </a:cubicBezTo>
                  <a:cubicBezTo>
                    <a:pt x="1337822" y="1340453"/>
                    <a:pt x="1398349" y="1345026"/>
                    <a:pt x="1458539" y="1352550"/>
                  </a:cubicBezTo>
                  <a:lnTo>
                    <a:pt x="1534739" y="1362075"/>
                  </a:lnTo>
                  <a:cubicBezTo>
                    <a:pt x="1556964" y="1368425"/>
                    <a:pt x="1578892" y="1375928"/>
                    <a:pt x="1601414" y="1381125"/>
                  </a:cubicBezTo>
                  <a:cubicBezTo>
                    <a:pt x="1620232" y="1385468"/>
                    <a:pt x="1640481" y="1383869"/>
                    <a:pt x="1658564" y="1390650"/>
                  </a:cubicBezTo>
                  <a:cubicBezTo>
                    <a:pt x="1691801" y="1403114"/>
                    <a:pt x="1719006" y="1431313"/>
                    <a:pt x="1753814" y="1438275"/>
                  </a:cubicBezTo>
                  <a:lnTo>
                    <a:pt x="1849064" y="1457325"/>
                  </a:lnTo>
                  <a:cubicBezTo>
                    <a:pt x="1868046" y="1460884"/>
                    <a:pt x="1887276" y="1463062"/>
                    <a:pt x="1906214" y="1466850"/>
                  </a:cubicBezTo>
                  <a:cubicBezTo>
                    <a:pt x="1955842" y="1476776"/>
                    <a:pt x="1930524" y="1473796"/>
                    <a:pt x="1972889" y="1485900"/>
                  </a:cubicBezTo>
                  <a:cubicBezTo>
                    <a:pt x="1985476" y="1489496"/>
                    <a:pt x="1998289" y="1492250"/>
                    <a:pt x="2010989" y="1495425"/>
                  </a:cubicBezTo>
                  <a:cubicBezTo>
                    <a:pt x="2034676" y="1511216"/>
                    <a:pt x="2050042" y="1523167"/>
                    <a:pt x="2077664" y="1533525"/>
                  </a:cubicBezTo>
                  <a:cubicBezTo>
                    <a:pt x="2108090" y="1544935"/>
                    <a:pt x="2144999" y="1543490"/>
                    <a:pt x="2172914" y="1562100"/>
                  </a:cubicBezTo>
                  <a:cubicBezTo>
                    <a:pt x="2182439" y="1568450"/>
                    <a:pt x="2191028" y="1576501"/>
                    <a:pt x="2201489" y="1581150"/>
                  </a:cubicBezTo>
                  <a:cubicBezTo>
                    <a:pt x="2262443" y="1608241"/>
                    <a:pt x="2248264" y="1593907"/>
                    <a:pt x="2306264" y="1609725"/>
                  </a:cubicBezTo>
                  <a:cubicBezTo>
                    <a:pt x="2325637" y="1615009"/>
                    <a:pt x="2343933" y="1623905"/>
                    <a:pt x="2363414" y="1628775"/>
                  </a:cubicBezTo>
                  <a:cubicBezTo>
                    <a:pt x="2375621" y="1631827"/>
                    <a:pt x="2416424" y="1640993"/>
                    <a:pt x="2430089" y="1647825"/>
                  </a:cubicBezTo>
                  <a:cubicBezTo>
                    <a:pt x="2440328" y="1652945"/>
                    <a:pt x="2448142" y="1662366"/>
                    <a:pt x="2458664" y="1666875"/>
                  </a:cubicBezTo>
                  <a:cubicBezTo>
                    <a:pt x="2495936" y="1682849"/>
                    <a:pt x="2515498" y="1669839"/>
                    <a:pt x="2553914" y="1695450"/>
                  </a:cubicBezTo>
                  <a:lnTo>
                    <a:pt x="2611064" y="1733550"/>
                  </a:lnTo>
                  <a:cubicBezTo>
                    <a:pt x="2620589" y="1739900"/>
                    <a:pt x="2629931" y="1746533"/>
                    <a:pt x="2639639" y="1752600"/>
                  </a:cubicBezTo>
                  <a:cubicBezTo>
                    <a:pt x="2655338" y="1762412"/>
                    <a:pt x="2674173" y="1768084"/>
                    <a:pt x="2687264" y="1781175"/>
                  </a:cubicBezTo>
                  <a:cubicBezTo>
                    <a:pt x="2696789" y="1790700"/>
                    <a:pt x="2705491" y="1801126"/>
                    <a:pt x="2715839" y="1809750"/>
                  </a:cubicBezTo>
                  <a:cubicBezTo>
                    <a:pt x="2756785" y="1843872"/>
                    <a:pt x="2730031" y="1816846"/>
                    <a:pt x="2772989" y="1838325"/>
                  </a:cubicBezTo>
                  <a:cubicBezTo>
                    <a:pt x="2783228" y="1843445"/>
                    <a:pt x="2792770" y="1850046"/>
                    <a:pt x="2801564" y="1857375"/>
                  </a:cubicBezTo>
                  <a:cubicBezTo>
                    <a:pt x="2811912" y="1865999"/>
                    <a:pt x="2819178" y="1878120"/>
                    <a:pt x="2830139" y="1885950"/>
                  </a:cubicBezTo>
                  <a:cubicBezTo>
                    <a:pt x="2876387" y="1918984"/>
                    <a:pt x="2855357" y="1893797"/>
                    <a:pt x="2896814" y="1914525"/>
                  </a:cubicBezTo>
                  <a:cubicBezTo>
                    <a:pt x="2907053" y="1919645"/>
                    <a:pt x="2914928" y="1928926"/>
                    <a:pt x="2925389" y="1933575"/>
                  </a:cubicBezTo>
                  <a:cubicBezTo>
                    <a:pt x="2943739" y="1941730"/>
                    <a:pt x="2964307" y="1944210"/>
                    <a:pt x="2982539" y="1952625"/>
                  </a:cubicBezTo>
                  <a:cubicBezTo>
                    <a:pt x="3122553" y="2017247"/>
                    <a:pt x="2999583" y="1974181"/>
                    <a:pt x="3077789" y="2000250"/>
                  </a:cubicBezTo>
                  <a:cubicBezTo>
                    <a:pt x="3149138" y="2071599"/>
                    <a:pt x="3126420" y="2031842"/>
                    <a:pt x="3153989" y="2114550"/>
                  </a:cubicBezTo>
                  <a:lnTo>
                    <a:pt x="3163514" y="2143125"/>
                  </a:lnTo>
                  <a:lnTo>
                    <a:pt x="3173039" y="2171700"/>
                  </a:lnTo>
                  <a:cubicBezTo>
                    <a:pt x="3153674" y="2268526"/>
                    <a:pt x="3173515" y="2179559"/>
                    <a:pt x="3153989" y="2247900"/>
                  </a:cubicBezTo>
                  <a:cubicBezTo>
                    <a:pt x="3150393" y="2260487"/>
                    <a:pt x="3150318" y="2274291"/>
                    <a:pt x="3144464" y="2286000"/>
                  </a:cubicBezTo>
                  <a:cubicBezTo>
                    <a:pt x="3134225" y="2306478"/>
                    <a:pt x="3119064" y="2324100"/>
                    <a:pt x="3106364" y="2343150"/>
                  </a:cubicBezTo>
                  <a:lnTo>
                    <a:pt x="3087314" y="2371725"/>
                  </a:lnTo>
                  <a:cubicBezTo>
                    <a:pt x="3076091" y="2370862"/>
                    <a:pt x="2953733" y="2366446"/>
                    <a:pt x="2915864" y="2352675"/>
                  </a:cubicBezTo>
                  <a:cubicBezTo>
                    <a:pt x="2895848" y="2345396"/>
                    <a:pt x="2878052" y="2333025"/>
                    <a:pt x="2858714" y="2324100"/>
                  </a:cubicBezTo>
                  <a:cubicBezTo>
                    <a:pt x="2836759" y="2313967"/>
                    <a:pt x="2813033" y="2307522"/>
                    <a:pt x="2792039" y="2295525"/>
                  </a:cubicBezTo>
                  <a:cubicBezTo>
                    <a:pt x="2768325" y="2281974"/>
                    <a:pt x="2749078" y="2261451"/>
                    <a:pt x="2725364" y="2247900"/>
                  </a:cubicBezTo>
                  <a:cubicBezTo>
                    <a:pt x="2704370" y="2235903"/>
                    <a:pt x="2679423" y="2231766"/>
                    <a:pt x="2658689" y="2219325"/>
                  </a:cubicBezTo>
                  <a:cubicBezTo>
                    <a:pt x="2615642" y="2193497"/>
                    <a:pt x="2579765" y="2156051"/>
                    <a:pt x="2534864" y="2133600"/>
                  </a:cubicBezTo>
                  <a:cubicBezTo>
                    <a:pt x="2515814" y="2124075"/>
                    <a:pt x="2495162" y="2117239"/>
                    <a:pt x="2477714" y="2105025"/>
                  </a:cubicBezTo>
                  <a:cubicBezTo>
                    <a:pt x="2463000" y="2094725"/>
                    <a:pt x="2453791" y="2077952"/>
                    <a:pt x="2439614" y="2066925"/>
                  </a:cubicBezTo>
                  <a:cubicBezTo>
                    <a:pt x="2306731" y="1963572"/>
                    <a:pt x="2464599" y="2098379"/>
                    <a:pt x="2353889" y="2019300"/>
                  </a:cubicBezTo>
                  <a:cubicBezTo>
                    <a:pt x="2342928" y="2011470"/>
                    <a:pt x="2335662" y="1999349"/>
                    <a:pt x="2325314" y="1990725"/>
                  </a:cubicBezTo>
                  <a:cubicBezTo>
                    <a:pt x="2316520" y="1983396"/>
                    <a:pt x="2305533" y="1979004"/>
                    <a:pt x="2296739" y="1971675"/>
                  </a:cubicBezTo>
                  <a:cubicBezTo>
                    <a:pt x="2249173" y="1932037"/>
                    <a:pt x="2289807" y="1950314"/>
                    <a:pt x="2239589" y="1933575"/>
                  </a:cubicBezTo>
                  <a:cubicBezTo>
                    <a:pt x="2230064" y="1920875"/>
                    <a:pt x="2222239" y="1906700"/>
                    <a:pt x="2211014" y="1895475"/>
                  </a:cubicBezTo>
                  <a:cubicBezTo>
                    <a:pt x="2202919" y="1887380"/>
                    <a:pt x="2189590" y="1885364"/>
                    <a:pt x="2182439" y="1876425"/>
                  </a:cubicBezTo>
                  <a:cubicBezTo>
                    <a:pt x="2176167" y="1868585"/>
                    <a:pt x="2178483" y="1856204"/>
                    <a:pt x="2172914" y="1847850"/>
                  </a:cubicBezTo>
                  <a:cubicBezTo>
                    <a:pt x="2165442" y="1836642"/>
                    <a:pt x="2153864" y="1828800"/>
                    <a:pt x="2144339" y="1819275"/>
                  </a:cubicBezTo>
                  <a:cubicBezTo>
                    <a:pt x="2137989" y="1800225"/>
                    <a:pt x="2136428" y="1778833"/>
                    <a:pt x="2125289" y="1762125"/>
                  </a:cubicBezTo>
                  <a:cubicBezTo>
                    <a:pt x="2118939" y="1752600"/>
                    <a:pt x="2111359" y="1743789"/>
                    <a:pt x="2106239" y="1733550"/>
                  </a:cubicBezTo>
                  <a:cubicBezTo>
                    <a:pt x="2101749" y="1724570"/>
                    <a:pt x="2100239" y="1714376"/>
                    <a:pt x="2096714" y="1704975"/>
                  </a:cubicBezTo>
                  <a:cubicBezTo>
                    <a:pt x="2090711" y="1688966"/>
                    <a:pt x="2085310" y="1672643"/>
                    <a:pt x="2077664" y="1657350"/>
                  </a:cubicBezTo>
                  <a:cubicBezTo>
                    <a:pt x="2072544" y="1647111"/>
                    <a:pt x="2064964" y="1638300"/>
                    <a:pt x="2058614" y="1628775"/>
                  </a:cubicBezTo>
                  <a:cubicBezTo>
                    <a:pt x="2052264" y="1647825"/>
                    <a:pt x="2048544" y="1667964"/>
                    <a:pt x="2039564" y="1685925"/>
                  </a:cubicBezTo>
                  <a:cubicBezTo>
                    <a:pt x="2016024" y="1733005"/>
                    <a:pt x="2025004" y="1710555"/>
                    <a:pt x="2010989" y="1752600"/>
                  </a:cubicBezTo>
                  <a:cubicBezTo>
                    <a:pt x="1996536" y="1868227"/>
                    <a:pt x="1992839" y="1862004"/>
                    <a:pt x="2010989" y="2019300"/>
                  </a:cubicBezTo>
                  <a:cubicBezTo>
                    <a:pt x="2013291" y="2039248"/>
                    <a:pt x="2030039" y="2076450"/>
                    <a:pt x="2030039" y="2076450"/>
                  </a:cubicBezTo>
                  <a:cubicBezTo>
                    <a:pt x="2045684" y="2185962"/>
                    <a:pt x="2054270" y="2216813"/>
                    <a:pt x="2030039" y="2362200"/>
                  </a:cubicBezTo>
                  <a:cubicBezTo>
                    <a:pt x="2028388" y="2372104"/>
                    <a:pt x="2010989" y="2368550"/>
                    <a:pt x="2001464" y="2371725"/>
                  </a:cubicBezTo>
                  <a:cubicBezTo>
                    <a:pt x="1947489" y="2365375"/>
                    <a:pt x="1891795" y="2367605"/>
                    <a:pt x="1839539" y="2352675"/>
                  </a:cubicBezTo>
                  <a:cubicBezTo>
                    <a:pt x="1757339" y="2329189"/>
                    <a:pt x="1682516" y="2284459"/>
                    <a:pt x="1601414" y="2257425"/>
                  </a:cubicBezTo>
                  <a:cubicBezTo>
                    <a:pt x="1591889" y="2254250"/>
                    <a:pt x="1582640" y="2250078"/>
                    <a:pt x="1572839" y="2247900"/>
                  </a:cubicBezTo>
                  <a:cubicBezTo>
                    <a:pt x="1412876" y="2212353"/>
                    <a:pt x="1448403" y="2223320"/>
                    <a:pt x="1287089" y="2200275"/>
                  </a:cubicBezTo>
                  <a:cubicBezTo>
                    <a:pt x="1245748" y="2194369"/>
                    <a:pt x="1204674" y="2186626"/>
                    <a:pt x="1163264" y="2181225"/>
                  </a:cubicBezTo>
                  <a:cubicBezTo>
                    <a:pt x="1131624" y="2177098"/>
                    <a:pt x="1099727" y="2175224"/>
                    <a:pt x="1068014" y="2171700"/>
                  </a:cubicBezTo>
                  <a:cubicBezTo>
                    <a:pt x="1042573" y="2168873"/>
                    <a:pt x="1017214" y="2165350"/>
                    <a:pt x="991814" y="2162175"/>
                  </a:cubicBezTo>
                  <a:cubicBezTo>
                    <a:pt x="941230" y="2147722"/>
                    <a:pt x="916315" y="2141648"/>
                    <a:pt x="867989" y="2124075"/>
                  </a:cubicBezTo>
                  <a:cubicBezTo>
                    <a:pt x="851921" y="2118232"/>
                    <a:pt x="836432" y="2110868"/>
                    <a:pt x="820364" y="2105025"/>
                  </a:cubicBezTo>
                  <a:cubicBezTo>
                    <a:pt x="801493" y="2098163"/>
                    <a:pt x="781175" y="2094955"/>
                    <a:pt x="763214" y="2085975"/>
                  </a:cubicBezTo>
                  <a:cubicBezTo>
                    <a:pt x="651997" y="2030366"/>
                    <a:pt x="763429" y="2056070"/>
                    <a:pt x="639389" y="2038350"/>
                  </a:cubicBezTo>
                  <a:cubicBezTo>
                    <a:pt x="633039" y="2047875"/>
                    <a:pt x="619388" y="2055517"/>
                    <a:pt x="620339" y="2066925"/>
                  </a:cubicBezTo>
                  <a:cubicBezTo>
                    <a:pt x="628255" y="2161923"/>
                    <a:pt x="706274" y="2236305"/>
                    <a:pt x="801314" y="2257425"/>
                  </a:cubicBezTo>
                  <a:lnTo>
                    <a:pt x="887039" y="2276475"/>
                  </a:lnTo>
                  <a:cubicBezTo>
                    <a:pt x="925244" y="2285571"/>
                    <a:pt x="962974" y="2296658"/>
                    <a:pt x="1001339" y="2305050"/>
                  </a:cubicBezTo>
                  <a:cubicBezTo>
                    <a:pt x="1161350" y="2340052"/>
                    <a:pt x="1145935" y="2336592"/>
                    <a:pt x="1258514" y="2352675"/>
                  </a:cubicBezTo>
                  <a:cubicBezTo>
                    <a:pt x="1274389" y="2359025"/>
                    <a:pt x="1291129" y="2363538"/>
                    <a:pt x="1306139" y="2371725"/>
                  </a:cubicBezTo>
                  <a:cubicBezTo>
                    <a:pt x="1326239" y="2382688"/>
                    <a:pt x="1342811" y="2399586"/>
                    <a:pt x="1363289" y="2409825"/>
                  </a:cubicBezTo>
                  <a:cubicBezTo>
                    <a:pt x="1394381" y="2425371"/>
                    <a:pt x="1423229" y="2442040"/>
                    <a:pt x="1458539" y="2447925"/>
                  </a:cubicBezTo>
                  <a:cubicBezTo>
                    <a:pt x="1496251" y="2454210"/>
                    <a:pt x="1534628" y="2456176"/>
                    <a:pt x="1572839" y="2457450"/>
                  </a:cubicBezTo>
                  <a:cubicBezTo>
                    <a:pt x="1725187" y="2462528"/>
                    <a:pt x="1877639" y="2463800"/>
                    <a:pt x="2030039" y="2466975"/>
                  </a:cubicBezTo>
                  <a:cubicBezTo>
                    <a:pt x="2036389" y="2476500"/>
                    <a:pt x="2043969" y="2485311"/>
                    <a:pt x="2049089" y="2495550"/>
                  </a:cubicBezTo>
                  <a:cubicBezTo>
                    <a:pt x="2053579" y="2504530"/>
                    <a:pt x="2052342" y="2516285"/>
                    <a:pt x="2058614" y="2524125"/>
                  </a:cubicBezTo>
                  <a:cubicBezTo>
                    <a:pt x="2065765" y="2533064"/>
                    <a:pt x="2076950" y="2538055"/>
                    <a:pt x="2087189" y="2543175"/>
                  </a:cubicBezTo>
                  <a:cubicBezTo>
                    <a:pt x="2125930" y="2562546"/>
                    <a:pt x="2226568" y="2600132"/>
                    <a:pt x="2258639" y="2609850"/>
                  </a:cubicBezTo>
                  <a:cubicBezTo>
                    <a:pt x="2327929" y="2630847"/>
                    <a:pt x="2398841" y="2646196"/>
                    <a:pt x="2468189" y="2667000"/>
                  </a:cubicBezTo>
                  <a:cubicBezTo>
                    <a:pt x="2499939" y="2676525"/>
                    <a:pt x="2531382" y="2687139"/>
                    <a:pt x="2563439" y="2695575"/>
                  </a:cubicBezTo>
                  <a:cubicBezTo>
                    <a:pt x="2591747" y="2703025"/>
                    <a:pt x="2621224" y="2705894"/>
                    <a:pt x="2649164" y="2714625"/>
                  </a:cubicBezTo>
                  <a:cubicBezTo>
                    <a:pt x="2672243" y="2721837"/>
                    <a:pt x="2693271" y="2734520"/>
                    <a:pt x="2715839" y="2743200"/>
                  </a:cubicBezTo>
                  <a:cubicBezTo>
                    <a:pt x="2734581" y="2750408"/>
                    <a:pt x="2754078" y="2755496"/>
                    <a:pt x="2772989" y="2762250"/>
                  </a:cubicBezTo>
                  <a:cubicBezTo>
                    <a:pt x="2798536" y="2771374"/>
                    <a:pt x="2823106" y="2783373"/>
                    <a:pt x="2849189" y="2790825"/>
                  </a:cubicBezTo>
                  <a:cubicBezTo>
                    <a:pt x="2867759" y="2796131"/>
                    <a:pt x="2887289" y="2797175"/>
                    <a:pt x="2906339" y="2800350"/>
                  </a:cubicBezTo>
                  <a:cubicBezTo>
                    <a:pt x="2922214" y="2809875"/>
                    <a:pt x="2937780" y="2819934"/>
                    <a:pt x="2953964" y="2828925"/>
                  </a:cubicBezTo>
                  <a:cubicBezTo>
                    <a:pt x="2966376" y="2835821"/>
                    <a:pt x="2980023" y="2840450"/>
                    <a:pt x="2992064" y="2847975"/>
                  </a:cubicBezTo>
                  <a:cubicBezTo>
                    <a:pt x="3005526" y="2856389"/>
                    <a:pt x="3016452" y="2868551"/>
                    <a:pt x="3030164" y="2876550"/>
                  </a:cubicBezTo>
                  <a:cubicBezTo>
                    <a:pt x="3054694" y="2890859"/>
                    <a:pt x="3106364" y="2914650"/>
                    <a:pt x="3106364" y="2914650"/>
                  </a:cubicBezTo>
                  <a:cubicBezTo>
                    <a:pt x="3109539" y="2924175"/>
                    <a:pt x="3111934" y="2933997"/>
                    <a:pt x="3115889" y="2943225"/>
                  </a:cubicBezTo>
                  <a:cubicBezTo>
                    <a:pt x="3121482" y="2956276"/>
                    <a:pt x="3129953" y="2968030"/>
                    <a:pt x="3134939" y="2981325"/>
                  </a:cubicBezTo>
                  <a:cubicBezTo>
                    <a:pt x="3173845" y="3085075"/>
                    <a:pt x="3110476" y="2951450"/>
                    <a:pt x="3163514" y="3057525"/>
                  </a:cubicBezTo>
                  <a:cubicBezTo>
                    <a:pt x="3153989" y="3063875"/>
                    <a:pt x="3146317" y="3077839"/>
                    <a:pt x="3134939" y="3076575"/>
                  </a:cubicBezTo>
                  <a:cubicBezTo>
                    <a:pt x="3113771" y="3074223"/>
                    <a:pt x="3097847" y="3055163"/>
                    <a:pt x="3077789" y="3048000"/>
                  </a:cubicBezTo>
                  <a:cubicBezTo>
                    <a:pt x="3034763" y="3032634"/>
                    <a:pt x="2935679" y="3016966"/>
                    <a:pt x="2896814" y="3009900"/>
                  </a:cubicBezTo>
                  <a:cubicBezTo>
                    <a:pt x="2868239" y="2997200"/>
                    <a:pt x="2840368" y="2982780"/>
                    <a:pt x="2811089" y="2971800"/>
                  </a:cubicBezTo>
                  <a:cubicBezTo>
                    <a:pt x="2789446" y="2963684"/>
                    <a:pt x="2765787" y="2961551"/>
                    <a:pt x="2744414" y="2952750"/>
                  </a:cubicBezTo>
                  <a:cubicBezTo>
                    <a:pt x="2711590" y="2939234"/>
                    <a:pt x="2682123" y="2918308"/>
                    <a:pt x="2649164" y="2905125"/>
                  </a:cubicBezTo>
                  <a:cubicBezTo>
                    <a:pt x="2617414" y="2892425"/>
                    <a:pt x="2584500" y="2882318"/>
                    <a:pt x="2553914" y="2867025"/>
                  </a:cubicBezTo>
                  <a:cubicBezTo>
                    <a:pt x="2534864" y="2857500"/>
                    <a:pt x="2515027" y="2849408"/>
                    <a:pt x="2496764" y="2838450"/>
                  </a:cubicBezTo>
                  <a:cubicBezTo>
                    <a:pt x="2483151" y="2830282"/>
                    <a:pt x="2472863" y="2816975"/>
                    <a:pt x="2458664" y="2809875"/>
                  </a:cubicBezTo>
                  <a:cubicBezTo>
                    <a:pt x="2428078" y="2794582"/>
                    <a:pt x="2394000" y="2787068"/>
                    <a:pt x="2363414" y="2771775"/>
                  </a:cubicBezTo>
                  <a:cubicBezTo>
                    <a:pt x="2349215" y="2764675"/>
                    <a:pt x="2339513" y="2750300"/>
                    <a:pt x="2325314" y="2743200"/>
                  </a:cubicBezTo>
                  <a:cubicBezTo>
                    <a:pt x="2313605" y="2737346"/>
                    <a:pt x="2299298" y="2738710"/>
                    <a:pt x="2287214" y="2733675"/>
                  </a:cubicBezTo>
                  <a:cubicBezTo>
                    <a:pt x="2254131" y="2719890"/>
                    <a:pt x="2202214" y="2686878"/>
                    <a:pt x="2163389" y="2676525"/>
                  </a:cubicBezTo>
                  <a:cubicBezTo>
                    <a:pt x="2132103" y="2668182"/>
                    <a:pt x="2098856" y="2667714"/>
                    <a:pt x="2068139" y="2657475"/>
                  </a:cubicBezTo>
                  <a:lnTo>
                    <a:pt x="2010989" y="2638425"/>
                  </a:lnTo>
                  <a:cubicBezTo>
                    <a:pt x="1974546" y="2650573"/>
                    <a:pt x="1983932" y="2638977"/>
                    <a:pt x="1972889" y="2676525"/>
                  </a:cubicBezTo>
                  <a:cubicBezTo>
                    <a:pt x="1931153" y="2818428"/>
                    <a:pt x="1941692" y="2768460"/>
                    <a:pt x="1925264" y="2867025"/>
                  </a:cubicBezTo>
                  <a:cubicBezTo>
                    <a:pt x="1940501" y="3202229"/>
                    <a:pt x="1940756" y="3108909"/>
                    <a:pt x="1925264" y="3581400"/>
                  </a:cubicBezTo>
                  <a:cubicBezTo>
                    <a:pt x="1925003" y="3589359"/>
                    <a:pt x="1911150" y="3698295"/>
                    <a:pt x="1906214" y="3714750"/>
                  </a:cubicBezTo>
                  <a:cubicBezTo>
                    <a:pt x="1902134" y="3728350"/>
                    <a:pt x="1892437" y="3739667"/>
                    <a:pt x="1887164" y="3752850"/>
                  </a:cubicBezTo>
                  <a:cubicBezTo>
                    <a:pt x="1879706" y="3771494"/>
                    <a:pt x="1882313" y="3795801"/>
                    <a:pt x="1868114" y="3810000"/>
                  </a:cubicBezTo>
                  <a:lnTo>
                    <a:pt x="1801439" y="3876675"/>
                  </a:lnTo>
                  <a:cubicBezTo>
                    <a:pt x="1791914" y="3886200"/>
                    <a:pt x="1785643" y="3900990"/>
                    <a:pt x="1772864" y="3905250"/>
                  </a:cubicBezTo>
                  <a:cubicBezTo>
                    <a:pt x="1751477" y="3912379"/>
                    <a:pt x="1713748" y="3924334"/>
                    <a:pt x="1696664" y="3933825"/>
                  </a:cubicBezTo>
                  <a:cubicBezTo>
                    <a:pt x="1682787" y="3941535"/>
                    <a:pt x="1673016" y="3955831"/>
                    <a:pt x="1658564" y="3962400"/>
                  </a:cubicBezTo>
                  <a:cubicBezTo>
                    <a:pt x="1630870" y="3974988"/>
                    <a:pt x="1576349" y="3984558"/>
                    <a:pt x="1544264" y="3990975"/>
                  </a:cubicBezTo>
                  <a:cubicBezTo>
                    <a:pt x="1487114" y="3987800"/>
                    <a:pt x="1429333" y="3990493"/>
                    <a:pt x="1372814" y="3981450"/>
                  </a:cubicBezTo>
                  <a:cubicBezTo>
                    <a:pt x="1348938" y="3977630"/>
                    <a:pt x="1328094" y="3963008"/>
                    <a:pt x="1306139" y="3952875"/>
                  </a:cubicBezTo>
                  <a:cubicBezTo>
                    <a:pt x="1208495" y="3907809"/>
                    <a:pt x="1290439" y="3938117"/>
                    <a:pt x="1191839" y="3905250"/>
                  </a:cubicBezTo>
                  <a:cubicBezTo>
                    <a:pt x="1084254" y="3813034"/>
                    <a:pt x="1145862" y="3868798"/>
                    <a:pt x="1010864" y="3733800"/>
                  </a:cubicBezTo>
                  <a:lnTo>
                    <a:pt x="953714" y="3676650"/>
                  </a:lnTo>
                  <a:cubicBezTo>
                    <a:pt x="931489" y="3654425"/>
                    <a:pt x="907494" y="3633839"/>
                    <a:pt x="887039" y="3609975"/>
                  </a:cubicBezTo>
                  <a:cubicBezTo>
                    <a:pt x="848684" y="3565228"/>
                    <a:pt x="824966" y="3534107"/>
                    <a:pt x="782264" y="3495675"/>
                  </a:cubicBezTo>
                  <a:cubicBezTo>
                    <a:pt x="767153" y="3482075"/>
                    <a:pt x="749014" y="3471950"/>
                    <a:pt x="734639" y="3457575"/>
                  </a:cubicBezTo>
                  <a:cubicBezTo>
                    <a:pt x="691555" y="3414491"/>
                    <a:pt x="742644" y="3438018"/>
                    <a:pt x="687014" y="3419475"/>
                  </a:cubicBezTo>
                  <a:cubicBezTo>
                    <a:pt x="677489" y="3422650"/>
                    <a:pt x="666062" y="3422466"/>
                    <a:pt x="658439" y="3429000"/>
                  </a:cubicBezTo>
                  <a:cubicBezTo>
                    <a:pt x="643003" y="3442231"/>
                    <a:pt x="630212" y="3458853"/>
                    <a:pt x="620339" y="3476625"/>
                  </a:cubicBezTo>
                  <a:cubicBezTo>
                    <a:pt x="616135" y="3484191"/>
                    <a:pt x="601944" y="3559073"/>
                    <a:pt x="601289" y="3562350"/>
                  </a:cubicBezTo>
                  <a:cubicBezTo>
                    <a:pt x="617889" y="3678550"/>
                    <a:pt x="600052" y="3612168"/>
                    <a:pt x="687014" y="3762375"/>
                  </a:cubicBezTo>
                  <a:cubicBezTo>
                    <a:pt x="696290" y="3778397"/>
                    <a:pt x="698026" y="3804146"/>
                    <a:pt x="715589" y="3810000"/>
                  </a:cubicBezTo>
                  <a:cubicBezTo>
                    <a:pt x="742069" y="3818827"/>
                    <a:pt x="750582" y="3818880"/>
                    <a:pt x="772739" y="3838575"/>
                  </a:cubicBezTo>
                  <a:cubicBezTo>
                    <a:pt x="792875" y="3856473"/>
                    <a:pt x="807473" y="3880781"/>
                    <a:pt x="829889" y="3895725"/>
                  </a:cubicBezTo>
                  <a:cubicBezTo>
                    <a:pt x="839414" y="3902075"/>
                    <a:pt x="849670" y="3907446"/>
                    <a:pt x="858464" y="3914775"/>
                  </a:cubicBezTo>
                  <a:cubicBezTo>
                    <a:pt x="893917" y="3944319"/>
                    <a:pt x="884081" y="3944661"/>
                    <a:pt x="915614" y="3981450"/>
                  </a:cubicBezTo>
                  <a:cubicBezTo>
                    <a:pt x="940060" y="4009971"/>
                    <a:pt x="943369" y="4009478"/>
                    <a:pt x="972764" y="4029075"/>
                  </a:cubicBezTo>
                  <a:cubicBezTo>
                    <a:pt x="985464" y="4048125"/>
                    <a:pt x="995787" y="4068995"/>
                    <a:pt x="1010864" y="4086225"/>
                  </a:cubicBezTo>
                  <a:cubicBezTo>
                    <a:pt x="1018402" y="4094840"/>
                    <a:pt x="1031344" y="4097180"/>
                    <a:pt x="1039439" y="4105275"/>
                  </a:cubicBezTo>
                  <a:cubicBezTo>
                    <a:pt x="1047534" y="4113370"/>
                    <a:pt x="1051835" y="4124535"/>
                    <a:pt x="1058489" y="4133850"/>
                  </a:cubicBezTo>
                  <a:cubicBezTo>
                    <a:pt x="1067716" y="4146768"/>
                    <a:pt x="1077837" y="4159032"/>
                    <a:pt x="1087064" y="4171950"/>
                  </a:cubicBezTo>
                  <a:cubicBezTo>
                    <a:pt x="1093718" y="4181265"/>
                    <a:pt x="1098509" y="4191969"/>
                    <a:pt x="1106114" y="4200525"/>
                  </a:cubicBezTo>
                  <a:cubicBezTo>
                    <a:pt x="1124012" y="4220661"/>
                    <a:pt x="1144214" y="4238625"/>
                    <a:pt x="1163264" y="4257675"/>
                  </a:cubicBezTo>
                  <a:cubicBezTo>
                    <a:pt x="1175964" y="4270375"/>
                    <a:pt x="1183940" y="4291419"/>
                    <a:pt x="1201364" y="4295775"/>
                  </a:cubicBezTo>
                  <a:lnTo>
                    <a:pt x="1239464" y="4305300"/>
                  </a:lnTo>
                  <a:cubicBezTo>
                    <a:pt x="1248989" y="4311650"/>
                    <a:pt x="1257472" y="4319947"/>
                    <a:pt x="1268039" y="4324350"/>
                  </a:cubicBezTo>
                  <a:cubicBezTo>
                    <a:pt x="1353510" y="4359963"/>
                    <a:pt x="1356130" y="4353162"/>
                    <a:pt x="1449014" y="4362450"/>
                  </a:cubicBezTo>
                  <a:cubicBezTo>
                    <a:pt x="1490289" y="4359275"/>
                    <a:pt x="1532840" y="4363591"/>
                    <a:pt x="1572839" y="4352925"/>
                  </a:cubicBezTo>
                  <a:cubicBezTo>
                    <a:pt x="1583900" y="4349975"/>
                    <a:pt x="1590750" y="4335741"/>
                    <a:pt x="1591889" y="4324350"/>
                  </a:cubicBezTo>
                  <a:cubicBezTo>
                    <a:pt x="1600425" y="4238992"/>
                    <a:pt x="1598239" y="4152900"/>
                    <a:pt x="1601414" y="4067175"/>
                  </a:cubicBezTo>
                  <a:cubicBezTo>
                    <a:pt x="1616971" y="4113847"/>
                    <a:pt x="1601461" y="4081516"/>
                    <a:pt x="1639514" y="4124325"/>
                  </a:cubicBezTo>
                  <a:cubicBezTo>
                    <a:pt x="1754188" y="4253333"/>
                    <a:pt x="1606628" y="4102632"/>
                    <a:pt x="1763339" y="4248150"/>
                  </a:cubicBezTo>
                  <a:cubicBezTo>
                    <a:pt x="1818816" y="4299664"/>
                    <a:pt x="1824341" y="4316380"/>
                    <a:pt x="1887164" y="4362450"/>
                  </a:cubicBezTo>
                  <a:cubicBezTo>
                    <a:pt x="1911318" y="4380163"/>
                    <a:pt x="1938442" y="4393460"/>
                    <a:pt x="1963364" y="4410075"/>
                  </a:cubicBezTo>
                  <a:cubicBezTo>
                    <a:pt x="1986089" y="4425225"/>
                    <a:pt x="2006619" y="4443648"/>
                    <a:pt x="2030039" y="4457700"/>
                  </a:cubicBezTo>
                  <a:cubicBezTo>
                    <a:pt x="2054390" y="4472311"/>
                    <a:pt x="2081888" y="4481189"/>
                    <a:pt x="2106239" y="4495800"/>
                  </a:cubicBezTo>
                  <a:cubicBezTo>
                    <a:pt x="2188091" y="4544911"/>
                    <a:pt x="2159839" y="4546412"/>
                    <a:pt x="2249114" y="4591050"/>
                  </a:cubicBezTo>
                  <a:cubicBezTo>
                    <a:pt x="2273377" y="4603182"/>
                    <a:pt x="2299820" y="4610354"/>
                    <a:pt x="2325314" y="4619625"/>
                  </a:cubicBezTo>
                  <a:cubicBezTo>
                    <a:pt x="2349713" y="4628497"/>
                    <a:pt x="2404331" y="4644721"/>
                    <a:pt x="2420564" y="4648200"/>
                  </a:cubicBezTo>
                  <a:cubicBezTo>
                    <a:pt x="2442516" y="4652904"/>
                    <a:pt x="2465014" y="4654550"/>
                    <a:pt x="2487239" y="4657725"/>
                  </a:cubicBezTo>
                  <a:cubicBezTo>
                    <a:pt x="2550739" y="4651375"/>
                    <a:pt x="2615684" y="4653568"/>
                    <a:pt x="2677739" y="4638675"/>
                  </a:cubicBezTo>
                  <a:cubicBezTo>
                    <a:pt x="2697508" y="4633931"/>
                    <a:pt x="2710253" y="4614175"/>
                    <a:pt x="2725364" y="4600575"/>
                  </a:cubicBezTo>
                  <a:cubicBezTo>
                    <a:pt x="2778543" y="4552714"/>
                    <a:pt x="2771382" y="4555361"/>
                    <a:pt x="2811089" y="4495800"/>
                  </a:cubicBezTo>
                  <a:cubicBezTo>
                    <a:pt x="2823135" y="4453640"/>
                    <a:pt x="2839664" y="4407229"/>
                    <a:pt x="2839664" y="4362450"/>
                  </a:cubicBezTo>
                  <a:cubicBezTo>
                    <a:pt x="2839664" y="4321652"/>
                    <a:pt x="2830339" y="4241775"/>
                    <a:pt x="2811089" y="4200525"/>
                  </a:cubicBezTo>
                  <a:cubicBezTo>
                    <a:pt x="2784051" y="4142586"/>
                    <a:pt x="2739835" y="4094041"/>
                    <a:pt x="2696789" y="4048125"/>
                  </a:cubicBezTo>
                  <a:cubicBezTo>
                    <a:pt x="2672221" y="4021919"/>
                    <a:pt x="2649162" y="3993695"/>
                    <a:pt x="2620589" y="3971925"/>
                  </a:cubicBezTo>
                  <a:cubicBezTo>
                    <a:pt x="2544535" y="3913979"/>
                    <a:pt x="2387115" y="3836950"/>
                    <a:pt x="2306264" y="3810000"/>
                  </a:cubicBezTo>
                  <a:cubicBezTo>
                    <a:pt x="2287214" y="3803650"/>
                    <a:pt x="2267856" y="3798158"/>
                    <a:pt x="2249114" y="3790950"/>
                  </a:cubicBezTo>
                  <a:cubicBezTo>
                    <a:pt x="2091012" y="3730142"/>
                    <a:pt x="2265977" y="3790221"/>
                    <a:pt x="2125289" y="3743325"/>
                  </a:cubicBezTo>
                  <a:cubicBezTo>
                    <a:pt x="2049089" y="3746500"/>
                    <a:pt x="1972774" y="3747603"/>
                    <a:pt x="1896689" y="3752850"/>
                  </a:cubicBezTo>
                  <a:cubicBezTo>
                    <a:pt x="1879990" y="3754002"/>
                    <a:pt x="1829383" y="3767295"/>
                    <a:pt x="1810964" y="3771900"/>
                  </a:cubicBezTo>
                  <a:cubicBezTo>
                    <a:pt x="1723006" y="3830539"/>
                    <a:pt x="1765594" y="3790367"/>
                    <a:pt x="1696664" y="3905250"/>
                  </a:cubicBezTo>
                  <a:cubicBezTo>
                    <a:pt x="1687139" y="3921125"/>
                    <a:pt x="1678358" y="3937471"/>
                    <a:pt x="1668089" y="3952875"/>
                  </a:cubicBezTo>
                  <a:cubicBezTo>
                    <a:pt x="1652298" y="3976562"/>
                    <a:pt x="1640347" y="3991928"/>
                    <a:pt x="1629989" y="4019550"/>
                  </a:cubicBezTo>
                  <a:cubicBezTo>
                    <a:pt x="1604279" y="4088110"/>
                    <a:pt x="1644966" y="4075780"/>
                    <a:pt x="1572839" y="4171950"/>
                  </a:cubicBezTo>
                  <a:cubicBezTo>
                    <a:pt x="1563314" y="4184650"/>
                    <a:pt x="1553070" y="4196841"/>
                    <a:pt x="1544264" y="4210050"/>
                  </a:cubicBezTo>
                  <a:cubicBezTo>
                    <a:pt x="1533995" y="4225454"/>
                    <a:pt x="1528780" y="4244584"/>
                    <a:pt x="1515689" y="4257675"/>
                  </a:cubicBezTo>
                  <a:cubicBezTo>
                    <a:pt x="1476717" y="4296647"/>
                    <a:pt x="1427163" y="4303993"/>
                    <a:pt x="1382339" y="4333875"/>
                  </a:cubicBezTo>
                  <a:cubicBezTo>
                    <a:pt x="1363289" y="4346575"/>
                    <a:pt x="1345348" y="4361120"/>
                    <a:pt x="1325189" y="4371975"/>
                  </a:cubicBezTo>
                  <a:cubicBezTo>
                    <a:pt x="1303899" y="4383439"/>
                    <a:pt x="1279107" y="4387877"/>
                    <a:pt x="1258514" y="4400550"/>
                  </a:cubicBezTo>
                  <a:cubicBezTo>
                    <a:pt x="1237395" y="4413546"/>
                    <a:pt x="1221419" y="4433590"/>
                    <a:pt x="1201364" y="4448175"/>
                  </a:cubicBezTo>
                  <a:cubicBezTo>
                    <a:pt x="1186392" y="4459064"/>
                    <a:pt x="1167795" y="4464702"/>
                    <a:pt x="1153739" y="4476750"/>
                  </a:cubicBezTo>
                  <a:cubicBezTo>
                    <a:pt x="1123057" y="4503049"/>
                    <a:pt x="1086086" y="4526330"/>
                    <a:pt x="1068014" y="4562475"/>
                  </a:cubicBezTo>
                  <a:cubicBezTo>
                    <a:pt x="1046724" y="4605055"/>
                    <a:pt x="1041497" y="4624029"/>
                    <a:pt x="1010864" y="4657725"/>
                  </a:cubicBezTo>
                  <a:cubicBezTo>
                    <a:pt x="898020" y="4781853"/>
                    <a:pt x="986983" y="4682193"/>
                    <a:pt x="906089" y="4752975"/>
                  </a:cubicBezTo>
                  <a:cubicBezTo>
                    <a:pt x="892572" y="4764802"/>
                    <a:pt x="879921" y="4777651"/>
                    <a:pt x="867989" y="4791075"/>
                  </a:cubicBezTo>
                  <a:cubicBezTo>
                    <a:pt x="854483" y="4806270"/>
                    <a:pt x="845000" y="4825100"/>
                    <a:pt x="829889" y="4838700"/>
                  </a:cubicBezTo>
                  <a:cubicBezTo>
                    <a:pt x="812871" y="4854016"/>
                    <a:pt x="791202" y="4863261"/>
                    <a:pt x="772739" y="4876800"/>
                  </a:cubicBezTo>
                  <a:cubicBezTo>
                    <a:pt x="667848" y="4953720"/>
                    <a:pt x="725328" y="4933897"/>
                    <a:pt x="648914" y="4953000"/>
                  </a:cubicBezTo>
                  <a:cubicBezTo>
                    <a:pt x="639389" y="4959350"/>
                    <a:pt x="628434" y="4963955"/>
                    <a:pt x="620339" y="4972050"/>
                  </a:cubicBezTo>
                  <a:cubicBezTo>
                    <a:pt x="556839" y="5035550"/>
                    <a:pt x="629864" y="4987925"/>
                    <a:pt x="553664" y="5038725"/>
                  </a:cubicBezTo>
                  <a:cubicBezTo>
                    <a:pt x="505702" y="5070700"/>
                    <a:pt x="509466" y="5060280"/>
                    <a:pt x="467939" y="5095875"/>
                  </a:cubicBezTo>
                  <a:cubicBezTo>
                    <a:pt x="457712" y="5104641"/>
                    <a:pt x="449790" y="5115920"/>
                    <a:pt x="439364" y="5124450"/>
                  </a:cubicBezTo>
                  <a:cubicBezTo>
                    <a:pt x="414791" y="5144555"/>
                    <a:pt x="382214" y="5156200"/>
                    <a:pt x="363164" y="5181600"/>
                  </a:cubicBezTo>
                  <a:cubicBezTo>
                    <a:pt x="353639" y="5194300"/>
                    <a:pt x="346642" y="5209369"/>
                    <a:pt x="334589" y="5219700"/>
                  </a:cubicBezTo>
                  <a:cubicBezTo>
                    <a:pt x="323808" y="5228941"/>
                    <a:pt x="308043" y="5230497"/>
                    <a:pt x="296489" y="5238750"/>
                  </a:cubicBezTo>
                  <a:cubicBezTo>
                    <a:pt x="285528" y="5246580"/>
                    <a:pt x="277439" y="5257800"/>
                    <a:pt x="267914" y="5267325"/>
                  </a:cubicBezTo>
                  <a:cubicBezTo>
                    <a:pt x="264739" y="5276850"/>
                    <a:pt x="263958" y="5287546"/>
                    <a:pt x="258389" y="5295900"/>
                  </a:cubicBezTo>
                  <a:cubicBezTo>
                    <a:pt x="231305" y="5336526"/>
                    <a:pt x="236190" y="5316524"/>
                    <a:pt x="201239" y="5334000"/>
                  </a:cubicBezTo>
                  <a:cubicBezTo>
                    <a:pt x="191000" y="5339120"/>
                    <a:pt x="182189" y="5346700"/>
                    <a:pt x="172664" y="5353050"/>
                  </a:cubicBezTo>
                  <a:cubicBezTo>
                    <a:pt x="169489" y="5362575"/>
                    <a:pt x="170239" y="5374525"/>
                    <a:pt x="163139" y="5381625"/>
                  </a:cubicBezTo>
                  <a:cubicBezTo>
                    <a:pt x="156039" y="5388725"/>
                    <a:pt x="143544" y="5386660"/>
                    <a:pt x="134564" y="5391150"/>
                  </a:cubicBezTo>
                  <a:cubicBezTo>
                    <a:pt x="60706" y="5428079"/>
                    <a:pt x="149238" y="5395784"/>
                    <a:pt x="77414" y="5419725"/>
                  </a:cubicBezTo>
                  <a:cubicBezTo>
                    <a:pt x="54173" y="5411978"/>
                    <a:pt x="38728" y="5409614"/>
                    <a:pt x="20264" y="5391150"/>
                  </a:cubicBezTo>
                  <a:cubicBezTo>
                    <a:pt x="15244" y="5386130"/>
                    <a:pt x="-5136" y="5340350"/>
                    <a:pt x="1214" y="534352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037968" y="1779373"/>
              <a:ext cx="5857102" cy="2364259"/>
            </a:xfrm>
            <a:custGeom>
              <a:avLst/>
              <a:gdLst>
                <a:gd name="connsiteX0" fmla="*/ 0 w 5857102"/>
                <a:gd name="connsiteY0" fmla="*/ 0 h 2364259"/>
                <a:gd name="connsiteX1" fmla="*/ 65902 w 5857102"/>
                <a:gd name="connsiteY1" fmla="*/ 90616 h 2364259"/>
                <a:gd name="connsiteX2" fmla="*/ 82378 w 5857102"/>
                <a:gd name="connsiteY2" fmla="*/ 115330 h 2364259"/>
                <a:gd name="connsiteX3" fmla="*/ 115329 w 5857102"/>
                <a:gd name="connsiteY3" fmla="*/ 197708 h 2364259"/>
                <a:gd name="connsiteX4" fmla="*/ 131805 w 5857102"/>
                <a:gd name="connsiteY4" fmla="*/ 238897 h 2364259"/>
                <a:gd name="connsiteX5" fmla="*/ 156518 w 5857102"/>
                <a:gd name="connsiteY5" fmla="*/ 263611 h 2364259"/>
                <a:gd name="connsiteX6" fmla="*/ 172994 w 5857102"/>
                <a:gd name="connsiteY6" fmla="*/ 313038 h 2364259"/>
                <a:gd name="connsiteX7" fmla="*/ 189470 w 5857102"/>
                <a:gd name="connsiteY7" fmla="*/ 345989 h 2364259"/>
                <a:gd name="connsiteX8" fmla="*/ 197708 w 5857102"/>
                <a:gd name="connsiteY8" fmla="*/ 395416 h 2364259"/>
                <a:gd name="connsiteX9" fmla="*/ 255373 w 5857102"/>
                <a:gd name="connsiteY9" fmla="*/ 518984 h 2364259"/>
                <a:gd name="connsiteX10" fmla="*/ 288324 w 5857102"/>
                <a:gd name="connsiteY10" fmla="*/ 584886 h 2364259"/>
                <a:gd name="connsiteX11" fmla="*/ 436605 w 5857102"/>
                <a:gd name="connsiteY11" fmla="*/ 724930 h 2364259"/>
                <a:gd name="connsiteX12" fmla="*/ 486032 w 5857102"/>
                <a:gd name="connsiteY12" fmla="*/ 766119 h 2364259"/>
                <a:gd name="connsiteX13" fmla="*/ 535459 w 5857102"/>
                <a:gd name="connsiteY13" fmla="*/ 807308 h 2364259"/>
                <a:gd name="connsiteX14" fmla="*/ 659027 w 5857102"/>
                <a:gd name="connsiteY14" fmla="*/ 881449 h 2364259"/>
                <a:gd name="connsiteX15" fmla="*/ 716691 w 5857102"/>
                <a:gd name="connsiteY15" fmla="*/ 914400 h 2364259"/>
                <a:gd name="connsiteX16" fmla="*/ 815546 w 5857102"/>
                <a:gd name="connsiteY16" fmla="*/ 939113 h 2364259"/>
                <a:gd name="connsiteX17" fmla="*/ 840259 w 5857102"/>
                <a:gd name="connsiteY17" fmla="*/ 947351 h 2364259"/>
                <a:gd name="connsiteX18" fmla="*/ 897924 w 5857102"/>
                <a:gd name="connsiteY18" fmla="*/ 963827 h 2364259"/>
                <a:gd name="connsiteX19" fmla="*/ 922637 w 5857102"/>
                <a:gd name="connsiteY19" fmla="*/ 972065 h 2364259"/>
                <a:gd name="connsiteX20" fmla="*/ 988540 w 5857102"/>
                <a:gd name="connsiteY20" fmla="*/ 980303 h 2364259"/>
                <a:gd name="connsiteX21" fmla="*/ 1087394 w 5857102"/>
                <a:gd name="connsiteY21" fmla="*/ 996778 h 2364259"/>
                <a:gd name="connsiteX22" fmla="*/ 1178010 w 5857102"/>
                <a:gd name="connsiteY22" fmla="*/ 1005016 h 2364259"/>
                <a:gd name="connsiteX23" fmla="*/ 1309816 w 5857102"/>
                <a:gd name="connsiteY23" fmla="*/ 1021492 h 2364259"/>
                <a:gd name="connsiteX24" fmla="*/ 1688756 w 5857102"/>
                <a:gd name="connsiteY24" fmla="*/ 1013254 h 2364259"/>
                <a:gd name="connsiteX25" fmla="*/ 1787610 w 5857102"/>
                <a:gd name="connsiteY25" fmla="*/ 996778 h 2364259"/>
                <a:gd name="connsiteX26" fmla="*/ 1845275 w 5857102"/>
                <a:gd name="connsiteY26" fmla="*/ 988541 h 2364259"/>
                <a:gd name="connsiteX27" fmla="*/ 2141837 w 5857102"/>
                <a:gd name="connsiteY27" fmla="*/ 1005016 h 2364259"/>
                <a:gd name="connsiteX28" fmla="*/ 2273643 w 5857102"/>
                <a:gd name="connsiteY28" fmla="*/ 1054443 h 2364259"/>
                <a:gd name="connsiteX29" fmla="*/ 2356021 w 5857102"/>
                <a:gd name="connsiteY29" fmla="*/ 1103870 h 2364259"/>
                <a:gd name="connsiteX30" fmla="*/ 2405448 w 5857102"/>
                <a:gd name="connsiteY30" fmla="*/ 1128584 h 2364259"/>
                <a:gd name="connsiteX31" fmla="*/ 2463113 w 5857102"/>
                <a:gd name="connsiteY31" fmla="*/ 1153297 h 2364259"/>
                <a:gd name="connsiteX32" fmla="*/ 2537254 w 5857102"/>
                <a:gd name="connsiteY32" fmla="*/ 1202724 h 2364259"/>
                <a:gd name="connsiteX33" fmla="*/ 2578443 w 5857102"/>
                <a:gd name="connsiteY33" fmla="*/ 1219200 h 2364259"/>
                <a:gd name="connsiteX34" fmla="*/ 2677297 w 5857102"/>
                <a:gd name="connsiteY34" fmla="*/ 1285103 h 2364259"/>
                <a:gd name="connsiteX35" fmla="*/ 2734962 w 5857102"/>
                <a:gd name="connsiteY35" fmla="*/ 1318054 h 2364259"/>
                <a:gd name="connsiteX36" fmla="*/ 2784389 w 5857102"/>
                <a:gd name="connsiteY36" fmla="*/ 1351005 h 2364259"/>
                <a:gd name="connsiteX37" fmla="*/ 2899718 w 5857102"/>
                <a:gd name="connsiteY37" fmla="*/ 1416908 h 2364259"/>
                <a:gd name="connsiteX38" fmla="*/ 2990335 w 5857102"/>
                <a:gd name="connsiteY38" fmla="*/ 1474573 h 2364259"/>
                <a:gd name="connsiteX39" fmla="*/ 3031524 w 5857102"/>
                <a:gd name="connsiteY39" fmla="*/ 1499286 h 2364259"/>
                <a:gd name="connsiteX40" fmla="*/ 3146854 w 5857102"/>
                <a:gd name="connsiteY40" fmla="*/ 1556951 h 2364259"/>
                <a:gd name="connsiteX41" fmla="*/ 3204518 w 5857102"/>
                <a:gd name="connsiteY41" fmla="*/ 1589903 h 2364259"/>
                <a:gd name="connsiteX42" fmla="*/ 3278659 w 5857102"/>
                <a:gd name="connsiteY42" fmla="*/ 1614616 h 2364259"/>
                <a:gd name="connsiteX43" fmla="*/ 3435178 w 5857102"/>
                <a:gd name="connsiteY43" fmla="*/ 1672281 h 2364259"/>
                <a:gd name="connsiteX44" fmla="*/ 3501081 w 5857102"/>
                <a:gd name="connsiteY44" fmla="*/ 1696995 h 2364259"/>
                <a:gd name="connsiteX45" fmla="*/ 3534032 w 5857102"/>
                <a:gd name="connsiteY45" fmla="*/ 1705232 h 2364259"/>
                <a:gd name="connsiteX46" fmla="*/ 3608173 w 5857102"/>
                <a:gd name="connsiteY46" fmla="*/ 1729946 h 2364259"/>
                <a:gd name="connsiteX47" fmla="*/ 3698789 w 5857102"/>
                <a:gd name="connsiteY47" fmla="*/ 1762897 h 2364259"/>
                <a:gd name="connsiteX48" fmla="*/ 3781167 w 5857102"/>
                <a:gd name="connsiteY48" fmla="*/ 1787611 h 2364259"/>
                <a:gd name="connsiteX49" fmla="*/ 4399005 w 5857102"/>
                <a:gd name="connsiteY49" fmla="*/ 1787611 h 2364259"/>
                <a:gd name="connsiteX50" fmla="*/ 4497859 w 5857102"/>
                <a:gd name="connsiteY50" fmla="*/ 1804086 h 2364259"/>
                <a:gd name="connsiteX51" fmla="*/ 4662616 w 5857102"/>
                <a:gd name="connsiteY51" fmla="*/ 1837038 h 2364259"/>
                <a:gd name="connsiteX52" fmla="*/ 4712043 w 5857102"/>
                <a:gd name="connsiteY52" fmla="*/ 1853513 h 2364259"/>
                <a:gd name="connsiteX53" fmla="*/ 4777946 w 5857102"/>
                <a:gd name="connsiteY53" fmla="*/ 1878227 h 2364259"/>
                <a:gd name="connsiteX54" fmla="*/ 4827373 w 5857102"/>
                <a:gd name="connsiteY54" fmla="*/ 1886465 h 2364259"/>
                <a:gd name="connsiteX55" fmla="*/ 4868562 w 5857102"/>
                <a:gd name="connsiteY55" fmla="*/ 1902941 h 2364259"/>
                <a:gd name="connsiteX56" fmla="*/ 4950940 w 5857102"/>
                <a:gd name="connsiteY56" fmla="*/ 1952368 h 2364259"/>
                <a:gd name="connsiteX57" fmla="*/ 5107459 w 5857102"/>
                <a:gd name="connsiteY57" fmla="*/ 2001795 h 2364259"/>
                <a:gd name="connsiteX58" fmla="*/ 5280454 w 5857102"/>
                <a:gd name="connsiteY58" fmla="*/ 2075935 h 2364259"/>
                <a:gd name="connsiteX59" fmla="*/ 5354594 w 5857102"/>
                <a:gd name="connsiteY59" fmla="*/ 2108886 h 2364259"/>
                <a:gd name="connsiteX60" fmla="*/ 5420497 w 5857102"/>
                <a:gd name="connsiteY60" fmla="*/ 2141838 h 2364259"/>
                <a:gd name="connsiteX61" fmla="*/ 5494637 w 5857102"/>
                <a:gd name="connsiteY61" fmla="*/ 2158313 h 2364259"/>
                <a:gd name="connsiteX62" fmla="*/ 5626443 w 5857102"/>
                <a:gd name="connsiteY62" fmla="*/ 2215978 h 2364259"/>
                <a:gd name="connsiteX63" fmla="*/ 5725297 w 5857102"/>
                <a:gd name="connsiteY63" fmla="*/ 2257168 h 2364259"/>
                <a:gd name="connsiteX64" fmla="*/ 5758248 w 5857102"/>
                <a:gd name="connsiteY64" fmla="*/ 2290119 h 2364259"/>
                <a:gd name="connsiteX65" fmla="*/ 5815913 w 5857102"/>
                <a:gd name="connsiteY65" fmla="*/ 2314832 h 2364259"/>
                <a:gd name="connsiteX66" fmla="*/ 5840627 w 5857102"/>
                <a:gd name="connsiteY66" fmla="*/ 2339546 h 2364259"/>
                <a:gd name="connsiteX67" fmla="*/ 5857102 w 5857102"/>
                <a:gd name="connsiteY67" fmla="*/ 2364259 h 2364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857102" h="2364259">
                  <a:moveTo>
                    <a:pt x="0" y="0"/>
                  </a:moveTo>
                  <a:cubicBezTo>
                    <a:pt x="45321" y="56652"/>
                    <a:pt x="23197" y="26558"/>
                    <a:pt x="65902" y="90616"/>
                  </a:cubicBezTo>
                  <a:cubicBezTo>
                    <a:pt x="71394" y="98854"/>
                    <a:pt x="78701" y="106137"/>
                    <a:pt x="82378" y="115330"/>
                  </a:cubicBezTo>
                  <a:lnTo>
                    <a:pt x="115329" y="197708"/>
                  </a:lnTo>
                  <a:cubicBezTo>
                    <a:pt x="120821" y="211438"/>
                    <a:pt x="121349" y="228441"/>
                    <a:pt x="131805" y="238897"/>
                  </a:cubicBezTo>
                  <a:lnTo>
                    <a:pt x="156518" y="263611"/>
                  </a:lnTo>
                  <a:cubicBezTo>
                    <a:pt x="162010" y="280087"/>
                    <a:pt x="166544" y="296913"/>
                    <a:pt x="172994" y="313038"/>
                  </a:cubicBezTo>
                  <a:cubicBezTo>
                    <a:pt x="177555" y="324440"/>
                    <a:pt x="185941" y="334227"/>
                    <a:pt x="189470" y="345989"/>
                  </a:cubicBezTo>
                  <a:cubicBezTo>
                    <a:pt x="194270" y="361987"/>
                    <a:pt x="193119" y="379356"/>
                    <a:pt x="197708" y="395416"/>
                  </a:cubicBezTo>
                  <a:cubicBezTo>
                    <a:pt x="217171" y="463538"/>
                    <a:pt x="223070" y="458416"/>
                    <a:pt x="255373" y="518984"/>
                  </a:cubicBezTo>
                  <a:cubicBezTo>
                    <a:pt x="266931" y="540655"/>
                    <a:pt x="274700" y="564451"/>
                    <a:pt x="288324" y="584886"/>
                  </a:cubicBezTo>
                  <a:cubicBezTo>
                    <a:pt x="326995" y="642892"/>
                    <a:pt x="383822" y="680944"/>
                    <a:pt x="436605" y="724930"/>
                  </a:cubicBezTo>
                  <a:lnTo>
                    <a:pt x="486032" y="766119"/>
                  </a:lnTo>
                  <a:cubicBezTo>
                    <a:pt x="502508" y="779849"/>
                    <a:pt x="517069" y="796274"/>
                    <a:pt x="535459" y="807308"/>
                  </a:cubicBezTo>
                  <a:lnTo>
                    <a:pt x="659027" y="881449"/>
                  </a:lnTo>
                  <a:cubicBezTo>
                    <a:pt x="678086" y="892711"/>
                    <a:pt x="695214" y="909031"/>
                    <a:pt x="716691" y="914400"/>
                  </a:cubicBezTo>
                  <a:lnTo>
                    <a:pt x="815546" y="939113"/>
                  </a:lnTo>
                  <a:cubicBezTo>
                    <a:pt x="823936" y="941350"/>
                    <a:pt x="831942" y="944856"/>
                    <a:pt x="840259" y="947351"/>
                  </a:cubicBezTo>
                  <a:cubicBezTo>
                    <a:pt x="859407" y="953095"/>
                    <a:pt x="878776" y="958083"/>
                    <a:pt x="897924" y="963827"/>
                  </a:cubicBezTo>
                  <a:cubicBezTo>
                    <a:pt x="906241" y="966322"/>
                    <a:pt x="914094" y="970512"/>
                    <a:pt x="922637" y="972065"/>
                  </a:cubicBezTo>
                  <a:cubicBezTo>
                    <a:pt x="944419" y="976025"/>
                    <a:pt x="966572" y="977557"/>
                    <a:pt x="988540" y="980303"/>
                  </a:cubicBezTo>
                  <a:cubicBezTo>
                    <a:pt x="1035468" y="995946"/>
                    <a:pt x="1008562" y="988895"/>
                    <a:pt x="1087394" y="996778"/>
                  </a:cubicBezTo>
                  <a:lnTo>
                    <a:pt x="1178010" y="1005016"/>
                  </a:lnTo>
                  <a:cubicBezTo>
                    <a:pt x="1247225" y="1011938"/>
                    <a:pt x="1246451" y="1012440"/>
                    <a:pt x="1309816" y="1021492"/>
                  </a:cubicBezTo>
                  <a:cubicBezTo>
                    <a:pt x="1436129" y="1018746"/>
                    <a:pt x="1562581" y="1019780"/>
                    <a:pt x="1688756" y="1013254"/>
                  </a:cubicBezTo>
                  <a:cubicBezTo>
                    <a:pt x="1722117" y="1011528"/>
                    <a:pt x="1754540" y="1001502"/>
                    <a:pt x="1787610" y="996778"/>
                  </a:cubicBezTo>
                  <a:lnTo>
                    <a:pt x="1845275" y="988541"/>
                  </a:lnTo>
                  <a:cubicBezTo>
                    <a:pt x="1860988" y="989065"/>
                    <a:pt x="2061387" y="984903"/>
                    <a:pt x="2141837" y="1005016"/>
                  </a:cubicBezTo>
                  <a:cubicBezTo>
                    <a:pt x="2167817" y="1011511"/>
                    <a:pt x="2262848" y="1047966"/>
                    <a:pt x="2273643" y="1054443"/>
                  </a:cubicBezTo>
                  <a:cubicBezTo>
                    <a:pt x="2301102" y="1070919"/>
                    <a:pt x="2327379" y="1089549"/>
                    <a:pt x="2356021" y="1103870"/>
                  </a:cubicBezTo>
                  <a:cubicBezTo>
                    <a:pt x="2372497" y="1112108"/>
                    <a:pt x="2388723" y="1120865"/>
                    <a:pt x="2405448" y="1128584"/>
                  </a:cubicBezTo>
                  <a:cubicBezTo>
                    <a:pt x="2424436" y="1137348"/>
                    <a:pt x="2444408" y="1143945"/>
                    <a:pt x="2463113" y="1153297"/>
                  </a:cubicBezTo>
                  <a:cubicBezTo>
                    <a:pt x="2607498" y="1225490"/>
                    <a:pt x="2413098" y="1133749"/>
                    <a:pt x="2537254" y="1202724"/>
                  </a:cubicBezTo>
                  <a:cubicBezTo>
                    <a:pt x="2550181" y="1209905"/>
                    <a:pt x="2565697" y="1211702"/>
                    <a:pt x="2578443" y="1219200"/>
                  </a:cubicBezTo>
                  <a:cubicBezTo>
                    <a:pt x="2612578" y="1239279"/>
                    <a:pt x="2642912" y="1265455"/>
                    <a:pt x="2677297" y="1285103"/>
                  </a:cubicBezTo>
                  <a:cubicBezTo>
                    <a:pt x="2696519" y="1296087"/>
                    <a:pt x="2716107" y="1306451"/>
                    <a:pt x="2734962" y="1318054"/>
                  </a:cubicBezTo>
                  <a:cubicBezTo>
                    <a:pt x="2751826" y="1328432"/>
                    <a:pt x="2767410" y="1340817"/>
                    <a:pt x="2784389" y="1351005"/>
                  </a:cubicBezTo>
                  <a:cubicBezTo>
                    <a:pt x="2822356" y="1373785"/>
                    <a:pt x="2862363" y="1393137"/>
                    <a:pt x="2899718" y="1416908"/>
                  </a:cubicBezTo>
                  <a:lnTo>
                    <a:pt x="2990335" y="1474573"/>
                  </a:lnTo>
                  <a:cubicBezTo>
                    <a:pt x="3003913" y="1483059"/>
                    <a:pt x="3017203" y="1492126"/>
                    <a:pt x="3031524" y="1499286"/>
                  </a:cubicBezTo>
                  <a:cubicBezTo>
                    <a:pt x="3069967" y="1518508"/>
                    <a:pt x="3109536" y="1535626"/>
                    <a:pt x="3146854" y="1556951"/>
                  </a:cubicBezTo>
                  <a:cubicBezTo>
                    <a:pt x="3166075" y="1567935"/>
                    <a:pt x="3184236" y="1581029"/>
                    <a:pt x="3204518" y="1589903"/>
                  </a:cubicBezTo>
                  <a:cubicBezTo>
                    <a:pt x="3228384" y="1600345"/>
                    <a:pt x="3254315" y="1605342"/>
                    <a:pt x="3278659" y="1614616"/>
                  </a:cubicBezTo>
                  <a:cubicBezTo>
                    <a:pt x="3476728" y="1690070"/>
                    <a:pt x="3297962" y="1631115"/>
                    <a:pt x="3435178" y="1672281"/>
                  </a:cubicBezTo>
                  <a:cubicBezTo>
                    <a:pt x="3493030" y="1689637"/>
                    <a:pt x="3419285" y="1669730"/>
                    <a:pt x="3501081" y="1696995"/>
                  </a:cubicBezTo>
                  <a:cubicBezTo>
                    <a:pt x="3511822" y="1700575"/>
                    <a:pt x="3523211" y="1701903"/>
                    <a:pt x="3534032" y="1705232"/>
                  </a:cubicBezTo>
                  <a:cubicBezTo>
                    <a:pt x="3558931" y="1712893"/>
                    <a:pt x="3608173" y="1729946"/>
                    <a:pt x="3608173" y="1729946"/>
                  </a:cubicBezTo>
                  <a:cubicBezTo>
                    <a:pt x="3659981" y="1764486"/>
                    <a:pt x="3604401" y="1731434"/>
                    <a:pt x="3698789" y="1762897"/>
                  </a:cubicBezTo>
                  <a:cubicBezTo>
                    <a:pt x="3758957" y="1782953"/>
                    <a:pt x="3731368" y="1775161"/>
                    <a:pt x="3781167" y="1787611"/>
                  </a:cubicBezTo>
                  <a:cubicBezTo>
                    <a:pt x="4038169" y="1780268"/>
                    <a:pt x="4134673" y="1772361"/>
                    <a:pt x="4399005" y="1787611"/>
                  </a:cubicBezTo>
                  <a:cubicBezTo>
                    <a:pt x="4432355" y="1789535"/>
                    <a:pt x="4464873" y="1798808"/>
                    <a:pt x="4497859" y="1804086"/>
                  </a:cubicBezTo>
                  <a:cubicBezTo>
                    <a:pt x="4605160" y="1821254"/>
                    <a:pt x="4581044" y="1811939"/>
                    <a:pt x="4662616" y="1837038"/>
                  </a:cubicBezTo>
                  <a:cubicBezTo>
                    <a:pt x="4679215" y="1842145"/>
                    <a:pt x="4695688" y="1847672"/>
                    <a:pt x="4712043" y="1853513"/>
                  </a:cubicBezTo>
                  <a:cubicBezTo>
                    <a:pt x="4734138" y="1861404"/>
                    <a:pt x="4755387" y="1871782"/>
                    <a:pt x="4777946" y="1878227"/>
                  </a:cubicBezTo>
                  <a:cubicBezTo>
                    <a:pt x="4794006" y="1882816"/>
                    <a:pt x="4810897" y="1883719"/>
                    <a:pt x="4827373" y="1886465"/>
                  </a:cubicBezTo>
                  <a:cubicBezTo>
                    <a:pt x="4841103" y="1891957"/>
                    <a:pt x="4855514" y="1895982"/>
                    <a:pt x="4868562" y="1902941"/>
                  </a:cubicBezTo>
                  <a:cubicBezTo>
                    <a:pt x="4896817" y="1918011"/>
                    <a:pt x="4920560" y="1942242"/>
                    <a:pt x="4950940" y="1952368"/>
                  </a:cubicBezTo>
                  <a:cubicBezTo>
                    <a:pt x="5068759" y="1991641"/>
                    <a:pt x="5016397" y="1975777"/>
                    <a:pt x="5107459" y="2001795"/>
                  </a:cubicBezTo>
                  <a:cubicBezTo>
                    <a:pt x="5211248" y="2064067"/>
                    <a:pt x="5068118" y="1981564"/>
                    <a:pt x="5280454" y="2075935"/>
                  </a:cubicBezTo>
                  <a:cubicBezTo>
                    <a:pt x="5305167" y="2086919"/>
                    <a:pt x="5330124" y="2097371"/>
                    <a:pt x="5354594" y="2108886"/>
                  </a:cubicBezTo>
                  <a:cubicBezTo>
                    <a:pt x="5376817" y="2119344"/>
                    <a:pt x="5397337" y="2133664"/>
                    <a:pt x="5420497" y="2141838"/>
                  </a:cubicBezTo>
                  <a:cubicBezTo>
                    <a:pt x="5444370" y="2150264"/>
                    <a:pt x="5470350" y="2151170"/>
                    <a:pt x="5494637" y="2158313"/>
                  </a:cubicBezTo>
                  <a:cubicBezTo>
                    <a:pt x="5564024" y="2178721"/>
                    <a:pt x="5559983" y="2186071"/>
                    <a:pt x="5626443" y="2215978"/>
                  </a:cubicBezTo>
                  <a:cubicBezTo>
                    <a:pt x="5658996" y="2230627"/>
                    <a:pt x="5725297" y="2257168"/>
                    <a:pt x="5725297" y="2257168"/>
                  </a:cubicBezTo>
                  <a:cubicBezTo>
                    <a:pt x="5736281" y="2268152"/>
                    <a:pt x="5745821" y="2280799"/>
                    <a:pt x="5758248" y="2290119"/>
                  </a:cubicBezTo>
                  <a:cubicBezTo>
                    <a:pt x="5774537" y="2302336"/>
                    <a:pt x="5796823" y="2308469"/>
                    <a:pt x="5815913" y="2314832"/>
                  </a:cubicBezTo>
                  <a:cubicBezTo>
                    <a:pt x="5824151" y="2323070"/>
                    <a:pt x="5833169" y="2330596"/>
                    <a:pt x="5840627" y="2339546"/>
                  </a:cubicBezTo>
                  <a:cubicBezTo>
                    <a:pt x="5846965" y="2347152"/>
                    <a:pt x="5857102" y="2364259"/>
                    <a:pt x="5857102" y="236425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518984" y="3649362"/>
              <a:ext cx="5601730" cy="461319"/>
            </a:xfrm>
            <a:custGeom>
              <a:avLst/>
              <a:gdLst>
                <a:gd name="connsiteX0" fmla="*/ 0 w 5601730"/>
                <a:gd name="connsiteY0" fmla="*/ 0 h 461319"/>
                <a:gd name="connsiteX1" fmla="*/ 205946 w 5601730"/>
                <a:gd name="connsiteY1" fmla="*/ 16476 h 461319"/>
                <a:gd name="connsiteX2" fmla="*/ 271848 w 5601730"/>
                <a:gd name="connsiteY2" fmla="*/ 32952 h 461319"/>
                <a:gd name="connsiteX3" fmla="*/ 354227 w 5601730"/>
                <a:gd name="connsiteY3" fmla="*/ 57665 h 461319"/>
                <a:gd name="connsiteX4" fmla="*/ 395416 w 5601730"/>
                <a:gd name="connsiteY4" fmla="*/ 74141 h 461319"/>
                <a:gd name="connsiteX5" fmla="*/ 420130 w 5601730"/>
                <a:gd name="connsiteY5" fmla="*/ 82379 h 461319"/>
                <a:gd name="connsiteX6" fmla="*/ 477794 w 5601730"/>
                <a:gd name="connsiteY6" fmla="*/ 107092 h 461319"/>
                <a:gd name="connsiteX7" fmla="*/ 535459 w 5601730"/>
                <a:gd name="connsiteY7" fmla="*/ 123568 h 461319"/>
                <a:gd name="connsiteX8" fmla="*/ 593124 w 5601730"/>
                <a:gd name="connsiteY8" fmla="*/ 148281 h 461319"/>
                <a:gd name="connsiteX9" fmla="*/ 659027 w 5601730"/>
                <a:gd name="connsiteY9" fmla="*/ 172995 h 461319"/>
                <a:gd name="connsiteX10" fmla="*/ 708454 w 5601730"/>
                <a:gd name="connsiteY10" fmla="*/ 197708 h 461319"/>
                <a:gd name="connsiteX11" fmla="*/ 790832 w 5601730"/>
                <a:gd name="connsiteY11" fmla="*/ 222422 h 461319"/>
                <a:gd name="connsiteX12" fmla="*/ 823784 w 5601730"/>
                <a:gd name="connsiteY12" fmla="*/ 238897 h 461319"/>
                <a:gd name="connsiteX13" fmla="*/ 889686 w 5601730"/>
                <a:gd name="connsiteY13" fmla="*/ 255373 h 461319"/>
                <a:gd name="connsiteX14" fmla="*/ 939113 w 5601730"/>
                <a:gd name="connsiteY14" fmla="*/ 280087 h 461319"/>
                <a:gd name="connsiteX15" fmla="*/ 1013254 w 5601730"/>
                <a:gd name="connsiteY15" fmla="*/ 296562 h 461319"/>
                <a:gd name="connsiteX16" fmla="*/ 1169773 w 5601730"/>
                <a:gd name="connsiteY16" fmla="*/ 337752 h 461319"/>
                <a:gd name="connsiteX17" fmla="*/ 1351005 w 5601730"/>
                <a:gd name="connsiteY17" fmla="*/ 354227 h 461319"/>
                <a:gd name="connsiteX18" fmla="*/ 1738184 w 5601730"/>
                <a:gd name="connsiteY18" fmla="*/ 345989 h 461319"/>
                <a:gd name="connsiteX19" fmla="*/ 1795848 w 5601730"/>
                <a:gd name="connsiteY19" fmla="*/ 329514 h 461319"/>
                <a:gd name="connsiteX20" fmla="*/ 1828800 w 5601730"/>
                <a:gd name="connsiteY20" fmla="*/ 321276 h 461319"/>
                <a:gd name="connsiteX21" fmla="*/ 1911178 w 5601730"/>
                <a:gd name="connsiteY21" fmla="*/ 304800 h 461319"/>
                <a:gd name="connsiteX22" fmla="*/ 1960605 w 5601730"/>
                <a:gd name="connsiteY22" fmla="*/ 288324 h 461319"/>
                <a:gd name="connsiteX23" fmla="*/ 2018270 w 5601730"/>
                <a:gd name="connsiteY23" fmla="*/ 271849 h 461319"/>
                <a:gd name="connsiteX24" fmla="*/ 2075935 w 5601730"/>
                <a:gd name="connsiteY24" fmla="*/ 247135 h 461319"/>
                <a:gd name="connsiteX25" fmla="*/ 2207740 w 5601730"/>
                <a:gd name="connsiteY25" fmla="*/ 214184 h 461319"/>
                <a:gd name="connsiteX26" fmla="*/ 2232454 w 5601730"/>
                <a:gd name="connsiteY26" fmla="*/ 205946 h 461319"/>
                <a:gd name="connsiteX27" fmla="*/ 2364259 w 5601730"/>
                <a:gd name="connsiteY27" fmla="*/ 189470 h 461319"/>
                <a:gd name="connsiteX28" fmla="*/ 2454875 w 5601730"/>
                <a:gd name="connsiteY28" fmla="*/ 172995 h 461319"/>
                <a:gd name="connsiteX29" fmla="*/ 2603157 w 5601730"/>
                <a:gd name="connsiteY29" fmla="*/ 156519 h 461319"/>
                <a:gd name="connsiteX30" fmla="*/ 2842054 w 5601730"/>
                <a:gd name="connsiteY30" fmla="*/ 164757 h 461319"/>
                <a:gd name="connsiteX31" fmla="*/ 2916194 w 5601730"/>
                <a:gd name="connsiteY31" fmla="*/ 189470 h 461319"/>
                <a:gd name="connsiteX32" fmla="*/ 2973859 w 5601730"/>
                <a:gd name="connsiteY32" fmla="*/ 205946 h 461319"/>
                <a:gd name="connsiteX33" fmla="*/ 3023286 w 5601730"/>
                <a:gd name="connsiteY33" fmla="*/ 222422 h 461319"/>
                <a:gd name="connsiteX34" fmla="*/ 3097427 w 5601730"/>
                <a:gd name="connsiteY34" fmla="*/ 238897 h 461319"/>
                <a:gd name="connsiteX35" fmla="*/ 3196281 w 5601730"/>
                <a:gd name="connsiteY35" fmla="*/ 271849 h 461319"/>
                <a:gd name="connsiteX36" fmla="*/ 3295135 w 5601730"/>
                <a:gd name="connsiteY36" fmla="*/ 304800 h 461319"/>
                <a:gd name="connsiteX37" fmla="*/ 3319848 w 5601730"/>
                <a:gd name="connsiteY37" fmla="*/ 313038 h 461319"/>
                <a:gd name="connsiteX38" fmla="*/ 3377513 w 5601730"/>
                <a:gd name="connsiteY38" fmla="*/ 329514 h 461319"/>
                <a:gd name="connsiteX39" fmla="*/ 3459892 w 5601730"/>
                <a:gd name="connsiteY39" fmla="*/ 362465 h 461319"/>
                <a:gd name="connsiteX40" fmla="*/ 3517557 w 5601730"/>
                <a:gd name="connsiteY40" fmla="*/ 378941 h 461319"/>
                <a:gd name="connsiteX41" fmla="*/ 3566984 w 5601730"/>
                <a:gd name="connsiteY41" fmla="*/ 395416 h 461319"/>
                <a:gd name="connsiteX42" fmla="*/ 3616411 w 5601730"/>
                <a:gd name="connsiteY42" fmla="*/ 403654 h 461319"/>
                <a:gd name="connsiteX43" fmla="*/ 3731740 w 5601730"/>
                <a:gd name="connsiteY43" fmla="*/ 436606 h 461319"/>
                <a:gd name="connsiteX44" fmla="*/ 3789405 w 5601730"/>
                <a:gd name="connsiteY44" fmla="*/ 444843 h 461319"/>
                <a:gd name="connsiteX45" fmla="*/ 3921211 w 5601730"/>
                <a:gd name="connsiteY45" fmla="*/ 453081 h 461319"/>
                <a:gd name="connsiteX46" fmla="*/ 4020065 w 5601730"/>
                <a:gd name="connsiteY46" fmla="*/ 461319 h 461319"/>
                <a:gd name="connsiteX47" fmla="*/ 4275438 w 5601730"/>
                <a:gd name="connsiteY47" fmla="*/ 453081 h 461319"/>
                <a:gd name="connsiteX48" fmla="*/ 4324865 w 5601730"/>
                <a:gd name="connsiteY48" fmla="*/ 444843 h 461319"/>
                <a:gd name="connsiteX49" fmla="*/ 4357816 w 5601730"/>
                <a:gd name="connsiteY49" fmla="*/ 428368 h 461319"/>
                <a:gd name="connsiteX50" fmla="*/ 4399005 w 5601730"/>
                <a:gd name="connsiteY50" fmla="*/ 420130 h 461319"/>
                <a:gd name="connsiteX51" fmla="*/ 4464908 w 5601730"/>
                <a:gd name="connsiteY51" fmla="*/ 403654 h 461319"/>
                <a:gd name="connsiteX52" fmla="*/ 4506097 w 5601730"/>
                <a:gd name="connsiteY52" fmla="*/ 395416 h 461319"/>
                <a:gd name="connsiteX53" fmla="*/ 4539048 w 5601730"/>
                <a:gd name="connsiteY53" fmla="*/ 387179 h 461319"/>
                <a:gd name="connsiteX54" fmla="*/ 4588475 w 5601730"/>
                <a:gd name="connsiteY54" fmla="*/ 378941 h 461319"/>
                <a:gd name="connsiteX55" fmla="*/ 4637902 w 5601730"/>
                <a:gd name="connsiteY55" fmla="*/ 362465 h 461319"/>
                <a:gd name="connsiteX56" fmla="*/ 4687330 w 5601730"/>
                <a:gd name="connsiteY56" fmla="*/ 354227 h 461319"/>
                <a:gd name="connsiteX57" fmla="*/ 4769708 w 5601730"/>
                <a:gd name="connsiteY57" fmla="*/ 329514 h 461319"/>
                <a:gd name="connsiteX58" fmla="*/ 4885038 w 5601730"/>
                <a:gd name="connsiteY58" fmla="*/ 313038 h 461319"/>
                <a:gd name="connsiteX59" fmla="*/ 5156886 w 5601730"/>
                <a:gd name="connsiteY59" fmla="*/ 321276 h 461319"/>
                <a:gd name="connsiteX60" fmla="*/ 5206313 w 5601730"/>
                <a:gd name="connsiteY60" fmla="*/ 345989 h 461319"/>
                <a:gd name="connsiteX61" fmla="*/ 5255740 w 5601730"/>
                <a:gd name="connsiteY61" fmla="*/ 370703 h 461319"/>
                <a:gd name="connsiteX62" fmla="*/ 5280454 w 5601730"/>
                <a:gd name="connsiteY62" fmla="*/ 387179 h 461319"/>
                <a:gd name="connsiteX63" fmla="*/ 5346357 w 5601730"/>
                <a:gd name="connsiteY63" fmla="*/ 403654 h 461319"/>
                <a:gd name="connsiteX64" fmla="*/ 5420497 w 5601730"/>
                <a:gd name="connsiteY64" fmla="*/ 428368 h 461319"/>
                <a:gd name="connsiteX65" fmla="*/ 5445211 w 5601730"/>
                <a:gd name="connsiteY65" fmla="*/ 436606 h 461319"/>
                <a:gd name="connsiteX66" fmla="*/ 5511113 w 5601730"/>
                <a:gd name="connsiteY66" fmla="*/ 453081 h 461319"/>
                <a:gd name="connsiteX67" fmla="*/ 5601730 w 5601730"/>
                <a:gd name="connsiteY67" fmla="*/ 453081 h 46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601730" h="461319">
                  <a:moveTo>
                    <a:pt x="0" y="0"/>
                  </a:moveTo>
                  <a:cubicBezTo>
                    <a:pt x="60079" y="3338"/>
                    <a:pt x="141475" y="3582"/>
                    <a:pt x="205946" y="16476"/>
                  </a:cubicBezTo>
                  <a:cubicBezTo>
                    <a:pt x="228150" y="20917"/>
                    <a:pt x="249969" y="27118"/>
                    <a:pt x="271848" y="32952"/>
                  </a:cubicBezTo>
                  <a:cubicBezTo>
                    <a:pt x="287586" y="37149"/>
                    <a:pt x="332387" y="49475"/>
                    <a:pt x="354227" y="57665"/>
                  </a:cubicBezTo>
                  <a:cubicBezTo>
                    <a:pt x="368073" y="62857"/>
                    <a:pt x="381570" y="68949"/>
                    <a:pt x="395416" y="74141"/>
                  </a:cubicBezTo>
                  <a:cubicBezTo>
                    <a:pt x="403547" y="77190"/>
                    <a:pt x="412067" y="79154"/>
                    <a:pt x="420130" y="82379"/>
                  </a:cubicBezTo>
                  <a:cubicBezTo>
                    <a:pt x="439546" y="90146"/>
                    <a:pt x="458100" y="100058"/>
                    <a:pt x="477794" y="107092"/>
                  </a:cubicBezTo>
                  <a:cubicBezTo>
                    <a:pt x="496620" y="113816"/>
                    <a:pt x="516633" y="116844"/>
                    <a:pt x="535459" y="123568"/>
                  </a:cubicBezTo>
                  <a:cubicBezTo>
                    <a:pt x="555153" y="130602"/>
                    <a:pt x="573707" y="140514"/>
                    <a:pt x="593124" y="148281"/>
                  </a:cubicBezTo>
                  <a:cubicBezTo>
                    <a:pt x="614907" y="156994"/>
                    <a:pt x="637462" y="163753"/>
                    <a:pt x="659027" y="172995"/>
                  </a:cubicBezTo>
                  <a:cubicBezTo>
                    <a:pt x="675958" y="180251"/>
                    <a:pt x="691261" y="191096"/>
                    <a:pt x="708454" y="197708"/>
                  </a:cubicBezTo>
                  <a:cubicBezTo>
                    <a:pt x="735212" y="207999"/>
                    <a:pt x="764481" y="211129"/>
                    <a:pt x="790832" y="222422"/>
                  </a:cubicBezTo>
                  <a:cubicBezTo>
                    <a:pt x="802119" y="227259"/>
                    <a:pt x="812134" y="235014"/>
                    <a:pt x="823784" y="238897"/>
                  </a:cubicBezTo>
                  <a:cubicBezTo>
                    <a:pt x="845265" y="246057"/>
                    <a:pt x="868362" y="247757"/>
                    <a:pt x="889686" y="255373"/>
                  </a:cubicBezTo>
                  <a:cubicBezTo>
                    <a:pt x="907033" y="261569"/>
                    <a:pt x="921638" y="274262"/>
                    <a:pt x="939113" y="280087"/>
                  </a:cubicBezTo>
                  <a:cubicBezTo>
                    <a:pt x="963130" y="288093"/>
                    <a:pt x="988771" y="290119"/>
                    <a:pt x="1013254" y="296562"/>
                  </a:cubicBezTo>
                  <a:cubicBezTo>
                    <a:pt x="1068821" y="311185"/>
                    <a:pt x="1112737" y="330393"/>
                    <a:pt x="1169773" y="337752"/>
                  </a:cubicBezTo>
                  <a:cubicBezTo>
                    <a:pt x="1229934" y="345515"/>
                    <a:pt x="1351005" y="354227"/>
                    <a:pt x="1351005" y="354227"/>
                  </a:cubicBezTo>
                  <a:cubicBezTo>
                    <a:pt x="1480065" y="351481"/>
                    <a:pt x="1609294" y="353149"/>
                    <a:pt x="1738184" y="345989"/>
                  </a:cubicBezTo>
                  <a:cubicBezTo>
                    <a:pt x="1758144" y="344880"/>
                    <a:pt x="1776562" y="334774"/>
                    <a:pt x="1795848" y="329514"/>
                  </a:cubicBezTo>
                  <a:cubicBezTo>
                    <a:pt x="1806771" y="326535"/>
                    <a:pt x="1817729" y="323648"/>
                    <a:pt x="1828800" y="321276"/>
                  </a:cubicBezTo>
                  <a:cubicBezTo>
                    <a:pt x="1856182" y="315408"/>
                    <a:pt x="1884612" y="313656"/>
                    <a:pt x="1911178" y="304800"/>
                  </a:cubicBezTo>
                  <a:cubicBezTo>
                    <a:pt x="1927654" y="299308"/>
                    <a:pt x="1944006" y="293431"/>
                    <a:pt x="1960605" y="288324"/>
                  </a:cubicBezTo>
                  <a:cubicBezTo>
                    <a:pt x="1979712" y="282445"/>
                    <a:pt x="1999444" y="278573"/>
                    <a:pt x="2018270" y="271849"/>
                  </a:cubicBezTo>
                  <a:cubicBezTo>
                    <a:pt x="2037964" y="264815"/>
                    <a:pt x="2056241" y="254169"/>
                    <a:pt x="2075935" y="247135"/>
                  </a:cubicBezTo>
                  <a:cubicBezTo>
                    <a:pt x="2122433" y="230529"/>
                    <a:pt x="2159054" y="226356"/>
                    <a:pt x="2207740" y="214184"/>
                  </a:cubicBezTo>
                  <a:cubicBezTo>
                    <a:pt x="2216164" y="212078"/>
                    <a:pt x="2223977" y="207830"/>
                    <a:pt x="2232454" y="205946"/>
                  </a:cubicBezTo>
                  <a:cubicBezTo>
                    <a:pt x="2287803" y="193646"/>
                    <a:pt x="2300450" y="198585"/>
                    <a:pt x="2364259" y="189470"/>
                  </a:cubicBezTo>
                  <a:cubicBezTo>
                    <a:pt x="2394651" y="185128"/>
                    <a:pt x="2424462" y="177190"/>
                    <a:pt x="2454875" y="172995"/>
                  </a:cubicBezTo>
                  <a:cubicBezTo>
                    <a:pt x="2504140" y="166200"/>
                    <a:pt x="2603157" y="156519"/>
                    <a:pt x="2603157" y="156519"/>
                  </a:cubicBezTo>
                  <a:cubicBezTo>
                    <a:pt x="2682789" y="159265"/>
                    <a:pt x="2762812" y="156416"/>
                    <a:pt x="2842054" y="164757"/>
                  </a:cubicBezTo>
                  <a:cubicBezTo>
                    <a:pt x="2867961" y="167484"/>
                    <a:pt x="2891146" y="182313"/>
                    <a:pt x="2916194" y="189470"/>
                  </a:cubicBezTo>
                  <a:cubicBezTo>
                    <a:pt x="2935416" y="194962"/>
                    <a:pt x="2954752" y="200067"/>
                    <a:pt x="2973859" y="205946"/>
                  </a:cubicBezTo>
                  <a:cubicBezTo>
                    <a:pt x="2990458" y="211053"/>
                    <a:pt x="3006505" y="217947"/>
                    <a:pt x="3023286" y="222422"/>
                  </a:cubicBezTo>
                  <a:cubicBezTo>
                    <a:pt x="3047748" y="228945"/>
                    <a:pt x="3073085" y="231942"/>
                    <a:pt x="3097427" y="238897"/>
                  </a:cubicBezTo>
                  <a:cubicBezTo>
                    <a:pt x="3130824" y="248439"/>
                    <a:pt x="3163330" y="260865"/>
                    <a:pt x="3196281" y="271849"/>
                  </a:cubicBezTo>
                  <a:lnTo>
                    <a:pt x="3295135" y="304800"/>
                  </a:lnTo>
                  <a:cubicBezTo>
                    <a:pt x="3303373" y="307546"/>
                    <a:pt x="3311499" y="310652"/>
                    <a:pt x="3319848" y="313038"/>
                  </a:cubicBezTo>
                  <a:cubicBezTo>
                    <a:pt x="3339070" y="318530"/>
                    <a:pt x="3358662" y="322861"/>
                    <a:pt x="3377513" y="329514"/>
                  </a:cubicBezTo>
                  <a:cubicBezTo>
                    <a:pt x="3405402" y="339357"/>
                    <a:pt x="3432003" y="352622"/>
                    <a:pt x="3459892" y="362465"/>
                  </a:cubicBezTo>
                  <a:cubicBezTo>
                    <a:pt x="3478743" y="369118"/>
                    <a:pt x="3498450" y="373062"/>
                    <a:pt x="3517557" y="378941"/>
                  </a:cubicBezTo>
                  <a:cubicBezTo>
                    <a:pt x="3534156" y="384048"/>
                    <a:pt x="3550136" y="391204"/>
                    <a:pt x="3566984" y="395416"/>
                  </a:cubicBezTo>
                  <a:cubicBezTo>
                    <a:pt x="3583188" y="399467"/>
                    <a:pt x="3600207" y="399603"/>
                    <a:pt x="3616411" y="403654"/>
                  </a:cubicBezTo>
                  <a:cubicBezTo>
                    <a:pt x="3655199" y="413351"/>
                    <a:pt x="3692160" y="430952"/>
                    <a:pt x="3731740" y="436606"/>
                  </a:cubicBezTo>
                  <a:cubicBezTo>
                    <a:pt x="3750962" y="439352"/>
                    <a:pt x="3770061" y="443161"/>
                    <a:pt x="3789405" y="444843"/>
                  </a:cubicBezTo>
                  <a:cubicBezTo>
                    <a:pt x="3833261" y="448656"/>
                    <a:pt x="3877302" y="449945"/>
                    <a:pt x="3921211" y="453081"/>
                  </a:cubicBezTo>
                  <a:cubicBezTo>
                    <a:pt x="3954193" y="455437"/>
                    <a:pt x="3987114" y="458573"/>
                    <a:pt x="4020065" y="461319"/>
                  </a:cubicBezTo>
                  <a:cubicBezTo>
                    <a:pt x="4105189" y="458573"/>
                    <a:pt x="4190394" y="457678"/>
                    <a:pt x="4275438" y="453081"/>
                  </a:cubicBezTo>
                  <a:cubicBezTo>
                    <a:pt x="4292117" y="452179"/>
                    <a:pt x="4308866" y="449642"/>
                    <a:pt x="4324865" y="444843"/>
                  </a:cubicBezTo>
                  <a:cubicBezTo>
                    <a:pt x="4336627" y="441314"/>
                    <a:pt x="4346166" y="432251"/>
                    <a:pt x="4357816" y="428368"/>
                  </a:cubicBezTo>
                  <a:cubicBezTo>
                    <a:pt x="4371099" y="423940"/>
                    <a:pt x="4385362" y="423278"/>
                    <a:pt x="4399005" y="420130"/>
                  </a:cubicBezTo>
                  <a:cubicBezTo>
                    <a:pt x="4421069" y="415038"/>
                    <a:pt x="4442704" y="408095"/>
                    <a:pt x="4464908" y="403654"/>
                  </a:cubicBezTo>
                  <a:cubicBezTo>
                    <a:pt x="4478638" y="400908"/>
                    <a:pt x="4492429" y="398453"/>
                    <a:pt x="4506097" y="395416"/>
                  </a:cubicBezTo>
                  <a:cubicBezTo>
                    <a:pt x="4517149" y="392960"/>
                    <a:pt x="4527946" y="389399"/>
                    <a:pt x="4539048" y="387179"/>
                  </a:cubicBezTo>
                  <a:cubicBezTo>
                    <a:pt x="4555427" y="383903"/>
                    <a:pt x="4572271" y="382992"/>
                    <a:pt x="4588475" y="378941"/>
                  </a:cubicBezTo>
                  <a:cubicBezTo>
                    <a:pt x="4605323" y="374729"/>
                    <a:pt x="4621054" y="366677"/>
                    <a:pt x="4637902" y="362465"/>
                  </a:cubicBezTo>
                  <a:cubicBezTo>
                    <a:pt x="4654107" y="358414"/>
                    <a:pt x="4671125" y="358278"/>
                    <a:pt x="4687330" y="354227"/>
                  </a:cubicBezTo>
                  <a:cubicBezTo>
                    <a:pt x="4851646" y="313149"/>
                    <a:pt x="4652013" y="355669"/>
                    <a:pt x="4769708" y="329514"/>
                  </a:cubicBezTo>
                  <a:cubicBezTo>
                    <a:pt x="4822165" y="317856"/>
                    <a:pt x="4820271" y="320234"/>
                    <a:pt x="4885038" y="313038"/>
                  </a:cubicBezTo>
                  <a:cubicBezTo>
                    <a:pt x="4975654" y="315784"/>
                    <a:pt x="5066368" y="316247"/>
                    <a:pt x="5156886" y="321276"/>
                  </a:cubicBezTo>
                  <a:cubicBezTo>
                    <a:pt x="5178269" y="322464"/>
                    <a:pt x="5188881" y="336305"/>
                    <a:pt x="5206313" y="345989"/>
                  </a:cubicBezTo>
                  <a:cubicBezTo>
                    <a:pt x="5222415" y="354935"/>
                    <a:pt x="5239638" y="361757"/>
                    <a:pt x="5255740" y="370703"/>
                  </a:cubicBezTo>
                  <a:cubicBezTo>
                    <a:pt x="5264395" y="375511"/>
                    <a:pt x="5271598" y="382751"/>
                    <a:pt x="5280454" y="387179"/>
                  </a:cubicBezTo>
                  <a:cubicBezTo>
                    <a:pt x="5300447" y="397175"/>
                    <a:pt x="5325684" y="398016"/>
                    <a:pt x="5346357" y="403654"/>
                  </a:cubicBezTo>
                  <a:cubicBezTo>
                    <a:pt x="5346366" y="403656"/>
                    <a:pt x="5408136" y="424247"/>
                    <a:pt x="5420497" y="428368"/>
                  </a:cubicBezTo>
                  <a:cubicBezTo>
                    <a:pt x="5428735" y="431114"/>
                    <a:pt x="5436787" y="434500"/>
                    <a:pt x="5445211" y="436606"/>
                  </a:cubicBezTo>
                  <a:cubicBezTo>
                    <a:pt x="5467178" y="442098"/>
                    <a:pt x="5488470" y="453081"/>
                    <a:pt x="5511113" y="453081"/>
                  </a:cubicBezTo>
                  <a:lnTo>
                    <a:pt x="5601730" y="45308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314832" y="4291914"/>
              <a:ext cx="3113903" cy="481544"/>
            </a:xfrm>
            <a:custGeom>
              <a:avLst/>
              <a:gdLst>
                <a:gd name="connsiteX0" fmla="*/ 0 w 3113903"/>
                <a:gd name="connsiteY0" fmla="*/ 469556 h 481544"/>
                <a:gd name="connsiteX1" fmla="*/ 238898 w 3113903"/>
                <a:gd name="connsiteY1" fmla="*/ 469556 h 481544"/>
                <a:gd name="connsiteX2" fmla="*/ 370703 w 3113903"/>
                <a:gd name="connsiteY2" fmla="*/ 461318 h 481544"/>
                <a:gd name="connsiteX3" fmla="*/ 518984 w 3113903"/>
                <a:gd name="connsiteY3" fmla="*/ 453081 h 481544"/>
                <a:gd name="connsiteX4" fmla="*/ 848498 w 3113903"/>
                <a:gd name="connsiteY4" fmla="*/ 436605 h 481544"/>
                <a:gd name="connsiteX5" fmla="*/ 1202725 w 3113903"/>
                <a:gd name="connsiteY5" fmla="*/ 428367 h 481544"/>
                <a:gd name="connsiteX6" fmla="*/ 1293341 w 3113903"/>
                <a:gd name="connsiteY6" fmla="*/ 420129 h 481544"/>
                <a:gd name="connsiteX7" fmla="*/ 1318054 w 3113903"/>
                <a:gd name="connsiteY7" fmla="*/ 411891 h 481544"/>
                <a:gd name="connsiteX8" fmla="*/ 1367482 w 3113903"/>
                <a:gd name="connsiteY8" fmla="*/ 403654 h 481544"/>
                <a:gd name="connsiteX9" fmla="*/ 1515763 w 3113903"/>
                <a:gd name="connsiteY9" fmla="*/ 370702 h 481544"/>
                <a:gd name="connsiteX10" fmla="*/ 1540476 w 3113903"/>
                <a:gd name="connsiteY10" fmla="*/ 362464 h 481544"/>
                <a:gd name="connsiteX11" fmla="*/ 1581665 w 3113903"/>
                <a:gd name="connsiteY11" fmla="*/ 354227 h 481544"/>
                <a:gd name="connsiteX12" fmla="*/ 1664044 w 3113903"/>
                <a:gd name="connsiteY12" fmla="*/ 329513 h 481544"/>
                <a:gd name="connsiteX13" fmla="*/ 1762898 w 3113903"/>
                <a:gd name="connsiteY13" fmla="*/ 321275 h 481544"/>
                <a:gd name="connsiteX14" fmla="*/ 1787611 w 3113903"/>
                <a:gd name="connsiteY14" fmla="*/ 313037 h 481544"/>
                <a:gd name="connsiteX15" fmla="*/ 1935892 w 3113903"/>
                <a:gd name="connsiteY15" fmla="*/ 280086 h 481544"/>
                <a:gd name="connsiteX16" fmla="*/ 1993557 w 3113903"/>
                <a:gd name="connsiteY16" fmla="*/ 255372 h 481544"/>
                <a:gd name="connsiteX17" fmla="*/ 2042984 w 3113903"/>
                <a:gd name="connsiteY17" fmla="*/ 238897 h 481544"/>
                <a:gd name="connsiteX18" fmla="*/ 2084173 w 3113903"/>
                <a:gd name="connsiteY18" fmla="*/ 214183 h 481544"/>
                <a:gd name="connsiteX19" fmla="*/ 2108887 w 3113903"/>
                <a:gd name="connsiteY19" fmla="*/ 205945 h 481544"/>
                <a:gd name="connsiteX20" fmla="*/ 2183027 w 3113903"/>
                <a:gd name="connsiteY20" fmla="*/ 164756 h 481544"/>
                <a:gd name="connsiteX21" fmla="*/ 2240692 w 3113903"/>
                <a:gd name="connsiteY21" fmla="*/ 156518 h 481544"/>
                <a:gd name="connsiteX22" fmla="*/ 2347784 w 3113903"/>
                <a:gd name="connsiteY22" fmla="*/ 123567 h 481544"/>
                <a:gd name="connsiteX23" fmla="*/ 2438400 w 3113903"/>
                <a:gd name="connsiteY23" fmla="*/ 107091 h 481544"/>
                <a:gd name="connsiteX24" fmla="*/ 2479590 w 3113903"/>
                <a:gd name="connsiteY24" fmla="*/ 90616 h 481544"/>
                <a:gd name="connsiteX25" fmla="*/ 2545492 w 3113903"/>
                <a:gd name="connsiteY25" fmla="*/ 74140 h 481544"/>
                <a:gd name="connsiteX26" fmla="*/ 2693773 w 3113903"/>
                <a:gd name="connsiteY26" fmla="*/ 82378 h 481544"/>
                <a:gd name="connsiteX27" fmla="*/ 2743200 w 3113903"/>
                <a:gd name="connsiteY27" fmla="*/ 98854 h 481544"/>
                <a:gd name="connsiteX28" fmla="*/ 2858530 w 3113903"/>
                <a:gd name="connsiteY28" fmla="*/ 115329 h 481544"/>
                <a:gd name="connsiteX29" fmla="*/ 2965622 w 3113903"/>
                <a:gd name="connsiteY29" fmla="*/ 107091 h 481544"/>
                <a:gd name="connsiteX30" fmla="*/ 3015049 w 3113903"/>
                <a:gd name="connsiteY30" fmla="*/ 90616 h 481544"/>
                <a:gd name="connsiteX31" fmla="*/ 3089190 w 3113903"/>
                <a:gd name="connsiteY31" fmla="*/ 32951 h 481544"/>
                <a:gd name="connsiteX32" fmla="*/ 3113903 w 3113903"/>
                <a:gd name="connsiteY32" fmla="*/ 0 h 48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3903" h="481544">
                  <a:moveTo>
                    <a:pt x="0" y="469556"/>
                  </a:moveTo>
                  <a:cubicBezTo>
                    <a:pt x="104371" y="490430"/>
                    <a:pt x="34257" y="479788"/>
                    <a:pt x="238898" y="469556"/>
                  </a:cubicBezTo>
                  <a:cubicBezTo>
                    <a:pt x="282864" y="467358"/>
                    <a:pt x="326758" y="463903"/>
                    <a:pt x="370703" y="461318"/>
                  </a:cubicBezTo>
                  <a:lnTo>
                    <a:pt x="518984" y="453081"/>
                  </a:lnTo>
                  <a:cubicBezTo>
                    <a:pt x="659246" y="429704"/>
                    <a:pt x="558967" y="444125"/>
                    <a:pt x="848498" y="436605"/>
                  </a:cubicBezTo>
                  <a:lnTo>
                    <a:pt x="1202725" y="428367"/>
                  </a:lnTo>
                  <a:cubicBezTo>
                    <a:pt x="1232930" y="425621"/>
                    <a:pt x="1263316" y="424418"/>
                    <a:pt x="1293341" y="420129"/>
                  </a:cubicBezTo>
                  <a:cubicBezTo>
                    <a:pt x="1301937" y="418901"/>
                    <a:pt x="1309577" y="413775"/>
                    <a:pt x="1318054" y="411891"/>
                  </a:cubicBezTo>
                  <a:cubicBezTo>
                    <a:pt x="1334359" y="408268"/>
                    <a:pt x="1351065" y="406732"/>
                    <a:pt x="1367482" y="403654"/>
                  </a:cubicBezTo>
                  <a:cubicBezTo>
                    <a:pt x="1426024" y="392678"/>
                    <a:pt x="1459922" y="385932"/>
                    <a:pt x="1515763" y="370702"/>
                  </a:cubicBezTo>
                  <a:cubicBezTo>
                    <a:pt x="1524140" y="368417"/>
                    <a:pt x="1532052" y="364570"/>
                    <a:pt x="1540476" y="362464"/>
                  </a:cubicBezTo>
                  <a:cubicBezTo>
                    <a:pt x="1554059" y="359068"/>
                    <a:pt x="1568136" y="357835"/>
                    <a:pt x="1581665" y="354227"/>
                  </a:cubicBezTo>
                  <a:cubicBezTo>
                    <a:pt x="1609366" y="346840"/>
                    <a:pt x="1635838" y="334642"/>
                    <a:pt x="1664044" y="329513"/>
                  </a:cubicBezTo>
                  <a:cubicBezTo>
                    <a:pt x="1696576" y="323598"/>
                    <a:pt x="1729947" y="324021"/>
                    <a:pt x="1762898" y="321275"/>
                  </a:cubicBezTo>
                  <a:cubicBezTo>
                    <a:pt x="1771136" y="318529"/>
                    <a:pt x="1779164" y="315048"/>
                    <a:pt x="1787611" y="313037"/>
                  </a:cubicBezTo>
                  <a:cubicBezTo>
                    <a:pt x="1836867" y="301309"/>
                    <a:pt x="1889353" y="300031"/>
                    <a:pt x="1935892" y="280086"/>
                  </a:cubicBezTo>
                  <a:cubicBezTo>
                    <a:pt x="1955114" y="271848"/>
                    <a:pt x="1974038" y="262879"/>
                    <a:pt x="1993557" y="255372"/>
                  </a:cubicBezTo>
                  <a:cubicBezTo>
                    <a:pt x="2009766" y="249138"/>
                    <a:pt x="2027174" y="246083"/>
                    <a:pt x="2042984" y="238897"/>
                  </a:cubicBezTo>
                  <a:cubicBezTo>
                    <a:pt x="2057560" y="232271"/>
                    <a:pt x="2069852" y="221344"/>
                    <a:pt x="2084173" y="214183"/>
                  </a:cubicBezTo>
                  <a:cubicBezTo>
                    <a:pt x="2091940" y="210300"/>
                    <a:pt x="2101120" y="209828"/>
                    <a:pt x="2108887" y="205945"/>
                  </a:cubicBezTo>
                  <a:cubicBezTo>
                    <a:pt x="2152302" y="184238"/>
                    <a:pt x="2118465" y="184622"/>
                    <a:pt x="2183027" y="164756"/>
                  </a:cubicBezTo>
                  <a:cubicBezTo>
                    <a:pt x="2201585" y="159046"/>
                    <a:pt x="2221470" y="159264"/>
                    <a:pt x="2240692" y="156518"/>
                  </a:cubicBezTo>
                  <a:cubicBezTo>
                    <a:pt x="2270316" y="146644"/>
                    <a:pt x="2318046" y="129940"/>
                    <a:pt x="2347784" y="123567"/>
                  </a:cubicBezTo>
                  <a:cubicBezTo>
                    <a:pt x="2395820" y="113273"/>
                    <a:pt x="2398762" y="120303"/>
                    <a:pt x="2438400" y="107091"/>
                  </a:cubicBezTo>
                  <a:cubicBezTo>
                    <a:pt x="2452429" y="102415"/>
                    <a:pt x="2465456" y="94965"/>
                    <a:pt x="2479590" y="90616"/>
                  </a:cubicBezTo>
                  <a:cubicBezTo>
                    <a:pt x="2501232" y="83957"/>
                    <a:pt x="2545492" y="74140"/>
                    <a:pt x="2545492" y="74140"/>
                  </a:cubicBezTo>
                  <a:cubicBezTo>
                    <a:pt x="2594919" y="76886"/>
                    <a:pt x="2644652" y="76238"/>
                    <a:pt x="2693773" y="82378"/>
                  </a:cubicBezTo>
                  <a:cubicBezTo>
                    <a:pt x="2711006" y="84532"/>
                    <a:pt x="2726170" y="95448"/>
                    <a:pt x="2743200" y="98854"/>
                  </a:cubicBezTo>
                  <a:cubicBezTo>
                    <a:pt x="2808773" y="111967"/>
                    <a:pt x="2770474" y="105545"/>
                    <a:pt x="2858530" y="115329"/>
                  </a:cubicBezTo>
                  <a:cubicBezTo>
                    <a:pt x="2894227" y="112583"/>
                    <a:pt x="2930257" y="112675"/>
                    <a:pt x="2965622" y="107091"/>
                  </a:cubicBezTo>
                  <a:cubicBezTo>
                    <a:pt x="2982776" y="104382"/>
                    <a:pt x="3015049" y="90616"/>
                    <a:pt x="3015049" y="90616"/>
                  </a:cubicBezTo>
                  <a:cubicBezTo>
                    <a:pt x="3070616" y="35049"/>
                    <a:pt x="3042372" y="48557"/>
                    <a:pt x="3089190" y="32951"/>
                  </a:cubicBezTo>
                  <a:cubicBezTo>
                    <a:pt x="3107819" y="5006"/>
                    <a:pt x="3098664" y="15237"/>
                    <a:pt x="3113903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585254" y="329514"/>
              <a:ext cx="4102443" cy="2619632"/>
            </a:xfrm>
            <a:custGeom>
              <a:avLst/>
              <a:gdLst>
                <a:gd name="connsiteX0" fmla="*/ 4102443 w 4102443"/>
                <a:gd name="connsiteY0" fmla="*/ 0 h 2619632"/>
                <a:gd name="connsiteX1" fmla="*/ 3838832 w 4102443"/>
                <a:gd name="connsiteY1" fmla="*/ 8237 h 2619632"/>
                <a:gd name="connsiteX2" fmla="*/ 3805881 w 4102443"/>
                <a:gd name="connsiteY2" fmla="*/ 16475 h 2619632"/>
                <a:gd name="connsiteX3" fmla="*/ 3682314 w 4102443"/>
                <a:gd name="connsiteY3" fmla="*/ 32951 h 2619632"/>
                <a:gd name="connsiteX4" fmla="*/ 3566984 w 4102443"/>
                <a:gd name="connsiteY4" fmla="*/ 65902 h 2619632"/>
                <a:gd name="connsiteX5" fmla="*/ 3459892 w 4102443"/>
                <a:gd name="connsiteY5" fmla="*/ 98854 h 2619632"/>
                <a:gd name="connsiteX6" fmla="*/ 3435178 w 4102443"/>
                <a:gd name="connsiteY6" fmla="*/ 107091 h 2619632"/>
                <a:gd name="connsiteX7" fmla="*/ 3393989 w 4102443"/>
                <a:gd name="connsiteY7" fmla="*/ 123567 h 2619632"/>
                <a:gd name="connsiteX8" fmla="*/ 3286897 w 4102443"/>
                <a:gd name="connsiteY8" fmla="*/ 164756 h 2619632"/>
                <a:gd name="connsiteX9" fmla="*/ 3245708 w 4102443"/>
                <a:gd name="connsiteY9" fmla="*/ 205945 h 2619632"/>
                <a:gd name="connsiteX10" fmla="*/ 3196281 w 4102443"/>
                <a:gd name="connsiteY10" fmla="*/ 238897 h 2619632"/>
                <a:gd name="connsiteX11" fmla="*/ 3155092 w 4102443"/>
                <a:gd name="connsiteY11" fmla="*/ 288324 h 2619632"/>
                <a:gd name="connsiteX12" fmla="*/ 3089189 w 4102443"/>
                <a:gd name="connsiteY12" fmla="*/ 370702 h 2619632"/>
                <a:gd name="connsiteX13" fmla="*/ 3080951 w 4102443"/>
                <a:gd name="connsiteY13" fmla="*/ 436605 h 2619632"/>
                <a:gd name="connsiteX14" fmla="*/ 3072714 w 4102443"/>
                <a:gd name="connsiteY14" fmla="*/ 477794 h 2619632"/>
                <a:gd name="connsiteX15" fmla="*/ 3056238 w 4102443"/>
                <a:gd name="connsiteY15" fmla="*/ 593124 h 2619632"/>
                <a:gd name="connsiteX16" fmla="*/ 3039762 w 4102443"/>
                <a:gd name="connsiteY16" fmla="*/ 675502 h 2619632"/>
                <a:gd name="connsiteX17" fmla="*/ 3015049 w 4102443"/>
                <a:gd name="connsiteY17" fmla="*/ 724929 h 2619632"/>
                <a:gd name="connsiteX18" fmla="*/ 2998573 w 4102443"/>
                <a:gd name="connsiteY18" fmla="*/ 774356 h 2619632"/>
                <a:gd name="connsiteX19" fmla="*/ 2957384 w 4102443"/>
                <a:gd name="connsiteY19" fmla="*/ 815545 h 2619632"/>
                <a:gd name="connsiteX20" fmla="*/ 2916195 w 4102443"/>
                <a:gd name="connsiteY20" fmla="*/ 873210 h 2619632"/>
                <a:gd name="connsiteX21" fmla="*/ 2866768 w 4102443"/>
                <a:gd name="connsiteY21" fmla="*/ 914400 h 2619632"/>
                <a:gd name="connsiteX22" fmla="*/ 2809103 w 4102443"/>
                <a:gd name="connsiteY22" fmla="*/ 972064 h 2619632"/>
                <a:gd name="connsiteX23" fmla="*/ 2685535 w 4102443"/>
                <a:gd name="connsiteY23" fmla="*/ 1054443 h 2619632"/>
                <a:gd name="connsiteX24" fmla="*/ 2627870 w 4102443"/>
                <a:gd name="connsiteY24" fmla="*/ 1103870 h 2619632"/>
                <a:gd name="connsiteX25" fmla="*/ 2561968 w 4102443"/>
                <a:gd name="connsiteY25" fmla="*/ 1136821 h 2619632"/>
                <a:gd name="connsiteX26" fmla="*/ 2347784 w 4102443"/>
                <a:gd name="connsiteY26" fmla="*/ 1219200 h 2619632"/>
                <a:gd name="connsiteX27" fmla="*/ 2281881 w 4102443"/>
                <a:gd name="connsiteY27" fmla="*/ 1243913 h 2619632"/>
                <a:gd name="connsiteX28" fmla="*/ 2191265 w 4102443"/>
                <a:gd name="connsiteY28" fmla="*/ 1260389 h 2619632"/>
                <a:gd name="connsiteX29" fmla="*/ 2108887 w 4102443"/>
                <a:gd name="connsiteY29" fmla="*/ 1285102 h 2619632"/>
                <a:gd name="connsiteX30" fmla="*/ 2084173 w 4102443"/>
                <a:gd name="connsiteY30" fmla="*/ 1293340 h 2619632"/>
                <a:gd name="connsiteX31" fmla="*/ 1869989 w 4102443"/>
                <a:gd name="connsiteY31" fmla="*/ 1334529 h 2619632"/>
                <a:gd name="connsiteX32" fmla="*/ 1828800 w 4102443"/>
                <a:gd name="connsiteY32" fmla="*/ 1342767 h 2619632"/>
                <a:gd name="connsiteX33" fmla="*/ 1713470 w 4102443"/>
                <a:gd name="connsiteY33" fmla="*/ 1375718 h 2619632"/>
                <a:gd name="connsiteX34" fmla="*/ 1556951 w 4102443"/>
                <a:gd name="connsiteY34" fmla="*/ 1408670 h 2619632"/>
                <a:gd name="connsiteX35" fmla="*/ 1400432 w 4102443"/>
                <a:gd name="connsiteY35" fmla="*/ 1449859 h 2619632"/>
                <a:gd name="connsiteX36" fmla="*/ 1367481 w 4102443"/>
                <a:gd name="connsiteY36" fmla="*/ 1458097 h 2619632"/>
                <a:gd name="connsiteX37" fmla="*/ 1252151 w 4102443"/>
                <a:gd name="connsiteY37" fmla="*/ 1499286 h 2619632"/>
                <a:gd name="connsiteX38" fmla="*/ 1054443 w 4102443"/>
                <a:gd name="connsiteY38" fmla="*/ 1581664 h 2619632"/>
                <a:gd name="connsiteX39" fmla="*/ 972065 w 4102443"/>
                <a:gd name="connsiteY39" fmla="*/ 1639329 h 2619632"/>
                <a:gd name="connsiteX40" fmla="*/ 749643 w 4102443"/>
                <a:gd name="connsiteY40" fmla="*/ 1812324 h 2619632"/>
                <a:gd name="connsiteX41" fmla="*/ 691978 w 4102443"/>
                <a:gd name="connsiteY41" fmla="*/ 1878227 h 2619632"/>
                <a:gd name="connsiteX42" fmla="*/ 560173 w 4102443"/>
                <a:gd name="connsiteY42" fmla="*/ 2001794 h 2619632"/>
                <a:gd name="connsiteX43" fmla="*/ 453081 w 4102443"/>
                <a:gd name="connsiteY43" fmla="*/ 2141837 h 2619632"/>
                <a:gd name="connsiteX44" fmla="*/ 387178 w 4102443"/>
                <a:gd name="connsiteY44" fmla="*/ 2232454 h 2619632"/>
                <a:gd name="connsiteX45" fmla="*/ 329514 w 4102443"/>
                <a:gd name="connsiteY45" fmla="*/ 2331308 h 2619632"/>
                <a:gd name="connsiteX46" fmla="*/ 288324 w 4102443"/>
                <a:gd name="connsiteY46" fmla="*/ 2388972 h 2619632"/>
                <a:gd name="connsiteX47" fmla="*/ 238897 w 4102443"/>
                <a:gd name="connsiteY47" fmla="*/ 2421924 h 2619632"/>
                <a:gd name="connsiteX48" fmla="*/ 181232 w 4102443"/>
                <a:gd name="connsiteY48" fmla="*/ 2487827 h 2619632"/>
                <a:gd name="connsiteX49" fmla="*/ 140043 w 4102443"/>
                <a:gd name="connsiteY49" fmla="*/ 2512540 h 2619632"/>
                <a:gd name="connsiteX50" fmla="*/ 107092 w 4102443"/>
                <a:gd name="connsiteY50" fmla="*/ 2537254 h 2619632"/>
                <a:gd name="connsiteX51" fmla="*/ 57665 w 4102443"/>
                <a:gd name="connsiteY51" fmla="*/ 2570205 h 2619632"/>
                <a:gd name="connsiteX52" fmla="*/ 0 w 4102443"/>
                <a:gd name="connsiteY52" fmla="*/ 2619632 h 261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102443" h="2619632">
                  <a:moveTo>
                    <a:pt x="4102443" y="0"/>
                  </a:moveTo>
                  <a:cubicBezTo>
                    <a:pt x="4014573" y="2746"/>
                    <a:pt x="3926610" y="3361"/>
                    <a:pt x="3838832" y="8237"/>
                  </a:cubicBezTo>
                  <a:cubicBezTo>
                    <a:pt x="3827528" y="8865"/>
                    <a:pt x="3817064" y="14709"/>
                    <a:pt x="3805881" y="16475"/>
                  </a:cubicBezTo>
                  <a:cubicBezTo>
                    <a:pt x="3764836" y="22956"/>
                    <a:pt x="3723503" y="27459"/>
                    <a:pt x="3682314" y="32951"/>
                  </a:cubicBezTo>
                  <a:cubicBezTo>
                    <a:pt x="3615414" y="55251"/>
                    <a:pt x="3710990" y="23900"/>
                    <a:pt x="3566984" y="65902"/>
                  </a:cubicBezTo>
                  <a:cubicBezTo>
                    <a:pt x="3531129" y="76360"/>
                    <a:pt x="3495325" y="87044"/>
                    <a:pt x="3459892" y="98854"/>
                  </a:cubicBezTo>
                  <a:cubicBezTo>
                    <a:pt x="3451654" y="101600"/>
                    <a:pt x="3443309" y="104042"/>
                    <a:pt x="3435178" y="107091"/>
                  </a:cubicBezTo>
                  <a:cubicBezTo>
                    <a:pt x="3421332" y="112283"/>
                    <a:pt x="3407886" y="118513"/>
                    <a:pt x="3393989" y="123567"/>
                  </a:cubicBezTo>
                  <a:cubicBezTo>
                    <a:pt x="3292388" y="160514"/>
                    <a:pt x="3399461" y="116516"/>
                    <a:pt x="3286897" y="164756"/>
                  </a:cubicBezTo>
                  <a:cubicBezTo>
                    <a:pt x="3273167" y="178486"/>
                    <a:pt x="3260736" y="193650"/>
                    <a:pt x="3245708" y="205945"/>
                  </a:cubicBezTo>
                  <a:cubicBezTo>
                    <a:pt x="3230383" y="218484"/>
                    <a:pt x="3210933" y="225577"/>
                    <a:pt x="3196281" y="238897"/>
                  </a:cubicBezTo>
                  <a:cubicBezTo>
                    <a:pt x="3180412" y="253324"/>
                    <a:pt x="3169518" y="272455"/>
                    <a:pt x="3155092" y="288324"/>
                  </a:cubicBezTo>
                  <a:cubicBezTo>
                    <a:pt x="3093314" y="356280"/>
                    <a:pt x="3131535" y="300127"/>
                    <a:pt x="3089189" y="370702"/>
                  </a:cubicBezTo>
                  <a:cubicBezTo>
                    <a:pt x="3086443" y="392670"/>
                    <a:pt x="3084317" y="414724"/>
                    <a:pt x="3080951" y="436605"/>
                  </a:cubicBezTo>
                  <a:cubicBezTo>
                    <a:pt x="3078822" y="450444"/>
                    <a:pt x="3074694" y="463933"/>
                    <a:pt x="3072714" y="477794"/>
                  </a:cubicBezTo>
                  <a:cubicBezTo>
                    <a:pt x="3042129" y="691897"/>
                    <a:pt x="3081065" y="456577"/>
                    <a:pt x="3056238" y="593124"/>
                  </a:cubicBezTo>
                  <a:cubicBezTo>
                    <a:pt x="3053520" y="608072"/>
                    <a:pt x="3047048" y="657287"/>
                    <a:pt x="3039762" y="675502"/>
                  </a:cubicBezTo>
                  <a:cubicBezTo>
                    <a:pt x="3032921" y="692605"/>
                    <a:pt x="3022134" y="707926"/>
                    <a:pt x="3015049" y="724929"/>
                  </a:cubicBezTo>
                  <a:cubicBezTo>
                    <a:pt x="3008369" y="740960"/>
                    <a:pt x="3007897" y="759704"/>
                    <a:pt x="2998573" y="774356"/>
                  </a:cubicBezTo>
                  <a:cubicBezTo>
                    <a:pt x="2988149" y="790737"/>
                    <a:pt x="2969814" y="800629"/>
                    <a:pt x="2957384" y="815545"/>
                  </a:cubicBezTo>
                  <a:cubicBezTo>
                    <a:pt x="2942262" y="833692"/>
                    <a:pt x="2932157" y="855797"/>
                    <a:pt x="2916195" y="873210"/>
                  </a:cubicBezTo>
                  <a:cubicBezTo>
                    <a:pt x="2901703" y="889020"/>
                    <a:pt x="2882527" y="899853"/>
                    <a:pt x="2866768" y="914400"/>
                  </a:cubicBezTo>
                  <a:cubicBezTo>
                    <a:pt x="2846794" y="932838"/>
                    <a:pt x="2829742" y="954373"/>
                    <a:pt x="2809103" y="972064"/>
                  </a:cubicBezTo>
                  <a:cubicBezTo>
                    <a:pt x="2752643" y="1020458"/>
                    <a:pt x="2747030" y="1009347"/>
                    <a:pt x="2685535" y="1054443"/>
                  </a:cubicBezTo>
                  <a:cubicBezTo>
                    <a:pt x="2665120" y="1069414"/>
                    <a:pt x="2648935" y="1089827"/>
                    <a:pt x="2627870" y="1103870"/>
                  </a:cubicBezTo>
                  <a:cubicBezTo>
                    <a:pt x="2607435" y="1117494"/>
                    <a:pt x="2584268" y="1126529"/>
                    <a:pt x="2561968" y="1136821"/>
                  </a:cubicBezTo>
                  <a:cubicBezTo>
                    <a:pt x="2293811" y="1260586"/>
                    <a:pt x="2507683" y="1169232"/>
                    <a:pt x="2347784" y="1219200"/>
                  </a:cubicBezTo>
                  <a:cubicBezTo>
                    <a:pt x="2325391" y="1226198"/>
                    <a:pt x="2304570" y="1237942"/>
                    <a:pt x="2281881" y="1243913"/>
                  </a:cubicBezTo>
                  <a:cubicBezTo>
                    <a:pt x="2252191" y="1251726"/>
                    <a:pt x="2221131" y="1253278"/>
                    <a:pt x="2191265" y="1260389"/>
                  </a:cubicBezTo>
                  <a:cubicBezTo>
                    <a:pt x="2163376" y="1267029"/>
                    <a:pt x="2136288" y="1276671"/>
                    <a:pt x="2108887" y="1285102"/>
                  </a:cubicBezTo>
                  <a:cubicBezTo>
                    <a:pt x="2100587" y="1287656"/>
                    <a:pt x="2092677" y="1291581"/>
                    <a:pt x="2084173" y="1293340"/>
                  </a:cubicBezTo>
                  <a:cubicBezTo>
                    <a:pt x="2012978" y="1308070"/>
                    <a:pt x="1941367" y="1320714"/>
                    <a:pt x="1869989" y="1334529"/>
                  </a:cubicBezTo>
                  <a:cubicBezTo>
                    <a:pt x="1856243" y="1337190"/>
                    <a:pt x="1842263" y="1338921"/>
                    <a:pt x="1828800" y="1342767"/>
                  </a:cubicBezTo>
                  <a:cubicBezTo>
                    <a:pt x="1790357" y="1353751"/>
                    <a:pt x="1752326" y="1366298"/>
                    <a:pt x="1713470" y="1375718"/>
                  </a:cubicBezTo>
                  <a:cubicBezTo>
                    <a:pt x="1661654" y="1388279"/>
                    <a:pt x="1608512" y="1395101"/>
                    <a:pt x="1556951" y="1408670"/>
                  </a:cubicBezTo>
                  <a:lnTo>
                    <a:pt x="1400432" y="1449859"/>
                  </a:lnTo>
                  <a:cubicBezTo>
                    <a:pt x="1389477" y="1452717"/>
                    <a:pt x="1378143" y="1454289"/>
                    <a:pt x="1367481" y="1458097"/>
                  </a:cubicBezTo>
                  <a:lnTo>
                    <a:pt x="1252151" y="1499286"/>
                  </a:lnTo>
                  <a:cubicBezTo>
                    <a:pt x="1183128" y="1524134"/>
                    <a:pt x="1119105" y="1545116"/>
                    <a:pt x="1054443" y="1581664"/>
                  </a:cubicBezTo>
                  <a:cubicBezTo>
                    <a:pt x="1025263" y="1598157"/>
                    <a:pt x="999213" y="1619670"/>
                    <a:pt x="972065" y="1639329"/>
                  </a:cubicBezTo>
                  <a:cubicBezTo>
                    <a:pt x="915704" y="1680142"/>
                    <a:pt x="808621" y="1753346"/>
                    <a:pt x="749643" y="1812324"/>
                  </a:cubicBezTo>
                  <a:cubicBezTo>
                    <a:pt x="729003" y="1832964"/>
                    <a:pt x="711942" y="1856932"/>
                    <a:pt x="691978" y="1878227"/>
                  </a:cubicBezTo>
                  <a:cubicBezTo>
                    <a:pt x="513812" y="2068271"/>
                    <a:pt x="735545" y="1826422"/>
                    <a:pt x="560173" y="2001794"/>
                  </a:cubicBezTo>
                  <a:cubicBezTo>
                    <a:pt x="494411" y="2067556"/>
                    <a:pt x="507037" y="2066298"/>
                    <a:pt x="453081" y="2141837"/>
                  </a:cubicBezTo>
                  <a:cubicBezTo>
                    <a:pt x="422520" y="2184623"/>
                    <a:pt x="413262" y="2184013"/>
                    <a:pt x="387178" y="2232454"/>
                  </a:cubicBezTo>
                  <a:cubicBezTo>
                    <a:pt x="318071" y="2360793"/>
                    <a:pt x="407031" y="2227953"/>
                    <a:pt x="329514" y="2331308"/>
                  </a:cubicBezTo>
                  <a:cubicBezTo>
                    <a:pt x="315341" y="2350205"/>
                    <a:pt x="305027" y="2372269"/>
                    <a:pt x="288324" y="2388972"/>
                  </a:cubicBezTo>
                  <a:cubicBezTo>
                    <a:pt x="274322" y="2402974"/>
                    <a:pt x="238897" y="2421924"/>
                    <a:pt x="238897" y="2421924"/>
                  </a:cubicBezTo>
                  <a:cubicBezTo>
                    <a:pt x="219946" y="2447193"/>
                    <a:pt x="206828" y="2467919"/>
                    <a:pt x="181232" y="2487827"/>
                  </a:cubicBezTo>
                  <a:cubicBezTo>
                    <a:pt x="168593" y="2497657"/>
                    <a:pt x="153365" y="2503658"/>
                    <a:pt x="140043" y="2512540"/>
                  </a:cubicBezTo>
                  <a:cubicBezTo>
                    <a:pt x="128619" y="2520156"/>
                    <a:pt x="118340" y="2529380"/>
                    <a:pt x="107092" y="2537254"/>
                  </a:cubicBezTo>
                  <a:cubicBezTo>
                    <a:pt x="90870" y="2548609"/>
                    <a:pt x="73360" y="2558132"/>
                    <a:pt x="57665" y="2570205"/>
                  </a:cubicBezTo>
                  <a:cubicBezTo>
                    <a:pt x="37599" y="2585641"/>
                    <a:pt x="0" y="2619632"/>
                    <a:pt x="0" y="2619632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46141" y="2356022"/>
              <a:ext cx="4621427" cy="1063804"/>
            </a:xfrm>
            <a:custGeom>
              <a:avLst/>
              <a:gdLst>
                <a:gd name="connsiteX0" fmla="*/ 4621427 w 4621427"/>
                <a:gd name="connsiteY0" fmla="*/ 0 h 1063804"/>
                <a:gd name="connsiteX1" fmla="*/ 4489621 w 4621427"/>
                <a:gd name="connsiteY1" fmla="*/ 16475 h 1063804"/>
                <a:gd name="connsiteX2" fmla="*/ 3904735 w 4621427"/>
                <a:gd name="connsiteY2" fmla="*/ 230659 h 1063804"/>
                <a:gd name="connsiteX3" fmla="*/ 3830594 w 4621427"/>
                <a:gd name="connsiteY3" fmla="*/ 263610 h 1063804"/>
                <a:gd name="connsiteX4" fmla="*/ 3756454 w 4621427"/>
                <a:gd name="connsiteY4" fmla="*/ 288324 h 1063804"/>
                <a:gd name="connsiteX5" fmla="*/ 3583459 w 4621427"/>
                <a:gd name="connsiteY5" fmla="*/ 354227 h 1063804"/>
                <a:gd name="connsiteX6" fmla="*/ 3492843 w 4621427"/>
                <a:gd name="connsiteY6" fmla="*/ 378940 h 1063804"/>
                <a:gd name="connsiteX7" fmla="*/ 3402227 w 4621427"/>
                <a:gd name="connsiteY7" fmla="*/ 420129 h 1063804"/>
                <a:gd name="connsiteX8" fmla="*/ 3377513 w 4621427"/>
                <a:gd name="connsiteY8" fmla="*/ 428367 h 1063804"/>
                <a:gd name="connsiteX9" fmla="*/ 3286897 w 4621427"/>
                <a:gd name="connsiteY9" fmla="*/ 477794 h 1063804"/>
                <a:gd name="connsiteX10" fmla="*/ 3262183 w 4621427"/>
                <a:gd name="connsiteY10" fmla="*/ 486032 h 1063804"/>
                <a:gd name="connsiteX11" fmla="*/ 3179805 w 4621427"/>
                <a:gd name="connsiteY11" fmla="*/ 527221 h 1063804"/>
                <a:gd name="connsiteX12" fmla="*/ 3155091 w 4621427"/>
                <a:gd name="connsiteY12" fmla="*/ 535459 h 1063804"/>
                <a:gd name="connsiteX13" fmla="*/ 3064475 w 4621427"/>
                <a:gd name="connsiteY13" fmla="*/ 576648 h 1063804"/>
                <a:gd name="connsiteX14" fmla="*/ 3039762 w 4621427"/>
                <a:gd name="connsiteY14" fmla="*/ 593124 h 1063804"/>
                <a:gd name="connsiteX15" fmla="*/ 2957383 w 4621427"/>
                <a:gd name="connsiteY15" fmla="*/ 626075 h 1063804"/>
                <a:gd name="connsiteX16" fmla="*/ 2932670 w 4621427"/>
                <a:gd name="connsiteY16" fmla="*/ 642551 h 1063804"/>
                <a:gd name="connsiteX17" fmla="*/ 2850291 w 4621427"/>
                <a:gd name="connsiteY17" fmla="*/ 675502 h 1063804"/>
                <a:gd name="connsiteX18" fmla="*/ 2825578 w 4621427"/>
                <a:gd name="connsiteY18" fmla="*/ 683740 h 1063804"/>
                <a:gd name="connsiteX19" fmla="*/ 2751437 w 4621427"/>
                <a:gd name="connsiteY19" fmla="*/ 716692 h 1063804"/>
                <a:gd name="connsiteX20" fmla="*/ 2726724 w 4621427"/>
                <a:gd name="connsiteY20" fmla="*/ 724929 h 1063804"/>
                <a:gd name="connsiteX21" fmla="*/ 2652583 w 4621427"/>
                <a:gd name="connsiteY21" fmla="*/ 757881 h 1063804"/>
                <a:gd name="connsiteX22" fmla="*/ 2553729 w 4621427"/>
                <a:gd name="connsiteY22" fmla="*/ 790832 h 1063804"/>
                <a:gd name="connsiteX23" fmla="*/ 2413686 w 4621427"/>
                <a:gd name="connsiteY23" fmla="*/ 832021 h 1063804"/>
                <a:gd name="connsiteX24" fmla="*/ 2380735 w 4621427"/>
                <a:gd name="connsiteY24" fmla="*/ 848497 h 1063804"/>
                <a:gd name="connsiteX25" fmla="*/ 2117124 w 4621427"/>
                <a:gd name="connsiteY25" fmla="*/ 914400 h 1063804"/>
                <a:gd name="connsiteX26" fmla="*/ 1993556 w 4621427"/>
                <a:gd name="connsiteY26" fmla="*/ 930875 h 1063804"/>
                <a:gd name="connsiteX27" fmla="*/ 1853513 w 4621427"/>
                <a:gd name="connsiteY27" fmla="*/ 939113 h 1063804"/>
                <a:gd name="connsiteX28" fmla="*/ 1729945 w 4621427"/>
                <a:gd name="connsiteY28" fmla="*/ 947351 h 1063804"/>
                <a:gd name="connsiteX29" fmla="*/ 1392194 w 4621427"/>
                <a:gd name="connsiteY29" fmla="*/ 939113 h 1063804"/>
                <a:gd name="connsiteX30" fmla="*/ 1367481 w 4621427"/>
                <a:gd name="connsiteY30" fmla="*/ 930875 h 1063804"/>
                <a:gd name="connsiteX31" fmla="*/ 1252151 w 4621427"/>
                <a:gd name="connsiteY31" fmla="*/ 914400 h 1063804"/>
                <a:gd name="connsiteX32" fmla="*/ 1219200 w 4621427"/>
                <a:gd name="connsiteY32" fmla="*/ 906162 h 1063804"/>
                <a:gd name="connsiteX33" fmla="*/ 1062681 w 4621427"/>
                <a:gd name="connsiteY33" fmla="*/ 881448 h 1063804"/>
                <a:gd name="connsiteX34" fmla="*/ 1021491 w 4621427"/>
                <a:gd name="connsiteY34" fmla="*/ 864973 h 1063804"/>
                <a:gd name="connsiteX35" fmla="*/ 972064 w 4621427"/>
                <a:gd name="connsiteY35" fmla="*/ 856735 h 1063804"/>
                <a:gd name="connsiteX36" fmla="*/ 930875 w 4621427"/>
                <a:gd name="connsiteY36" fmla="*/ 848497 h 1063804"/>
                <a:gd name="connsiteX37" fmla="*/ 461318 w 4621427"/>
                <a:gd name="connsiteY37" fmla="*/ 864973 h 1063804"/>
                <a:gd name="connsiteX38" fmla="*/ 428367 w 4621427"/>
                <a:gd name="connsiteY38" fmla="*/ 881448 h 1063804"/>
                <a:gd name="connsiteX39" fmla="*/ 354227 w 4621427"/>
                <a:gd name="connsiteY39" fmla="*/ 914400 h 1063804"/>
                <a:gd name="connsiteX40" fmla="*/ 296562 w 4621427"/>
                <a:gd name="connsiteY40" fmla="*/ 947351 h 1063804"/>
                <a:gd name="connsiteX41" fmla="*/ 247135 w 4621427"/>
                <a:gd name="connsiteY41" fmla="*/ 963827 h 1063804"/>
                <a:gd name="connsiteX42" fmla="*/ 156518 w 4621427"/>
                <a:gd name="connsiteY42" fmla="*/ 988540 h 1063804"/>
                <a:gd name="connsiteX43" fmla="*/ 115329 w 4621427"/>
                <a:gd name="connsiteY43" fmla="*/ 1013254 h 1063804"/>
                <a:gd name="connsiteX44" fmla="*/ 82378 w 4621427"/>
                <a:gd name="connsiteY44" fmla="*/ 1021492 h 1063804"/>
                <a:gd name="connsiteX45" fmla="*/ 49427 w 4621427"/>
                <a:gd name="connsiteY45" fmla="*/ 1037967 h 1063804"/>
                <a:gd name="connsiteX46" fmla="*/ 0 w 4621427"/>
                <a:gd name="connsiteY46" fmla="*/ 1062681 h 106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621427" h="1063804">
                  <a:moveTo>
                    <a:pt x="4621427" y="0"/>
                  </a:moveTo>
                  <a:cubicBezTo>
                    <a:pt x="4577492" y="5492"/>
                    <a:pt x="4531769" y="2910"/>
                    <a:pt x="4489621" y="16475"/>
                  </a:cubicBezTo>
                  <a:cubicBezTo>
                    <a:pt x="4291981" y="80083"/>
                    <a:pt x="4094464" y="146336"/>
                    <a:pt x="3904735" y="230659"/>
                  </a:cubicBezTo>
                  <a:cubicBezTo>
                    <a:pt x="3880021" y="241643"/>
                    <a:pt x="3855800" y="253808"/>
                    <a:pt x="3830594" y="263610"/>
                  </a:cubicBezTo>
                  <a:cubicBezTo>
                    <a:pt x="3806315" y="273052"/>
                    <a:pt x="3780912" y="279356"/>
                    <a:pt x="3756454" y="288324"/>
                  </a:cubicBezTo>
                  <a:cubicBezTo>
                    <a:pt x="3698518" y="309567"/>
                    <a:pt x="3642992" y="337991"/>
                    <a:pt x="3583459" y="354227"/>
                  </a:cubicBezTo>
                  <a:cubicBezTo>
                    <a:pt x="3553254" y="362465"/>
                    <a:pt x="3522267" y="368241"/>
                    <a:pt x="3492843" y="378940"/>
                  </a:cubicBezTo>
                  <a:cubicBezTo>
                    <a:pt x="3461661" y="390279"/>
                    <a:pt x="3432724" y="407059"/>
                    <a:pt x="3402227" y="420129"/>
                  </a:cubicBezTo>
                  <a:cubicBezTo>
                    <a:pt x="3394245" y="423550"/>
                    <a:pt x="3385280" y="424484"/>
                    <a:pt x="3377513" y="428367"/>
                  </a:cubicBezTo>
                  <a:cubicBezTo>
                    <a:pt x="3346739" y="443754"/>
                    <a:pt x="3317671" y="462407"/>
                    <a:pt x="3286897" y="477794"/>
                  </a:cubicBezTo>
                  <a:cubicBezTo>
                    <a:pt x="3279130" y="481677"/>
                    <a:pt x="3270067" y="482393"/>
                    <a:pt x="3262183" y="486032"/>
                  </a:cubicBezTo>
                  <a:cubicBezTo>
                    <a:pt x="3234308" y="498897"/>
                    <a:pt x="3207680" y="514356"/>
                    <a:pt x="3179805" y="527221"/>
                  </a:cubicBezTo>
                  <a:cubicBezTo>
                    <a:pt x="3171921" y="530860"/>
                    <a:pt x="3163073" y="532038"/>
                    <a:pt x="3155091" y="535459"/>
                  </a:cubicBezTo>
                  <a:cubicBezTo>
                    <a:pt x="3124594" y="548529"/>
                    <a:pt x="3094151" y="561810"/>
                    <a:pt x="3064475" y="576648"/>
                  </a:cubicBezTo>
                  <a:cubicBezTo>
                    <a:pt x="3055620" y="581076"/>
                    <a:pt x="3048751" y="588975"/>
                    <a:pt x="3039762" y="593124"/>
                  </a:cubicBezTo>
                  <a:cubicBezTo>
                    <a:pt x="3012909" y="605518"/>
                    <a:pt x="2984236" y="613681"/>
                    <a:pt x="2957383" y="626075"/>
                  </a:cubicBezTo>
                  <a:cubicBezTo>
                    <a:pt x="2948394" y="630224"/>
                    <a:pt x="2941659" y="638402"/>
                    <a:pt x="2932670" y="642551"/>
                  </a:cubicBezTo>
                  <a:cubicBezTo>
                    <a:pt x="2905817" y="654945"/>
                    <a:pt x="2877895" y="664885"/>
                    <a:pt x="2850291" y="675502"/>
                  </a:cubicBezTo>
                  <a:cubicBezTo>
                    <a:pt x="2842186" y="678619"/>
                    <a:pt x="2833593" y="680400"/>
                    <a:pt x="2825578" y="683740"/>
                  </a:cubicBezTo>
                  <a:cubicBezTo>
                    <a:pt x="2800614" y="694142"/>
                    <a:pt x="2776401" y="706290"/>
                    <a:pt x="2751437" y="716692"/>
                  </a:cubicBezTo>
                  <a:cubicBezTo>
                    <a:pt x="2743422" y="720032"/>
                    <a:pt x="2734739" y="721589"/>
                    <a:pt x="2726724" y="724929"/>
                  </a:cubicBezTo>
                  <a:cubicBezTo>
                    <a:pt x="2701760" y="735331"/>
                    <a:pt x="2677856" y="748253"/>
                    <a:pt x="2652583" y="757881"/>
                  </a:cubicBezTo>
                  <a:cubicBezTo>
                    <a:pt x="2620125" y="770246"/>
                    <a:pt x="2553729" y="790832"/>
                    <a:pt x="2553729" y="790832"/>
                  </a:cubicBezTo>
                  <a:cubicBezTo>
                    <a:pt x="2491164" y="832544"/>
                    <a:pt x="2559106" y="791627"/>
                    <a:pt x="2413686" y="832021"/>
                  </a:cubicBezTo>
                  <a:cubicBezTo>
                    <a:pt x="2401854" y="835308"/>
                    <a:pt x="2392385" y="844614"/>
                    <a:pt x="2380735" y="848497"/>
                  </a:cubicBezTo>
                  <a:cubicBezTo>
                    <a:pt x="2334016" y="864070"/>
                    <a:pt x="2129190" y="912791"/>
                    <a:pt x="2117124" y="914400"/>
                  </a:cubicBezTo>
                  <a:cubicBezTo>
                    <a:pt x="2075935" y="919892"/>
                    <a:pt x="2034928" y="926996"/>
                    <a:pt x="1993556" y="930875"/>
                  </a:cubicBezTo>
                  <a:cubicBezTo>
                    <a:pt x="1946998" y="935240"/>
                    <a:pt x="1900184" y="936196"/>
                    <a:pt x="1853513" y="939113"/>
                  </a:cubicBezTo>
                  <a:lnTo>
                    <a:pt x="1729945" y="947351"/>
                  </a:lnTo>
                  <a:cubicBezTo>
                    <a:pt x="1617361" y="944605"/>
                    <a:pt x="1504695" y="944227"/>
                    <a:pt x="1392194" y="939113"/>
                  </a:cubicBezTo>
                  <a:cubicBezTo>
                    <a:pt x="1383520" y="938719"/>
                    <a:pt x="1376024" y="932428"/>
                    <a:pt x="1367481" y="930875"/>
                  </a:cubicBezTo>
                  <a:cubicBezTo>
                    <a:pt x="1200422" y="900500"/>
                    <a:pt x="1387230" y="941415"/>
                    <a:pt x="1252151" y="914400"/>
                  </a:cubicBezTo>
                  <a:cubicBezTo>
                    <a:pt x="1241049" y="912180"/>
                    <a:pt x="1230328" y="908248"/>
                    <a:pt x="1219200" y="906162"/>
                  </a:cubicBezTo>
                  <a:cubicBezTo>
                    <a:pt x="1156268" y="894362"/>
                    <a:pt x="1121404" y="889837"/>
                    <a:pt x="1062681" y="881448"/>
                  </a:cubicBezTo>
                  <a:cubicBezTo>
                    <a:pt x="1048951" y="875956"/>
                    <a:pt x="1035758" y="868864"/>
                    <a:pt x="1021491" y="864973"/>
                  </a:cubicBezTo>
                  <a:cubicBezTo>
                    <a:pt x="1005377" y="860578"/>
                    <a:pt x="988498" y="859723"/>
                    <a:pt x="972064" y="856735"/>
                  </a:cubicBezTo>
                  <a:cubicBezTo>
                    <a:pt x="958288" y="854230"/>
                    <a:pt x="944605" y="851243"/>
                    <a:pt x="930875" y="848497"/>
                  </a:cubicBezTo>
                  <a:cubicBezTo>
                    <a:pt x="774356" y="853989"/>
                    <a:pt x="617598" y="854725"/>
                    <a:pt x="461318" y="864973"/>
                  </a:cubicBezTo>
                  <a:cubicBezTo>
                    <a:pt x="449064" y="865777"/>
                    <a:pt x="439589" y="876461"/>
                    <a:pt x="428367" y="881448"/>
                  </a:cubicBezTo>
                  <a:cubicBezTo>
                    <a:pt x="377656" y="903986"/>
                    <a:pt x="398843" y="890064"/>
                    <a:pt x="354227" y="914400"/>
                  </a:cubicBezTo>
                  <a:cubicBezTo>
                    <a:pt x="334792" y="925001"/>
                    <a:pt x="316663" y="938074"/>
                    <a:pt x="296562" y="947351"/>
                  </a:cubicBezTo>
                  <a:cubicBezTo>
                    <a:pt x="280794" y="954629"/>
                    <a:pt x="263456" y="957892"/>
                    <a:pt x="247135" y="963827"/>
                  </a:cubicBezTo>
                  <a:cubicBezTo>
                    <a:pt x="179974" y="988249"/>
                    <a:pt x="232350" y="975901"/>
                    <a:pt x="156518" y="988540"/>
                  </a:cubicBezTo>
                  <a:cubicBezTo>
                    <a:pt x="142788" y="996778"/>
                    <a:pt x="129960" y="1006751"/>
                    <a:pt x="115329" y="1013254"/>
                  </a:cubicBezTo>
                  <a:cubicBezTo>
                    <a:pt x="104983" y="1017852"/>
                    <a:pt x="92979" y="1017517"/>
                    <a:pt x="82378" y="1021492"/>
                  </a:cubicBezTo>
                  <a:cubicBezTo>
                    <a:pt x="70880" y="1025804"/>
                    <a:pt x="60411" y="1032475"/>
                    <a:pt x="49427" y="1037967"/>
                  </a:cubicBezTo>
                  <a:cubicBezTo>
                    <a:pt x="26858" y="1071820"/>
                    <a:pt x="42852" y="1062681"/>
                    <a:pt x="0" y="1062681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5438379" y="3963729"/>
              <a:ext cx="4498632" cy="494271"/>
            </a:xfrm>
            <a:custGeom>
              <a:avLst/>
              <a:gdLst>
                <a:gd name="connsiteX0" fmla="*/ 3155092 w 3155092"/>
                <a:gd name="connsiteY0" fmla="*/ 0 h 494271"/>
                <a:gd name="connsiteX1" fmla="*/ 3023287 w 3155092"/>
                <a:gd name="connsiteY1" fmla="*/ 16476 h 494271"/>
                <a:gd name="connsiteX2" fmla="*/ 2825579 w 3155092"/>
                <a:gd name="connsiteY2" fmla="*/ 57665 h 494271"/>
                <a:gd name="connsiteX3" fmla="*/ 2652584 w 3155092"/>
                <a:gd name="connsiteY3" fmla="*/ 74141 h 494271"/>
                <a:gd name="connsiteX4" fmla="*/ 2570206 w 3155092"/>
                <a:gd name="connsiteY4" fmla="*/ 90617 h 494271"/>
                <a:gd name="connsiteX5" fmla="*/ 2545492 w 3155092"/>
                <a:gd name="connsiteY5" fmla="*/ 98854 h 494271"/>
                <a:gd name="connsiteX6" fmla="*/ 2487827 w 3155092"/>
                <a:gd name="connsiteY6" fmla="*/ 115330 h 494271"/>
                <a:gd name="connsiteX7" fmla="*/ 2347784 w 3155092"/>
                <a:gd name="connsiteY7" fmla="*/ 156519 h 494271"/>
                <a:gd name="connsiteX8" fmla="*/ 2265406 w 3155092"/>
                <a:gd name="connsiteY8" fmla="*/ 189471 h 494271"/>
                <a:gd name="connsiteX9" fmla="*/ 2207741 w 3155092"/>
                <a:gd name="connsiteY9" fmla="*/ 197708 h 494271"/>
                <a:gd name="connsiteX10" fmla="*/ 2141838 w 3155092"/>
                <a:gd name="connsiteY10" fmla="*/ 214184 h 494271"/>
                <a:gd name="connsiteX11" fmla="*/ 2051222 w 3155092"/>
                <a:gd name="connsiteY11" fmla="*/ 230660 h 494271"/>
                <a:gd name="connsiteX12" fmla="*/ 1968843 w 3155092"/>
                <a:gd name="connsiteY12" fmla="*/ 255373 h 494271"/>
                <a:gd name="connsiteX13" fmla="*/ 1894703 w 3155092"/>
                <a:gd name="connsiteY13" fmla="*/ 271849 h 494271"/>
                <a:gd name="connsiteX14" fmla="*/ 1869989 w 3155092"/>
                <a:gd name="connsiteY14" fmla="*/ 280087 h 494271"/>
                <a:gd name="connsiteX15" fmla="*/ 1812325 w 3155092"/>
                <a:gd name="connsiteY15" fmla="*/ 288325 h 494271"/>
                <a:gd name="connsiteX16" fmla="*/ 1738184 w 3155092"/>
                <a:gd name="connsiteY16" fmla="*/ 313038 h 494271"/>
                <a:gd name="connsiteX17" fmla="*/ 1524000 w 3155092"/>
                <a:gd name="connsiteY17" fmla="*/ 362465 h 494271"/>
                <a:gd name="connsiteX18" fmla="*/ 1458098 w 3155092"/>
                <a:gd name="connsiteY18" fmla="*/ 378941 h 494271"/>
                <a:gd name="connsiteX19" fmla="*/ 1334530 w 3155092"/>
                <a:gd name="connsiteY19" fmla="*/ 395417 h 494271"/>
                <a:gd name="connsiteX20" fmla="*/ 1227438 w 3155092"/>
                <a:gd name="connsiteY20" fmla="*/ 420130 h 494271"/>
                <a:gd name="connsiteX21" fmla="*/ 1169773 w 3155092"/>
                <a:gd name="connsiteY21" fmla="*/ 436606 h 494271"/>
                <a:gd name="connsiteX22" fmla="*/ 1112108 w 3155092"/>
                <a:gd name="connsiteY22" fmla="*/ 444844 h 494271"/>
                <a:gd name="connsiteX23" fmla="*/ 1037968 w 3155092"/>
                <a:gd name="connsiteY23" fmla="*/ 461319 h 494271"/>
                <a:gd name="connsiteX24" fmla="*/ 980303 w 3155092"/>
                <a:gd name="connsiteY24" fmla="*/ 469557 h 494271"/>
                <a:gd name="connsiteX25" fmla="*/ 840260 w 3155092"/>
                <a:gd name="connsiteY25" fmla="*/ 494271 h 494271"/>
                <a:gd name="connsiteX26" fmla="*/ 667265 w 3155092"/>
                <a:gd name="connsiteY26" fmla="*/ 477795 h 494271"/>
                <a:gd name="connsiteX27" fmla="*/ 626076 w 3155092"/>
                <a:gd name="connsiteY27" fmla="*/ 461319 h 494271"/>
                <a:gd name="connsiteX28" fmla="*/ 560173 w 3155092"/>
                <a:gd name="connsiteY28" fmla="*/ 428368 h 494271"/>
                <a:gd name="connsiteX29" fmla="*/ 543698 w 3155092"/>
                <a:gd name="connsiteY29" fmla="*/ 403654 h 494271"/>
                <a:gd name="connsiteX30" fmla="*/ 494271 w 3155092"/>
                <a:gd name="connsiteY30" fmla="*/ 378941 h 494271"/>
                <a:gd name="connsiteX31" fmla="*/ 469557 w 3155092"/>
                <a:gd name="connsiteY31" fmla="*/ 354227 h 494271"/>
                <a:gd name="connsiteX32" fmla="*/ 420130 w 3155092"/>
                <a:gd name="connsiteY32" fmla="*/ 321276 h 494271"/>
                <a:gd name="connsiteX33" fmla="*/ 247135 w 3155092"/>
                <a:gd name="connsiteY33" fmla="*/ 329514 h 494271"/>
                <a:gd name="connsiteX34" fmla="*/ 197708 w 3155092"/>
                <a:gd name="connsiteY34" fmla="*/ 345990 h 494271"/>
                <a:gd name="connsiteX35" fmla="*/ 172995 w 3155092"/>
                <a:gd name="connsiteY35" fmla="*/ 354227 h 494271"/>
                <a:gd name="connsiteX36" fmla="*/ 123568 w 3155092"/>
                <a:gd name="connsiteY36" fmla="*/ 387179 h 494271"/>
                <a:gd name="connsiteX37" fmla="*/ 98854 w 3155092"/>
                <a:gd name="connsiteY37" fmla="*/ 403654 h 494271"/>
                <a:gd name="connsiteX38" fmla="*/ 65903 w 3155092"/>
                <a:gd name="connsiteY38" fmla="*/ 420130 h 494271"/>
                <a:gd name="connsiteX39" fmla="*/ 24714 w 3155092"/>
                <a:gd name="connsiteY39" fmla="*/ 453081 h 494271"/>
                <a:gd name="connsiteX40" fmla="*/ 0 w 3155092"/>
                <a:gd name="connsiteY40" fmla="*/ 469557 h 49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155092" h="494271">
                  <a:moveTo>
                    <a:pt x="3155092" y="0"/>
                  </a:moveTo>
                  <a:cubicBezTo>
                    <a:pt x="3111157" y="5492"/>
                    <a:pt x="3066901" y="8843"/>
                    <a:pt x="3023287" y="16476"/>
                  </a:cubicBezTo>
                  <a:cubicBezTo>
                    <a:pt x="2956977" y="28080"/>
                    <a:pt x="2892097" y="47318"/>
                    <a:pt x="2825579" y="57665"/>
                  </a:cubicBezTo>
                  <a:cubicBezTo>
                    <a:pt x="2768341" y="66569"/>
                    <a:pt x="2652584" y="74141"/>
                    <a:pt x="2652584" y="74141"/>
                  </a:cubicBezTo>
                  <a:cubicBezTo>
                    <a:pt x="2596756" y="92751"/>
                    <a:pt x="2664854" y="71688"/>
                    <a:pt x="2570206" y="90617"/>
                  </a:cubicBezTo>
                  <a:cubicBezTo>
                    <a:pt x="2561691" y="92320"/>
                    <a:pt x="2553809" y="96359"/>
                    <a:pt x="2545492" y="98854"/>
                  </a:cubicBezTo>
                  <a:cubicBezTo>
                    <a:pt x="2526344" y="104598"/>
                    <a:pt x="2506890" y="109310"/>
                    <a:pt x="2487827" y="115330"/>
                  </a:cubicBezTo>
                  <a:cubicBezTo>
                    <a:pt x="2358702" y="156106"/>
                    <a:pt x="2429880" y="140099"/>
                    <a:pt x="2347784" y="156519"/>
                  </a:cubicBezTo>
                  <a:cubicBezTo>
                    <a:pt x="2344734" y="157826"/>
                    <a:pt x="2283967" y="185759"/>
                    <a:pt x="2265406" y="189471"/>
                  </a:cubicBezTo>
                  <a:cubicBezTo>
                    <a:pt x="2246366" y="193279"/>
                    <a:pt x="2226781" y="193900"/>
                    <a:pt x="2207741" y="197708"/>
                  </a:cubicBezTo>
                  <a:cubicBezTo>
                    <a:pt x="2185537" y="202149"/>
                    <a:pt x="2163996" y="209519"/>
                    <a:pt x="2141838" y="214184"/>
                  </a:cubicBezTo>
                  <a:cubicBezTo>
                    <a:pt x="2111796" y="220509"/>
                    <a:pt x="2081326" y="224639"/>
                    <a:pt x="2051222" y="230660"/>
                  </a:cubicBezTo>
                  <a:cubicBezTo>
                    <a:pt x="1999559" y="240993"/>
                    <a:pt x="2031870" y="238566"/>
                    <a:pt x="1968843" y="255373"/>
                  </a:cubicBezTo>
                  <a:cubicBezTo>
                    <a:pt x="1944382" y="261896"/>
                    <a:pt x="1919263" y="265709"/>
                    <a:pt x="1894703" y="271849"/>
                  </a:cubicBezTo>
                  <a:cubicBezTo>
                    <a:pt x="1886279" y="273955"/>
                    <a:pt x="1878504" y="278384"/>
                    <a:pt x="1869989" y="280087"/>
                  </a:cubicBezTo>
                  <a:cubicBezTo>
                    <a:pt x="1850950" y="283895"/>
                    <a:pt x="1831546" y="285579"/>
                    <a:pt x="1812325" y="288325"/>
                  </a:cubicBezTo>
                  <a:cubicBezTo>
                    <a:pt x="1787611" y="296563"/>
                    <a:pt x="1763176" y="305688"/>
                    <a:pt x="1738184" y="313038"/>
                  </a:cubicBezTo>
                  <a:cubicBezTo>
                    <a:pt x="1690188" y="327154"/>
                    <a:pt x="1544507" y="357338"/>
                    <a:pt x="1524000" y="362465"/>
                  </a:cubicBezTo>
                  <a:cubicBezTo>
                    <a:pt x="1502033" y="367957"/>
                    <a:pt x="1480302" y="374500"/>
                    <a:pt x="1458098" y="378941"/>
                  </a:cubicBezTo>
                  <a:cubicBezTo>
                    <a:pt x="1439150" y="382731"/>
                    <a:pt x="1350567" y="393412"/>
                    <a:pt x="1334530" y="395417"/>
                  </a:cubicBezTo>
                  <a:cubicBezTo>
                    <a:pt x="1226504" y="431424"/>
                    <a:pt x="1347217" y="394463"/>
                    <a:pt x="1227438" y="420130"/>
                  </a:cubicBezTo>
                  <a:cubicBezTo>
                    <a:pt x="1207891" y="424319"/>
                    <a:pt x="1189320" y="432417"/>
                    <a:pt x="1169773" y="436606"/>
                  </a:cubicBezTo>
                  <a:cubicBezTo>
                    <a:pt x="1150787" y="440674"/>
                    <a:pt x="1131192" y="441266"/>
                    <a:pt x="1112108" y="444844"/>
                  </a:cubicBezTo>
                  <a:cubicBezTo>
                    <a:pt x="1087225" y="449509"/>
                    <a:pt x="1062851" y="456654"/>
                    <a:pt x="1037968" y="461319"/>
                  </a:cubicBezTo>
                  <a:cubicBezTo>
                    <a:pt x="1018884" y="464897"/>
                    <a:pt x="999482" y="466529"/>
                    <a:pt x="980303" y="469557"/>
                  </a:cubicBezTo>
                  <a:cubicBezTo>
                    <a:pt x="891110" y="483640"/>
                    <a:pt x="904368" y="481449"/>
                    <a:pt x="840260" y="494271"/>
                  </a:cubicBezTo>
                  <a:cubicBezTo>
                    <a:pt x="736613" y="488513"/>
                    <a:pt x="729592" y="501168"/>
                    <a:pt x="667265" y="477795"/>
                  </a:cubicBezTo>
                  <a:cubicBezTo>
                    <a:pt x="653419" y="472603"/>
                    <a:pt x="639502" y="467516"/>
                    <a:pt x="626076" y="461319"/>
                  </a:cubicBezTo>
                  <a:cubicBezTo>
                    <a:pt x="603776" y="451027"/>
                    <a:pt x="560173" y="428368"/>
                    <a:pt x="560173" y="428368"/>
                  </a:cubicBezTo>
                  <a:cubicBezTo>
                    <a:pt x="554681" y="420130"/>
                    <a:pt x="550699" y="410655"/>
                    <a:pt x="543698" y="403654"/>
                  </a:cubicBezTo>
                  <a:cubicBezTo>
                    <a:pt x="527731" y="387687"/>
                    <a:pt x="514369" y="385640"/>
                    <a:pt x="494271" y="378941"/>
                  </a:cubicBezTo>
                  <a:cubicBezTo>
                    <a:pt x="486033" y="370703"/>
                    <a:pt x="478753" y="361380"/>
                    <a:pt x="469557" y="354227"/>
                  </a:cubicBezTo>
                  <a:cubicBezTo>
                    <a:pt x="453927" y="342070"/>
                    <a:pt x="420130" y="321276"/>
                    <a:pt x="420130" y="321276"/>
                  </a:cubicBezTo>
                  <a:cubicBezTo>
                    <a:pt x="362465" y="324022"/>
                    <a:pt x="304512" y="323139"/>
                    <a:pt x="247135" y="329514"/>
                  </a:cubicBezTo>
                  <a:cubicBezTo>
                    <a:pt x="229874" y="331432"/>
                    <a:pt x="214184" y="340498"/>
                    <a:pt x="197708" y="345990"/>
                  </a:cubicBezTo>
                  <a:lnTo>
                    <a:pt x="172995" y="354227"/>
                  </a:lnTo>
                  <a:lnTo>
                    <a:pt x="123568" y="387179"/>
                  </a:lnTo>
                  <a:cubicBezTo>
                    <a:pt x="115330" y="392671"/>
                    <a:pt x="107709" y="399226"/>
                    <a:pt x="98854" y="403654"/>
                  </a:cubicBezTo>
                  <a:lnTo>
                    <a:pt x="65903" y="420130"/>
                  </a:lnTo>
                  <a:cubicBezTo>
                    <a:pt x="38128" y="461792"/>
                    <a:pt x="64505" y="433186"/>
                    <a:pt x="24714" y="453081"/>
                  </a:cubicBezTo>
                  <a:cubicBezTo>
                    <a:pt x="15858" y="457509"/>
                    <a:pt x="0" y="469557"/>
                    <a:pt x="0" y="469557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판단 15"/>
            <p:cNvSpPr/>
            <p:nvPr/>
          </p:nvSpPr>
          <p:spPr>
            <a:xfrm rot="19616060">
              <a:off x="2644129" y="1224011"/>
              <a:ext cx="1192120" cy="579978"/>
            </a:xfrm>
            <a:prstGeom prst="flowChartDecision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rot="20587596">
              <a:off x="5510049" y="4551649"/>
              <a:ext cx="673334" cy="1482138"/>
            </a:xfrm>
            <a:custGeom>
              <a:avLst/>
              <a:gdLst>
                <a:gd name="connsiteX0" fmla="*/ 2051221 w 2051221"/>
                <a:gd name="connsiteY0" fmla="*/ 799070 h 1713470"/>
                <a:gd name="connsiteX1" fmla="*/ 1499286 w 2051221"/>
                <a:gd name="connsiteY1" fmla="*/ 140043 h 1713470"/>
                <a:gd name="connsiteX2" fmla="*/ 1400432 w 2051221"/>
                <a:gd name="connsiteY2" fmla="*/ 65902 h 1713470"/>
                <a:gd name="connsiteX3" fmla="*/ 1293340 w 2051221"/>
                <a:gd name="connsiteY3" fmla="*/ 8237 h 1713470"/>
                <a:gd name="connsiteX4" fmla="*/ 1268627 w 2051221"/>
                <a:gd name="connsiteY4" fmla="*/ 0 h 1713470"/>
                <a:gd name="connsiteX5" fmla="*/ 1202724 w 2051221"/>
                <a:gd name="connsiteY5" fmla="*/ 24713 h 1713470"/>
                <a:gd name="connsiteX6" fmla="*/ 1169773 w 2051221"/>
                <a:gd name="connsiteY6" fmla="*/ 65902 h 1713470"/>
                <a:gd name="connsiteX7" fmla="*/ 1161535 w 2051221"/>
                <a:gd name="connsiteY7" fmla="*/ 123567 h 1713470"/>
                <a:gd name="connsiteX8" fmla="*/ 1210962 w 2051221"/>
                <a:gd name="connsiteY8" fmla="*/ 296562 h 1713470"/>
                <a:gd name="connsiteX9" fmla="*/ 1243913 w 2051221"/>
                <a:gd name="connsiteY9" fmla="*/ 345989 h 1713470"/>
                <a:gd name="connsiteX10" fmla="*/ 1268627 w 2051221"/>
                <a:gd name="connsiteY10" fmla="*/ 387178 h 1713470"/>
                <a:gd name="connsiteX11" fmla="*/ 1318054 w 2051221"/>
                <a:gd name="connsiteY11" fmla="*/ 568410 h 1713470"/>
                <a:gd name="connsiteX12" fmla="*/ 1326292 w 2051221"/>
                <a:gd name="connsiteY12" fmla="*/ 593124 h 1713470"/>
                <a:gd name="connsiteX13" fmla="*/ 1342767 w 2051221"/>
                <a:gd name="connsiteY13" fmla="*/ 659027 h 1713470"/>
                <a:gd name="connsiteX14" fmla="*/ 1383956 w 2051221"/>
                <a:gd name="connsiteY14" fmla="*/ 790832 h 1713470"/>
                <a:gd name="connsiteX15" fmla="*/ 1392194 w 2051221"/>
                <a:gd name="connsiteY15" fmla="*/ 848497 h 1713470"/>
                <a:gd name="connsiteX16" fmla="*/ 1400432 w 2051221"/>
                <a:gd name="connsiteY16" fmla="*/ 889686 h 1713470"/>
                <a:gd name="connsiteX17" fmla="*/ 1375719 w 2051221"/>
                <a:gd name="connsiteY17" fmla="*/ 988540 h 1713470"/>
                <a:gd name="connsiteX18" fmla="*/ 1318054 w 2051221"/>
                <a:gd name="connsiteY18" fmla="*/ 1021491 h 1713470"/>
                <a:gd name="connsiteX19" fmla="*/ 1153297 w 2051221"/>
                <a:gd name="connsiteY19" fmla="*/ 963827 h 1713470"/>
                <a:gd name="connsiteX20" fmla="*/ 1079156 w 2051221"/>
                <a:gd name="connsiteY20" fmla="*/ 873210 h 1713470"/>
                <a:gd name="connsiteX21" fmla="*/ 1054443 w 2051221"/>
                <a:gd name="connsiteY21" fmla="*/ 807308 h 1713470"/>
                <a:gd name="connsiteX22" fmla="*/ 1037967 w 2051221"/>
                <a:gd name="connsiteY22" fmla="*/ 749643 h 1713470"/>
                <a:gd name="connsiteX23" fmla="*/ 980302 w 2051221"/>
                <a:gd name="connsiteY23" fmla="*/ 601362 h 1713470"/>
                <a:gd name="connsiteX24" fmla="*/ 972065 w 2051221"/>
                <a:gd name="connsiteY24" fmla="*/ 576648 h 1713470"/>
                <a:gd name="connsiteX25" fmla="*/ 914400 w 2051221"/>
                <a:gd name="connsiteY25" fmla="*/ 362464 h 1713470"/>
                <a:gd name="connsiteX26" fmla="*/ 889686 w 2051221"/>
                <a:gd name="connsiteY26" fmla="*/ 313037 h 1713470"/>
                <a:gd name="connsiteX27" fmla="*/ 873211 w 2051221"/>
                <a:gd name="connsiteY27" fmla="*/ 255373 h 1713470"/>
                <a:gd name="connsiteX28" fmla="*/ 832021 w 2051221"/>
                <a:gd name="connsiteY28" fmla="*/ 205946 h 1713470"/>
                <a:gd name="connsiteX29" fmla="*/ 790832 w 2051221"/>
                <a:gd name="connsiteY29" fmla="*/ 164756 h 1713470"/>
                <a:gd name="connsiteX30" fmla="*/ 683740 w 2051221"/>
                <a:gd name="connsiteY30" fmla="*/ 98854 h 1713470"/>
                <a:gd name="connsiteX31" fmla="*/ 510746 w 2051221"/>
                <a:gd name="connsiteY31" fmla="*/ 41189 h 1713470"/>
                <a:gd name="connsiteX32" fmla="*/ 403654 w 2051221"/>
                <a:gd name="connsiteY32" fmla="*/ 65902 h 1713470"/>
                <a:gd name="connsiteX33" fmla="*/ 378940 w 2051221"/>
                <a:gd name="connsiteY33" fmla="*/ 107091 h 1713470"/>
                <a:gd name="connsiteX34" fmla="*/ 362465 w 2051221"/>
                <a:gd name="connsiteY34" fmla="*/ 222421 h 1713470"/>
                <a:gd name="connsiteX35" fmla="*/ 395416 w 2051221"/>
                <a:gd name="connsiteY35" fmla="*/ 370702 h 1713470"/>
                <a:gd name="connsiteX36" fmla="*/ 527221 w 2051221"/>
                <a:gd name="connsiteY36" fmla="*/ 543697 h 1713470"/>
                <a:gd name="connsiteX37" fmla="*/ 601362 w 2051221"/>
                <a:gd name="connsiteY37" fmla="*/ 691978 h 1713470"/>
                <a:gd name="connsiteX38" fmla="*/ 617838 w 2051221"/>
                <a:gd name="connsiteY38" fmla="*/ 774356 h 1713470"/>
                <a:gd name="connsiteX39" fmla="*/ 626075 w 2051221"/>
                <a:gd name="connsiteY39" fmla="*/ 799070 h 1713470"/>
                <a:gd name="connsiteX40" fmla="*/ 700216 w 2051221"/>
                <a:gd name="connsiteY40" fmla="*/ 1029729 h 1713470"/>
                <a:gd name="connsiteX41" fmla="*/ 708454 w 2051221"/>
                <a:gd name="connsiteY41" fmla="*/ 1079156 h 1713470"/>
                <a:gd name="connsiteX42" fmla="*/ 691978 w 2051221"/>
                <a:gd name="connsiteY42" fmla="*/ 1186248 h 1713470"/>
                <a:gd name="connsiteX43" fmla="*/ 634313 w 2051221"/>
                <a:gd name="connsiteY43" fmla="*/ 1252151 h 1713470"/>
                <a:gd name="connsiteX44" fmla="*/ 584886 w 2051221"/>
                <a:gd name="connsiteY44" fmla="*/ 1268627 h 1713470"/>
                <a:gd name="connsiteX45" fmla="*/ 494270 w 2051221"/>
                <a:gd name="connsiteY45" fmla="*/ 1293340 h 1713470"/>
                <a:gd name="connsiteX46" fmla="*/ 428367 w 2051221"/>
                <a:gd name="connsiteY46" fmla="*/ 1285102 h 1713470"/>
                <a:gd name="connsiteX47" fmla="*/ 403654 w 2051221"/>
                <a:gd name="connsiteY47" fmla="*/ 1260389 h 1713470"/>
                <a:gd name="connsiteX48" fmla="*/ 378940 w 2051221"/>
                <a:gd name="connsiteY48" fmla="*/ 1243913 h 1713470"/>
                <a:gd name="connsiteX49" fmla="*/ 370702 w 2051221"/>
                <a:gd name="connsiteY49" fmla="*/ 1219200 h 1713470"/>
                <a:gd name="connsiteX50" fmla="*/ 313038 w 2051221"/>
                <a:gd name="connsiteY50" fmla="*/ 1112108 h 1713470"/>
                <a:gd name="connsiteX51" fmla="*/ 296562 w 2051221"/>
                <a:gd name="connsiteY51" fmla="*/ 1054443 h 1713470"/>
                <a:gd name="connsiteX52" fmla="*/ 280086 w 2051221"/>
                <a:gd name="connsiteY52" fmla="*/ 914400 h 1713470"/>
                <a:gd name="connsiteX53" fmla="*/ 255373 w 2051221"/>
                <a:gd name="connsiteY53" fmla="*/ 749643 h 1713470"/>
                <a:gd name="connsiteX54" fmla="*/ 247135 w 2051221"/>
                <a:gd name="connsiteY54" fmla="*/ 724929 h 1713470"/>
                <a:gd name="connsiteX55" fmla="*/ 230659 w 2051221"/>
                <a:gd name="connsiteY55" fmla="*/ 667264 h 1713470"/>
                <a:gd name="connsiteX56" fmla="*/ 189470 w 2051221"/>
                <a:gd name="connsiteY56" fmla="*/ 576648 h 1713470"/>
                <a:gd name="connsiteX57" fmla="*/ 172994 w 2051221"/>
                <a:gd name="connsiteY57" fmla="*/ 551935 h 1713470"/>
                <a:gd name="connsiteX58" fmla="*/ 115329 w 2051221"/>
                <a:gd name="connsiteY58" fmla="*/ 593124 h 1713470"/>
                <a:gd name="connsiteX59" fmla="*/ 82378 w 2051221"/>
                <a:gd name="connsiteY59" fmla="*/ 642551 h 1713470"/>
                <a:gd name="connsiteX60" fmla="*/ 16475 w 2051221"/>
                <a:gd name="connsiteY60" fmla="*/ 741405 h 1713470"/>
                <a:gd name="connsiteX61" fmla="*/ 8238 w 2051221"/>
                <a:gd name="connsiteY61" fmla="*/ 799070 h 1713470"/>
                <a:gd name="connsiteX62" fmla="*/ 0 w 2051221"/>
                <a:gd name="connsiteY62" fmla="*/ 848497 h 1713470"/>
                <a:gd name="connsiteX63" fmla="*/ 8238 w 2051221"/>
                <a:gd name="connsiteY63" fmla="*/ 1153297 h 1713470"/>
                <a:gd name="connsiteX64" fmla="*/ 24713 w 2051221"/>
                <a:gd name="connsiteY64" fmla="*/ 1210962 h 1713470"/>
                <a:gd name="connsiteX65" fmla="*/ 82378 w 2051221"/>
                <a:gd name="connsiteY65" fmla="*/ 1293340 h 1713470"/>
                <a:gd name="connsiteX66" fmla="*/ 98854 w 2051221"/>
                <a:gd name="connsiteY66" fmla="*/ 1318054 h 1713470"/>
                <a:gd name="connsiteX67" fmla="*/ 156519 w 2051221"/>
                <a:gd name="connsiteY67" fmla="*/ 1375718 h 1713470"/>
                <a:gd name="connsiteX68" fmla="*/ 230659 w 2051221"/>
                <a:gd name="connsiteY68" fmla="*/ 1458097 h 1713470"/>
                <a:gd name="connsiteX69" fmla="*/ 288324 w 2051221"/>
                <a:gd name="connsiteY69" fmla="*/ 1499286 h 1713470"/>
                <a:gd name="connsiteX70" fmla="*/ 304800 w 2051221"/>
                <a:gd name="connsiteY70" fmla="*/ 1524000 h 1713470"/>
                <a:gd name="connsiteX71" fmla="*/ 378940 w 2051221"/>
                <a:gd name="connsiteY71" fmla="*/ 1589902 h 1713470"/>
                <a:gd name="connsiteX72" fmla="*/ 403654 w 2051221"/>
                <a:gd name="connsiteY72" fmla="*/ 1639329 h 1713470"/>
                <a:gd name="connsiteX73" fmla="*/ 428367 w 2051221"/>
                <a:gd name="connsiteY73" fmla="*/ 1655805 h 1713470"/>
                <a:gd name="connsiteX74" fmla="*/ 436605 w 2051221"/>
                <a:gd name="connsiteY74" fmla="*/ 1713470 h 171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051221" h="1713470">
                  <a:moveTo>
                    <a:pt x="2051221" y="799070"/>
                  </a:moveTo>
                  <a:cubicBezTo>
                    <a:pt x="1867243" y="579394"/>
                    <a:pt x="1728518" y="311968"/>
                    <a:pt x="1499286" y="140043"/>
                  </a:cubicBezTo>
                  <a:cubicBezTo>
                    <a:pt x="1466335" y="115329"/>
                    <a:pt x="1436194" y="86337"/>
                    <a:pt x="1400432" y="65902"/>
                  </a:cubicBezTo>
                  <a:cubicBezTo>
                    <a:pt x="1363184" y="44617"/>
                    <a:pt x="1332273" y="25541"/>
                    <a:pt x="1293340" y="8237"/>
                  </a:cubicBezTo>
                  <a:cubicBezTo>
                    <a:pt x="1285405" y="4710"/>
                    <a:pt x="1276865" y="2746"/>
                    <a:pt x="1268627" y="0"/>
                  </a:cubicBezTo>
                  <a:cubicBezTo>
                    <a:pt x="1246298" y="4465"/>
                    <a:pt x="1218886" y="4510"/>
                    <a:pt x="1202724" y="24713"/>
                  </a:cubicBezTo>
                  <a:cubicBezTo>
                    <a:pt x="1157250" y="81556"/>
                    <a:pt x="1240596" y="18688"/>
                    <a:pt x="1169773" y="65902"/>
                  </a:cubicBezTo>
                  <a:cubicBezTo>
                    <a:pt x="1167027" y="85124"/>
                    <a:pt x="1159603" y="104247"/>
                    <a:pt x="1161535" y="123567"/>
                  </a:cubicBezTo>
                  <a:cubicBezTo>
                    <a:pt x="1165392" y="162141"/>
                    <a:pt x="1190119" y="254876"/>
                    <a:pt x="1210962" y="296562"/>
                  </a:cubicBezTo>
                  <a:cubicBezTo>
                    <a:pt x="1219817" y="314273"/>
                    <a:pt x="1233282" y="329283"/>
                    <a:pt x="1243913" y="345989"/>
                  </a:cubicBezTo>
                  <a:cubicBezTo>
                    <a:pt x="1252509" y="359497"/>
                    <a:pt x="1260389" y="373448"/>
                    <a:pt x="1268627" y="387178"/>
                  </a:cubicBezTo>
                  <a:cubicBezTo>
                    <a:pt x="1283710" y="447511"/>
                    <a:pt x="1298460" y="509629"/>
                    <a:pt x="1318054" y="568410"/>
                  </a:cubicBezTo>
                  <a:cubicBezTo>
                    <a:pt x="1320800" y="576648"/>
                    <a:pt x="1324007" y="584746"/>
                    <a:pt x="1326292" y="593124"/>
                  </a:cubicBezTo>
                  <a:cubicBezTo>
                    <a:pt x="1332250" y="614970"/>
                    <a:pt x="1336378" y="637303"/>
                    <a:pt x="1342767" y="659027"/>
                  </a:cubicBezTo>
                  <a:cubicBezTo>
                    <a:pt x="1355245" y="701453"/>
                    <a:pt x="1374566" y="747010"/>
                    <a:pt x="1383956" y="790832"/>
                  </a:cubicBezTo>
                  <a:cubicBezTo>
                    <a:pt x="1388024" y="809818"/>
                    <a:pt x="1389002" y="829344"/>
                    <a:pt x="1392194" y="848497"/>
                  </a:cubicBezTo>
                  <a:cubicBezTo>
                    <a:pt x="1394496" y="862308"/>
                    <a:pt x="1397686" y="875956"/>
                    <a:pt x="1400432" y="889686"/>
                  </a:cubicBezTo>
                  <a:cubicBezTo>
                    <a:pt x="1396213" y="919221"/>
                    <a:pt x="1394752" y="961894"/>
                    <a:pt x="1375719" y="988540"/>
                  </a:cubicBezTo>
                  <a:cubicBezTo>
                    <a:pt x="1369250" y="997597"/>
                    <a:pt x="1324559" y="1018239"/>
                    <a:pt x="1318054" y="1021491"/>
                  </a:cubicBezTo>
                  <a:cubicBezTo>
                    <a:pt x="1252554" y="1007456"/>
                    <a:pt x="1200589" y="1011119"/>
                    <a:pt x="1153297" y="963827"/>
                  </a:cubicBezTo>
                  <a:cubicBezTo>
                    <a:pt x="1125700" y="936230"/>
                    <a:pt x="1079156" y="873210"/>
                    <a:pt x="1079156" y="873210"/>
                  </a:cubicBezTo>
                  <a:cubicBezTo>
                    <a:pt x="1070918" y="851243"/>
                    <a:pt x="1061862" y="829565"/>
                    <a:pt x="1054443" y="807308"/>
                  </a:cubicBezTo>
                  <a:cubicBezTo>
                    <a:pt x="1048121" y="788343"/>
                    <a:pt x="1044738" y="768452"/>
                    <a:pt x="1037967" y="749643"/>
                  </a:cubicBezTo>
                  <a:cubicBezTo>
                    <a:pt x="1020004" y="699745"/>
                    <a:pt x="997071" y="651674"/>
                    <a:pt x="980302" y="601362"/>
                  </a:cubicBezTo>
                  <a:lnTo>
                    <a:pt x="972065" y="576648"/>
                  </a:lnTo>
                  <a:cubicBezTo>
                    <a:pt x="960667" y="496861"/>
                    <a:pt x="956776" y="447214"/>
                    <a:pt x="914400" y="362464"/>
                  </a:cubicBezTo>
                  <a:cubicBezTo>
                    <a:pt x="906162" y="345988"/>
                    <a:pt x="896299" y="330230"/>
                    <a:pt x="889686" y="313037"/>
                  </a:cubicBezTo>
                  <a:cubicBezTo>
                    <a:pt x="882510" y="294379"/>
                    <a:pt x="882689" y="272974"/>
                    <a:pt x="873211" y="255373"/>
                  </a:cubicBezTo>
                  <a:cubicBezTo>
                    <a:pt x="863043" y="236490"/>
                    <a:pt x="846448" y="221815"/>
                    <a:pt x="832021" y="205946"/>
                  </a:cubicBezTo>
                  <a:cubicBezTo>
                    <a:pt x="818960" y="191579"/>
                    <a:pt x="805748" y="177186"/>
                    <a:pt x="790832" y="164756"/>
                  </a:cubicBezTo>
                  <a:cubicBezTo>
                    <a:pt x="757953" y="137356"/>
                    <a:pt x="723278" y="115028"/>
                    <a:pt x="683740" y="98854"/>
                  </a:cubicBezTo>
                  <a:cubicBezTo>
                    <a:pt x="562451" y="49236"/>
                    <a:pt x="590896" y="57219"/>
                    <a:pt x="510746" y="41189"/>
                  </a:cubicBezTo>
                  <a:cubicBezTo>
                    <a:pt x="480809" y="44183"/>
                    <a:pt x="428981" y="36354"/>
                    <a:pt x="403654" y="65902"/>
                  </a:cubicBezTo>
                  <a:cubicBezTo>
                    <a:pt x="393234" y="78059"/>
                    <a:pt x="387178" y="93361"/>
                    <a:pt x="378940" y="107091"/>
                  </a:cubicBezTo>
                  <a:cubicBezTo>
                    <a:pt x="375901" y="125325"/>
                    <a:pt x="361059" y="210232"/>
                    <a:pt x="362465" y="222421"/>
                  </a:cubicBezTo>
                  <a:cubicBezTo>
                    <a:pt x="368269" y="272720"/>
                    <a:pt x="374464" y="324608"/>
                    <a:pt x="395416" y="370702"/>
                  </a:cubicBezTo>
                  <a:cubicBezTo>
                    <a:pt x="450706" y="492341"/>
                    <a:pt x="473491" y="463103"/>
                    <a:pt x="527221" y="543697"/>
                  </a:cubicBezTo>
                  <a:cubicBezTo>
                    <a:pt x="559819" y="592594"/>
                    <a:pt x="577712" y="638765"/>
                    <a:pt x="601362" y="691978"/>
                  </a:cubicBezTo>
                  <a:cubicBezTo>
                    <a:pt x="606854" y="719437"/>
                    <a:pt x="611541" y="747070"/>
                    <a:pt x="617838" y="774356"/>
                  </a:cubicBezTo>
                  <a:cubicBezTo>
                    <a:pt x="619791" y="782817"/>
                    <a:pt x="623547" y="790763"/>
                    <a:pt x="626075" y="799070"/>
                  </a:cubicBezTo>
                  <a:cubicBezTo>
                    <a:pt x="686558" y="997804"/>
                    <a:pt x="653604" y="905433"/>
                    <a:pt x="700216" y="1029729"/>
                  </a:cubicBezTo>
                  <a:cubicBezTo>
                    <a:pt x="702962" y="1046205"/>
                    <a:pt x="709332" y="1062476"/>
                    <a:pt x="708454" y="1079156"/>
                  </a:cubicBezTo>
                  <a:cubicBezTo>
                    <a:pt x="706556" y="1115223"/>
                    <a:pt x="701645" y="1151448"/>
                    <a:pt x="691978" y="1186248"/>
                  </a:cubicBezTo>
                  <a:cubicBezTo>
                    <a:pt x="684322" y="1213809"/>
                    <a:pt x="659390" y="1239612"/>
                    <a:pt x="634313" y="1252151"/>
                  </a:cubicBezTo>
                  <a:cubicBezTo>
                    <a:pt x="618780" y="1259918"/>
                    <a:pt x="601207" y="1262692"/>
                    <a:pt x="584886" y="1268627"/>
                  </a:cubicBezTo>
                  <a:cubicBezTo>
                    <a:pt x="517724" y="1293049"/>
                    <a:pt x="570103" y="1280701"/>
                    <a:pt x="494270" y="1293340"/>
                  </a:cubicBezTo>
                  <a:cubicBezTo>
                    <a:pt x="472302" y="1290594"/>
                    <a:pt x="449173" y="1292668"/>
                    <a:pt x="428367" y="1285102"/>
                  </a:cubicBezTo>
                  <a:cubicBezTo>
                    <a:pt x="417419" y="1281121"/>
                    <a:pt x="412604" y="1267847"/>
                    <a:pt x="403654" y="1260389"/>
                  </a:cubicBezTo>
                  <a:cubicBezTo>
                    <a:pt x="396048" y="1254051"/>
                    <a:pt x="387178" y="1249405"/>
                    <a:pt x="378940" y="1243913"/>
                  </a:cubicBezTo>
                  <a:cubicBezTo>
                    <a:pt x="376194" y="1235675"/>
                    <a:pt x="374585" y="1226967"/>
                    <a:pt x="370702" y="1219200"/>
                  </a:cubicBezTo>
                  <a:cubicBezTo>
                    <a:pt x="334607" y="1147008"/>
                    <a:pt x="351227" y="1207581"/>
                    <a:pt x="313038" y="1112108"/>
                  </a:cubicBezTo>
                  <a:cubicBezTo>
                    <a:pt x="305614" y="1093547"/>
                    <a:pt x="302054" y="1073665"/>
                    <a:pt x="296562" y="1054443"/>
                  </a:cubicBezTo>
                  <a:cubicBezTo>
                    <a:pt x="273162" y="843846"/>
                    <a:pt x="302731" y="1106875"/>
                    <a:pt x="280086" y="914400"/>
                  </a:cubicBezTo>
                  <a:cubicBezTo>
                    <a:pt x="270625" y="833986"/>
                    <a:pt x="273620" y="834796"/>
                    <a:pt x="255373" y="749643"/>
                  </a:cubicBezTo>
                  <a:cubicBezTo>
                    <a:pt x="253554" y="741152"/>
                    <a:pt x="249630" y="733246"/>
                    <a:pt x="247135" y="724929"/>
                  </a:cubicBezTo>
                  <a:cubicBezTo>
                    <a:pt x="241391" y="705781"/>
                    <a:pt x="237383" y="686090"/>
                    <a:pt x="230659" y="667264"/>
                  </a:cubicBezTo>
                  <a:cubicBezTo>
                    <a:pt x="224714" y="650619"/>
                    <a:pt x="201436" y="597588"/>
                    <a:pt x="189470" y="576648"/>
                  </a:cubicBezTo>
                  <a:cubicBezTo>
                    <a:pt x="184558" y="568052"/>
                    <a:pt x="178486" y="560173"/>
                    <a:pt x="172994" y="551935"/>
                  </a:cubicBezTo>
                  <a:cubicBezTo>
                    <a:pt x="160970" y="559951"/>
                    <a:pt x="122761" y="584763"/>
                    <a:pt x="115329" y="593124"/>
                  </a:cubicBezTo>
                  <a:cubicBezTo>
                    <a:pt x="102174" y="607924"/>
                    <a:pt x="94024" y="626537"/>
                    <a:pt x="82378" y="642551"/>
                  </a:cubicBezTo>
                  <a:cubicBezTo>
                    <a:pt x="20001" y="728320"/>
                    <a:pt x="77788" y="634110"/>
                    <a:pt x="16475" y="741405"/>
                  </a:cubicBezTo>
                  <a:cubicBezTo>
                    <a:pt x="13729" y="760627"/>
                    <a:pt x="11190" y="779879"/>
                    <a:pt x="8238" y="799070"/>
                  </a:cubicBezTo>
                  <a:cubicBezTo>
                    <a:pt x="5698" y="815579"/>
                    <a:pt x="0" y="831794"/>
                    <a:pt x="0" y="848497"/>
                  </a:cubicBezTo>
                  <a:cubicBezTo>
                    <a:pt x="0" y="950134"/>
                    <a:pt x="1324" y="1051895"/>
                    <a:pt x="8238" y="1153297"/>
                  </a:cubicBezTo>
                  <a:cubicBezTo>
                    <a:pt x="9598" y="1173241"/>
                    <a:pt x="17024" y="1192509"/>
                    <a:pt x="24713" y="1210962"/>
                  </a:cubicBezTo>
                  <a:cubicBezTo>
                    <a:pt x="38317" y="1243613"/>
                    <a:pt x="61558" y="1265580"/>
                    <a:pt x="82378" y="1293340"/>
                  </a:cubicBezTo>
                  <a:cubicBezTo>
                    <a:pt x="88318" y="1301261"/>
                    <a:pt x="92231" y="1310695"/>
                    <a:pt x="98854" y="1318054"/>
                  </a:cubicBezTo>
                  <a:cubicBezTo>
                    <a:pt x="117039" y="1338259"/>
                    <a:pt x="139538" y="1354491"/>
                    <a:pt x="156519" y="1375718"/>
                  </a:cubicBezTo>
                  <a:cubicBezTo>
                    <a:pt x="186659" y="1413394"/>
                    <a:pt x="193536" y="1425099"/>
                    <a:pt x="230659" y="1458097"/>
                  </a:cubicBezTo>
                  <a:cubicBezTo>
                    <a:pt x="245979" y="1471714"/>
                    <a:pt x="270614" y="1487479"/>
                    <a:pt x="288324" y="1499286"/>
                  </a:cubicBezTo>
                  <a:cubicBezTo>
                    <a:pt x="293816" y="1507524"/>
                    <a:pt x="298222" y="1516600"/>
                    <a:pt x="304800" y="1524000"/>
                  </a:cubicBezTo>
                  <a:cubicBezTo>
                    <a:pt x="345839" y="1570168"/>
                    <a:pt x="341379" y="1564862"/>
                    <a:pt x="378940" y="1589902"/>
                  </a:cubicBezTo>
                  <a:cubicBezTo>
                    <a:pt x="385640" y="1610003"/>
                    <a:pt x="387684" y="1623359"/>
                    <a:pt x="403654" y="1639329"/>
                  </a:cubicBezTo>
                  <a:cubicBezTo>
                    <a:pt x="410655" y="1646330"/>
                    <a:pt x="420129" y="1650313"/>
                    <a:pt x="428367" y="1655805"/>
                  </a:cubicBezTo>
                  <a:cubicBezTo>
                    <a:pt x="437056" y="1707941"/>
                    <a:pt x="436605" y="1688529"/>
                    <a:pt x="436605" y="171347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 rot="1201070">
              <a:off x="3234853" y="4321813"/>
              <a:ext cx="791534" cy="1084048"/>
            </a:xfrm>
            <a:custGeom>
              <a:avLst/>
              <a:gdLst>
                <a:gd name="connsiteX0" fmla="*/ 1548713 w 1721708"/>
                <a:gd name="connsiteY0" fmla="*/ 1680519 h 1680519"/>
                <a:gd name="connsiteX1" fmla="*/ 1556951 w 1721708"/>
                <a:gd name="connsiteY1" fmla="*/ 1499287 h 1680519"/>
                <a:gd name="connsiteX2" fmla="*/ 1581664 w 1721708"/>
                <a:gd name="connsiteY2" fmla="*/ 1425146 h 1680519"/>
                <a:gd name="connsiteX3" fmla="*/ 1598140 w 1721708"/>
                <a:gd name="connsiteY3" fmla="*/ 1367481 h 1680519"/>
                <a:gd name="connsiteX4" fmla="*/ 1647567 w 1721708"/>
                <a:gd name="connsiteY4" fmla="*/ 1252151 h 1680519"/>
                <a:gd name="connsiteX5" fmla="*/ 1672281 w 1721708"/>
                <a:gd name="connsiteY5" fmla="*/ 1194487 h 1680519"/>
                <a:gd name="connsiteX6" fmla="*/ 1680518 w 1721708"/>
                <a:gd name="connsiteY6" fmla="*/ 1136822 h 1680519"/>
                <a:gd name="connsiteX7" fmla="*/ 1696994 w 1721708"/>
                <a:gd name="connsiteY7" fmla="*/ 1079157 h 1680519"/>
                <a:gd name="connsiteX8" fmla="*/ 1721708 w 1721708"/>
                <a:gd name="connsiteY8" fmla="*/ 947351 h 1680519"/>
                <a:gd name="connsiteX9" fmla="*/ 1713470 w 1721708"/>
                <a:gd name="connsiteY9" fmla="*/ 700216 h 1680519"/>
                <a:gd name="connsiteX10" fmla="*/ 1680518 w 1721708"/>
                <a:gd name="connsiteY10" fmla="*/ 626076 h 1680519"/>
                <a:gd name="connsiteX11" fmla="*/ 1631091 w 1721708"/>
                <a:gd name="connsiteY11" fmla="*/ 518984 h 1680519"/>
                <a:gd name="connsiteX12" fmla="*/ 1565189 w 1721708"/>
                <a:gd name="connsiteY12" fmla="*/ 461319 h 1680519"/>
                <a:gd name="connsiteX13" fmla="*/ 1482810 w 1721708"/>
                <a:gd name="connsiteY13" fmla="*/ 411892 h 1680519"/>
                <a:gd name="connsiteX14" fmla="*/ 1375718 w 1721708"/>
                <a:gd name="connsiteY14" fmla="*/ 436605 h 1680519"/>
                <a:gd name="connsiteX15" fmla="*/ 1334529 w 1721708"/>
                <a:gd name="connsiteY15" fmla="*/ 477795 h 1680519"/>
                <a:gd name="connsiteX16" fmla="*/ 1276864 w 1721708"/>
                <a:gd name="connsiteY16" fmla="*/ 593124 h 1680519"/>
                <a:gd name="connsiteX17" fmla="*/ 1285102 w 1721708"/>
                <a:gd name="connsiteY17" fmla="*/ 782595 h 1680519"/>
                <a:gd name="connsiteX18" fmla="*/ 1309816 w 1721708"/>
                <a:gd name="connsiteY18" fmla="*/ 848497 h 1680519"/>
                <a:gd name="connsiteX19" fmla="*/ 1326291 w 1721708"/>
                <a:gd name="connsiteY19" fmla="*/ 906162 h 1680519"/>
                <a:gd name="connsiteX20" fmla="*/ 1334529 w 1721708"/>
                <a:gd name="connsiteY20" fmla="*/ 972065 h 1680519"/>
                <a:gd name="connsiteX21" fmla="*/ 1351005 w 1721708"/>
                <a:gd name="connsiteY21" fmla="*/ 1037968 h 1680519"/>
                <a:gd name="connsiteX22" fmla="*/ 1342767 w 1721708"/>
                <a:gd name="connsiteY22" fmla="*/ 1243914 h 1680519"/>
                <a:gd name="connsiteX23" fmla="*/ 1268627 w 1721708"/>
                <a:gd name="connsiteY23" fmla="*/ 1318054 h 1680519"/>
                <a:gd name="connsiteX24" fmla="*/ 1235675 w 1721708"/>
                <a:gd name="connsiteY24" fmla="*/ 1351005 h 1680519"/>
                <a:gd name="connsiteX25" fmla="*/ 1186248 w 1721708"/>
                <a:gd name="connsiteY25" fmla="*/ 1383957 h 1680519"/>
                <a:gd name="connsiteX26" fmla="*/ 1153297 w 1721708"/>
                <a:gd name="connsiteY26" fmla="*/ 1408670 h 1680519"/>
                <a:gd name="connsiteX27" fmla="*/ 1079156 w 1721708"/>
                <a:gd name="connsiteY27" fmla="*/ 1449860 h 1680519"/>
                <a:gd name="connsiteX28" fmla="*/ 1037967 w 1721708"/>
                <a:gd name="connsiteY28" fmla="*/ 1441622 h 1680519"/>
                <a:gd name="connsiteX29" fmla="*/ 1029729 w 1721708"/>
                <a:gd name="connsiteY29" fmla="*/ 1392195 h 1680519"/>
                <a:gd name="connsiteX30" fmla="*/ 1037967 w 1721708"/>
                <a:gd name="connsiteY30" fmla="*/ 1276865 h 1680519"/>
                <a:gd name="connsiteX31" fmla="*/ 1054443 w 1721708"/>
                <a:gd name="connsiteY31" fmla="*/ 1227438 h 1680519"/>
                <a:gd name="connsiteX32" fmla="*/ 1103870 w 1721708"/>
                <a:gd name="connsiteY32" fmla="*/ 1112108 h 1680519"/>
                <a:gd name="connsiteX33" fmla="*/ 1136821 w 1721708"/>
                <a:gd name="connsiteY33" fmla="*/ 1054443 h 1680519"/>
                <a:gd name="connsiteX34" fmla="*/ 1169773 w 1721708"/>
                <a:gd name="connsiteY34" fmla="*/ 980303 h 1680519"/>
                <a:gd name="connsiteX35" fmla="*/ 1252151 w 1721708"/>
                <a:gd name="connsiteY35" fmla="*/ 864973 h 1680519"/>
                <a:gd name="connsiteX36" fmla="*/ 1301578 w 1721708"/>
                <a:gd name="connsiteY36" fmla="*/ 749643 h 1680519"/>
                <a:gd name="connsiteX37" fmla="*/ 1318054 w 1721708"/>
                <a:gd name="connsiteY37" fmla="*/ 708454 h 1680519"/>
                <a:gd name="connsiteX38" fmla="*/ 1326291 w 1721708"/>
                <a:gd name="connsiteY38" fmla="*/ 659027 h 1680519"/>
                <a:gd name="connsiteX39" fmla="*/ 1334529 w 1721708"/>
                <a:gd name="connsiteY39" fmla="*/ 617838 h 1680519"/>
                <a:gd name="connsiteX40" fmla="*/ 1342767 w 1721708"/>
                <a:gd name="connsiteY40" fmla="*/ 551935 h 1680519"/>
                <a:gd name="connsiteX41" fmla="*/ 1367481 w 1721708"/>
                <a:gd name="connsiteY41" fmla="*/ 444843 h 1680519"/>
                <a:gd name="connsiteX42" fmla="*/ 1367481 w 1721708"/>
                <a:gd name="connsiteY42" fmla="*/ 238897 h 1680519"/>
                <a:gd name="connsiteX43" fmla="*/ 1351005 w 1721708"/>
                <a:gd name="connsiteY43" fmla="*/ 164757 h 1680519"/>
                <a:gd name="connsiteX44" fmla="*/ 1309816 w 1721708"/>
                <a:gd name="connsiteY44" fmla="*/ 98854 h 1680519"/>
                <a:gd name="connsiteX45" fmla="*/ 1276864 w 1721708"/>
                <a:gd name="connsiteY45" fmla="*/ 74141 h 1680519"/>
                <a:gd name="connsiteX46" fmla="*/ 1260389 w 1721708"/>
                <a:gd name="connsiteY46" fmla="*/ 49427 h 1680519"/>
                <a:gd name="connsiteX47" fmla="*/ 1145059 w 1721708"/>
                <a:gd name="connsiteY47" fmla="*/ 41189 h 1680519"/>
                <a:gd name="connsiteX48" fmla="*/ 1095632 w 1721708"/>
                <a:gd name="connsiteY48" fmla="*/ 74141 h 1680519"/>
                <a:gd name="connsiteX49" fmla="*/ 1037967 w 1721708"/>
                <a:gd name="connsiteY49" fmla="*/ 107092 h 1680519"/>
                <a:gd name="connsiteX50" fmla="*/ 914400 w 1721708"/>
                <a:gd name="connsiteY50" fmla="*/ 214184 h 1680519"/>
                <a:gd name="connsiteX51" fmla="*/ 856735 w 1721708"/>
                <a:gd name="connsiteY51" fmla="*/ 271849 h 1680519"/>
                <a:gd name="connsiteX52" fmla="*/ 815546 w 1721708"/>
                <a:gd name="connsiteY52" fmla="*/ 354227 h 1680519"/>
                <a:gd name="connsiteX53" fmla="*/ 782594 w 1721708"/>
                <a:gd name="connsiteY53" fmla="*/ 444843 h 1680519"/>
                <a:gd name="connsiteX54" fmla="*/ 790832 w 1721708"/>
                <a:gd name="connsiteY54" fmla="*/ 683741 h 1680519"/>
                <a:gd name="connsiteX55" fmla="*/ 799070 w 1721708"/>
                <a:gd name="connsiteY55" fmla="*/ 708454 h 1680519"/>
                <a:gd name="connsiteX56" fmla="*/ 807308 w 1721708"/>
                <a:gd name="connsiteY56" fmla="*/ 757881 h 1680519"/>
                <a:gd name="connsiteX57" fmla="*/ 856735 w 1721708"/>
                <a:gd name="connsiteY57" fmla="*/ 840260 h 1680519"/>
                <a:gd name="connsiteX58" fmla="*/ 914400 w 1721708"/>
                <a:gd name="connsiteY58" fmla="*/ 972065 h 1680519"/>
                <a:gd name="connsiteX59" fmla="*/ 939113 w 1721708"/>
                <a:gd name="connsiteY59" fmla="*/ 1029730 h 1680519"/>
                <a:gd name="connsiteX60" fmla="*/ 939113 w 1721708"/>
                <a:gd name="connsiteY60" fmla="*/ 1309816 h 1680519"/>
                <a:gd name="connsiteX61" fmla="*/ 897924 w 1721708"/>
                <a:gd name="connsiteY61" fmla="*/ 1408670 h 1680519"/>
                <a:gd name="connsiteX62" fmla="*/ 856735 w 1721708"/>
                <a:gd name="connsiteY62" fmla="*/ 1466335 h 1680519"/>
                <a:gd name="connsiteX63" fmla="*/ 774356 w 1721708"/>
                <a:gd name="connsiteY63" fmla="*/ 1532238 h 1680519"/>
                <a:gd name="connsiteX64" fmla="*/ 708454 w 1721708"/>
                <a:gd name="connsiteY64" fmla="*/ 1565189 h 1680519"/>
                <a:gd name="connsiteX65" fmla="*/ 626075 w 1721708"/>
                <a:gd name="connsiteY65" fmla="*/ 1556951 h 1680519"/>
                <a:gd name="connsiteX66" fmla="*/ 601362 w 1721708"/>
                <a:gd name="connsiteY66" fmla="*/ 1548714 h 1680519"/>
                <a:gd name="connsiteX67" fmla="*/ 584886 w 1721708"/>
                <a:gd name="connsiteY67" fmla="*/ 1524000 h 1680519"/>
                <a:gd name="connsiteX68" fmla="*/ 576648 w 1721708"/>
                <a:gd name="connsiteY68" fmla="*/ 1499287 h 1680519"/>
                <a:gd name="connsiteX69" fmla="*/ 593124 w 1721708"/>
                <a:gd name="connsiteY69" fmla="*/ 1367481 h 1680519"/>
                <a:gd name="connsiteX70" fmla="*/ 626075 w 1721708"/>
                <a:gd name="connsiteY70" fmla="*/ 1293341 h 1680519"/>
                <a:gd name="connsiteX71" fmla="*/ 659027 w 1721708"/>
                <a:gd name="connsiteY71" fmla="*/ 1194487 h 1680519"/>
                <a:gd name="connsiteX72" fmla="*/ 675502 w 1721708"/>
                <a:gd name="connsiteY72" fmla="*/ 1169773 h 1680519"/>
                <a:gd name="connsiteX73" fmla="*/ 691978 w 1721708"/>
                <a:gd name="connsiteY73" fmla="*/ 1120346 h 1680519"/>
                <a:gd name="connsiteX74" fmla="*/ 708454 w 1721708"/>
                <a:gd name="connsiteY74" fmla="*/ 1095632 h 1680519"/>
                <a:gd name="connsiteX75" fmla="*/ 790832 w 1721708"/>
                <a:gd name="connsiteY75" fmla="*/ 939114 h 1680519"/>
                <a:gd name="connsiteX76" fmla="*/ 799070 w 1721708"/>
                <a:gd name="connsiteY76" fmla="*/ 914400 h 1680519"/>
                <a:gd name="connsiteX77" fmla="*/ 823783 w 1721708"/>
                <a:gd name="connsiteY77" fmla="*/ 873211 h 1680519"/>
                <a:gd name="connsiteX78" fmla="*/ 873210 w 1721708"/>
                <a:gd name="connsiteY78" fmla="*/ 741405 h 1680519"/>
                <a:gd name="connsiteX79" fmla="*/ 906162 w 1721708"/>
                <a:gd name="connsiteY79" fmla="*/ 617838 h 1680519"/>
                <a:gd name="connsiteX80" fmla="*/ 906162 w 1721708"/>
                <a:gd name="connsiteY80" fmla="*/ 247135 h 1680519"/>
                <a:gd name="connsiteX81" fmla="*/ 848497 w 1721708"/>
                <a:gd name="connsiteY81" fmla="*/ 148281 h 1680519"/>
                <a:gd name="connsiteX82" fmla="*/ 815546 w 1721708"/>
                <a:gd name="connsiteY82" fmla="*/ 107092 h 1680519"/>
                <a:gd name="connsiteX83" fmla="*/ 724929 w 1721708"/>
                <a:gd name="connsiteY83" fmla="*/ 41189 h 1680519"/>
                <a:gd name="connsiteX84" fmla="*/ 675502 w 1721708"/>
                <a:gd name="connsiteY84" fmla="*/ 16476 h 1680519"/>
                <a:gd name="connsiteX85" fmla="*/ 601362 w 1721708"/>
                <a:gd name="connsiteY85" fmla="*/ 0 h 1680519"/>
                <a:gd name="connsiteX86" fmla="*/ 428367 w 1721708"/>
                <a:gd name="connsiteY86" fmla="*/ 49427 h 1680519"/>
                <a:gd name="connsiteX87" fmla="*/ 337751 w 1721708"/>
                <a:gd name="connsiteY87" fmla="*/ 156519 h 1680519"/>
                <a:gd name="connsiteX88" fmla="*/ 288324 w 1721708"/>
                <a:gd name="connsiteY88" fmla="*/ 263611 h 1680519"/>
                <a:gd name="connsiteX89" fmla="*/ 247135 w 1721708"/>
                <a:gd name="connsiteY89" fmla="*/ 395416 h 1680519"/>
                <a:gd name="connsiteX90" fmla="*/ 238897 w 1721708"/>
                <a:gd name="connsiteY90" fmla="*/ 560173 h 1680519"/>
                <a:gd name="connsiteX91" fmla="*/ 230659 w 1721708"/>
                <a:gd name="connsiteY91" fmla="*/ 922638 h 1680519"/>
                <a:gd name="connsiteX92" fmla="*/ 222421 w 1721708"/>
                <a:gd name="connsiteY92" fmla="*/ 963827 h 1680519"/>
                <a:gd name="connsiteX93" fmla="*/ 189470 w 1721708"/>
                <a:gd name="connsiteY93" fmla="*/ 1095632 h 1680519"/>
                <a:gd name="connsiteX94" fmla="*/ 164756 w 1721708"/>
                <a:gd name="connsiteY94" fmla="*/ 1169773 h 1680519"/>
                <a:gd name="connsiteX95" fmla="*/ 148281 w 1721708"/>
                <a:gd name="connsiteY95" fmla="*/ 1194487 h 1680519"/>
                <a:gd name="connsiteX96" fmla="*/ 140043 w 1721708"/>
                <a:gd name="connsiteY96" fmla="*/ 1227438 h 1680519"/>
                <a:gd name="connsiteX97" fmla="*/ 98854 w 1721708"/>
                <a:gd name="connsiteY97" fmla="*/ 1276865 h 1680519"/>
                <a:gd name="connsiteX98" fmla="*/ 82378 w 1721708"/>
                <a:gd name="connsiteY98" fmla="*/ 1301578 h 1680519"/>
                <a:gd name="connsiteX99" fmla="*/ 24713 w 1721708"/>
                <a:gd name="connsiteY99" fmla="*/ 1351005 h 1680519"/>
                <a:gd name="connsiteX100" fmla="*/ 0 w 1721708"/>
                <a:gd name="connsiteY100" fmla="*/ 1351005 h 168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721708" h="1680519">
                  <a:moveTo>
                    <a:pt x="1548713" y="1680519"/>
                  </a:moveTo>
                  <a:cubicBezTo>
                    <a:pt x="1532637" y="1600141"/>
                    <a:pt x="1534206" y="1630070"/>
                    <a:pt x="1556951" y="1499287"/>
                  </a:cubicBezTo>
                  <a:cubicBezTo>
                    <a:pt x="1558776" y="1488795"/>
                    <a:pt x="1576634" y="1442749"/>
                    <a:pt x="1581664" y="1425146"/>
                  </a:cubicBezTo>
                  <a:cubicBezTo>
                    <a:pt x="1587156" y="1405924"/>
                    <a:pt x="1591023" y="1386162"/>
                    <a:pt x="1598140" y="1367481"/>
                  </a:cubicBezTo>
                  <a:cubicBezTo>
                    <a:pt x="1613030" y="1328396"/>
                    <a:pt x="1631091" y="1290594"/>
                    <a:pt x="1647567" y="1252151"/>
                  </a:cubicBezTo>
                  <a:lnTo>
                    <a:pt x="1672281" y="1194487"/>
                  </a:lnTo>
                  <a:cubicBezTo>
                    <a:pt x="1675027" y="1175265"/>
                    <a:pt x="1676450" y="1155808"/>
                    <a:pt x="1680518" y="1136822"/>
                  </a:cubicBezTo>
                  <a:cubicBezTo>
                    <a:pt x="1684707" y="1117275"/>
                    <a:pt x="1692145" y="1098551"/>
                    <a:pt x="1696994" y="1079157"/>
                  </a:cubicBezTo>
                  <a:cubicBezTo>
                    <a:pt x="1714234" y="1010198"/>
                    <a:pt x="1712534" y="1011567"/>
                    <a:pt x="1721708" y="947351"/>
                  </a:cubicBezTo>
                  <a:cubicBezTo>
                    <a:pt x="1718962" y="864973"/>
                    <a:pt x="1723952" y="781971"/>
                    <a:pt x="1713470" y="700216"/>
                  </a:cubicBezTo>
                  <a:cubicBezTo>
                    <a:pt x="1710031" y="673391"/>
                    <a:pt x="1690815" y="651083"/>
                    <a:pt x="1680518" y="626076"/>
                  </a:cubicBezTo>
                  <a:cubicBezTo>
                    <a:pt x="1661826" y="580682"/>
                    <a:pt x="1659930" y="556063"/>
                    <a:pt x="1631091" y="518984"/>
                  </a:cubicBezTo>
                  <a:cubicBezTo>
                    <a:pt x="1613622" y="496523"/>
                    <a:pt x="1588303" y="477498"/>
                    <a:pt x="1565189" y="461319"/>
                  </a:cubicBezTo>
                  <a:cubicBezTo>
                    <a:pt x="1515485" y="426527"/>
                    <a:pt x="1527307" y="434141"/>
                    <a:pt x="1482810" y="411892"/>
                  </a:cubicBezTo>
                  <a:cubicBezTo>
                    <a:pt x="1447113" y="420130"/>
                    <a:pt x="1409196" y="421726"/>
                    <a:pt x="1375718" y="436605"/>
                  </a:cubicBezTo>
                  <a:cubicBezTo>
                    <a:pt x="1357975" y="444491"/>
                    <a:pt x="1346179" y="462261"/>
                    <a:pt x="1334529" y="477795"/>
                  </a:cubicBezTo>
                  <a:cubicBezTo>
                    <a:pt x="1309257" y="511491"/>
                    <a:pt x="1293245" y="554904"/>
                    <a:pt x="1276864" y="593124"/>
                  </a:cubicBezTo>
                  <a:cubicBezTo>
                    <a:pt x="1264612" y="678899"/>
                    <a:pt x="1261098" y="667374"/>
                    <a:pt x="1285102" y="782595"/>
                  </a:cubicBezTo>
                  <a:cubicBezTo>
                    <a:pt x="1289887" y="805563"/>
                    <a:pt x="1302397" y="826240"/>
                    <a:pt x="1309816" y="848497"/>
                  </a:cubicBezTo>
                  <a:cubicBezTo>
                    <a:pt x="1316138" y="867462"/>
                    <a:pt x="1320799" y="886940"/>
                    <a:pt x="1326291" y="906162"/>
                  </a:cubicBezTo>
                  <a:cubicBezTo>
                    <a:pt x="1329037" y="928130"/>
                    <a:pt x="1330449" y="950306"/>
                    <a:pt x="1334529" y="972065"/>
                  </a:cubicBezTo>
                  <a:cubicBezTo>
                    <a:pt x="1338702" y="994321"/>
                    <a:pt x="1350319" y="1015335"/>
                    <a:pt x="1351005" y="1037968"/>
                  </a:cubicBezTo>
                  <a:cubicBezTo>
                    <a:pt x="1353086" y="1106640"/>
                    <a:pt x="1354062" y="1176145"/>
                    <a:pt x="1342767" y="1243914"/>
                  </a:cubicBezTo>
                  <a:cubicBezTo>
                    <a:pt x="1338708" y="1268270"/>
                    <a:pt x="1283670" y="1304682"/>
                    <a:pt x="1268627" y="1318054"/>
                  </a:cubicBezTo>
                  <a:cubicBezTo>
                    <a:pt x="1257017" y="1328374"/>
                    <a:pt x="1247805" y="1341301"/>
                    <a:pt x="1235675" y="1351005"/>
                  </a:cubicBezTo>
                  <a:cubicBezTo>
                    <a:pt x="1220213" y="1363375"/>
                    <a:pt x="1202470" y="1372602"/>
                    <a:pt x="1186248" y="1383957"/>
                  </a:cubicBezTo>
                  <a:cubicBezTo>
                    <a:pt x="1175000" y="1391830"/>
                    <a:pt x="1165070" y="1401606"/>
                    <a:pt x="1153297" y="1408670"/>
                  </a:cubicBezTo>
                  <a:cubicBezTo>
                    <a:pt x="1007594" y="1496092"/>
                    <a:pt x="1166184" y="1391841"/>
                    <a:pt x="1079156" y="1449860"/>
                  </a:cubicBezTo>
                  <a:cubicBezTo>
                    <a:pt x="1065426" y="1447114"/>
                    <a:pt x="1047079" y="1452253"/>
                    <a:pt x="1037967" y="1441622"/>
                  </a:cubicBezTo>
                  <a:cubicBezTo>
                    <a:pt x="1027097" y="1428940"/>
                    <a:pt x="1029729" y="1408898"/>
                    <a:pt x="1029729" y="1392195"/>
                  </a:cubicBezTo>
                  <a:cubicBezTo>
                    <a:pt x="1029729" y="1353654"/>
                    <a:pt x="1032250" y="1314980"/>
                    <a:pt x="1037967" y="1276865"/>
                  </a:cubicBezTo>
                  <a:cubicBezTo>
                    <a:pt x="1040543" y="1259690"/>
                    <a:pt x="1048602" y="1243793"/>
                    <a:pt x="1054443" y="1227438"/>
                  </a:cubicBezTo>
                  <a:cubicBezTo>
                    <a:pt x="1074424" y="1171491"/>
                    <a:pt x="1077457" y="1161161"/>
                    <a:pt x="1103870" y="1112108"/>
                  </a:cubicBezTo>
                  <a:cubicBezTo>
                    <a:pt x="1114366" y="1092616"/>
                    <a:pt x="1126920" y="1074244"/>
                    <a:pt x="1136821" y="1054443"/>
                  </a:cubicBezTo>
                  <a:cubicBezTo>
                    <a:pt x="1148916" y="1030254"/>
                    <a:pt x="1155711" y="1003404"/>
                    <a:pt x="1169773" y="980303"/>
                  </a:cubicBezTo>
                  <a:cubicBezTo>
                    <a:pt x="1194337" y="939948"/>
                    <a:pt x="1233541" y="908396"/>
                    <a:pt x="1252151" y="864973"/>
                  </a:cubicBezTo>
                  <a:cubicBezTo>
                    <a:pt x="1268627" y="826530"/>
                    <a:pt x="1285347" y="788190"/>
                    <a:pt x="1301578" y="749643"/>
                  </a:cubicBezTo>
                  <a:cubicBezTo>
                    <a:pt x="1307316" y="736014"/>
                    <a:pt x="1318054" y="708454"/>
                    <a:pt x="1318054" y="708454"/>
                  </a:cubicBezTo>
                  <a:cubicBezTo>
                    <a:pt x="1320800" y="691978"/>
                    <a:pt x="1323303" y="675460"/>
                    <a:pt x="1326291" y="659027"/>
                  </a:cubicBezTo>
                  <a:cubicBezTo>
                    <a:pt x="1328796" y="645251"/>
                    <a:pt x="1332400" y="631677"/>
                    <a:pt x="1334529" y="617838"/>
                  </a:cubicBezTo>
                  <a:cubicBezTo>
                    <a:pt x="1337895" y="595957"/>
                    <a:pt x="1339401" y="573816"/>
                    <a:pt x="1342767" y="551935"/>
                  </a:cubicBezTo>
                  <a:cubicBezTo>
                    <a:pt x="1347838" y="518972"/>
                    <a:pt x="1359912" y="475118"/>
                    <a:pt x="1367481" y="444843"/>
                  </a:cubicBezTo>
                  <a:cubicBezTo>
                    <a:pt x="1379260" y="350604"/>
                    <a:pt x="1381787" y="362885"/>
                    <a:pt x="1367481" y="238897"/>
                  </a:cubicBezTo>
                  <a:cubicBezTo>
                    <a:pt x="1364579" y="213748"/>
                    <a:pt x="1360644" y="188166"/>
                    <a:pt x="1351005" y="164757"/>
                  </a:cubicBezTo>
                  <a:cubicBezTo>
                    <a:pt x="1341142" y="140803"/>
                    <a:pt x="1330541" y="114397"/>
                    <a:pt x="1309816" y="98854"/>
                  </a:cubicBezTo>
                  <a:lnTo>
                    <a:pt x="1276864" y="74141"/>
                  </a:lnTo>
                  <a:cubicBezTo>
                    <a:pt x="1271372" y="65903"/>
                    <a:pt x="1267390" y="56428"/>
                    <a:pt x="1260389" y="49427"/>
                  </a:cubicBezTo>
                  <a:cubicBezTo>
                    <a:pt x="1225702" y="14739"/>
                    <a:pt x="1198778" y="36305"/>
                    <a:pt x="1145059" y="41189"/>
                  </a:cubicBezTo>
                  <a:cubicBezTo>
                    <a:pt x="1128583" y="52173"/>
                    <a:pt x="1112496" y="63763"/>
                    <a:pt x="1095632" y="74141"/>
                  </a:cubicBezTo>
                  <a:cubicBezTo>
                    <a:pt x="1076778" y="85744"/>
                    <a:pt x="1055485" y="93555"/>
                    <a:pt x="1037967" y="107092"/>
                  </a:cubicBezTo>
                  <a:cubicBezTo>
                    <a:pt x="994838" y="140419"/>
                    <a:pt x="952941" y="175643"/>
                    <a:pt x="914400" y="214184"/>
                  </a:cubicBezTo>
                  <a:cubicBezTo>
                    <a:pt x="895178" y="233406"/>
                    <a:pt x="872411" y="249641"/>
                    <a:pt x="856735" y="271849"/>
                  </a:cubicBezTo>
                  <a:cubicBezTo>
                    <a:pt x="839031" y="296930"/>
                    <a:pt x="828015" y="326173"/>
                    <a:pt x="815546" y="354227"/>
                  </a:cubicBezTo>
                  <a:cubicBezTo>
                    <a:pt x="803208" y="381987"/>
                    <a:pt x="792543" y="414999"/>
                    <a:pt x="782594" y="444843"/>
                  </a:cubicBezTo>
                  <a:cubicBezTo>
                    <a:pt x="785340" y="524476"/>
                    <a:pt x="785862" y="604216"/>
                    <a:pt x="790832" y="683741"/>
                  </a:cubicBezTo>
                  <a:cubicBezTo>
                    <a:pt x="791374" y="692407"/>
                    <a:pt x="797186" y="699977"/>
                    <a:pt x="799070" y="708454"/>
                  </a:cubicBezTo>
                  <a:cubicBezTo>
                    <a:pt x="802693" y="724759"/>
                    <a:pt x="800613" y="742578"/>
                    <a:pt x="807308" y="757881"/>
                  </a:cubicBezTo>
                  <a:cubicBezTo>
                    <a:pt x="820143" y="787219"/>
                    <a:pt x="841183" y="812267"/>
                    <a:pt x="856735" y="840260"/>
                  </a:cubicBezTo>
                  <a:cubicBezTo>
                    <a:pt x="896073" y="911069"/>
                    <a:pt x="884984" y="898524"/>
                    <a:pt x="914400" y="972065"/>
                  </a:cubicBezTo>
                  <a:cubicBezTo>
                    <a:pt x="922167" y="991482"/>
                    <a:pt x="930875" y="1010508"/>
                    <a:pt x="939113" y="1029730"/>
                  </a:cubicBezTo>
                  <a:cubicBezTo>
                    <a:pt x="952404" y="1149341"/>
                    <a:pt x="955348" y="1142054"/>
                    <a:pt x="939113" y="1309816"/>
                  </a:cubicBezTo>
                  <a:cubicBezTo>
                    <a:pt x="936911" y="1332573"/>
                    <a:pt x="909086" y="1390532"/>
                    <a:pt x="897924" y="1408670"/>
                  </a:cubicBezTo>
                  <a:cubicBezTo>
                    <a:pt x="885544" y="1428788"/>
                    <a:pt x="873438" y="1449632"/>
                    <a:pt x="856735" y="1466335"/>
                  </a:cubicBezTo>
                  <a:cubicBezTo>
                    <a:pt x="831869" y="1491201"/>
                    <a:pt x="802007" y="1510512"/>
                    <a:pt x="774356" y="1532238"/>
                  </a:cubicBezTo>
                  <a:cubicBezTo>
                    <a:pt x="735149" y="1563044"/>
                    <a:pt x="752415" y="1554198"/>
                    <a:pt x="708454" y="1565189"/>
                  </a:cubicBezTo>
                  <a:cubicBezTo>
                    <a:pt x="680994" y="1562443"/>
                    <a:pt x="653351" y="1561147"/>
                    <a:pt x="626075" y="1556951"/>
                  </a:cubicBezTo>
                  <a:cubicBezTo>
                    <a:pt x="617493" y="1555631"/>
                    <a:pt x="608142" y="1554138"/>
                    <a:pt x="601362" y="1548714"/>
                  </a:cubicBezTo>
                  <a:cubicBezTo>
                    <a:pt x="593631" y="1542529"/>
                    <a:pt x="589314" y="1532856"/>
                    <a:pt x="584886" y="1524000"/>
                  </a:cubicBezTo>
                  <a:cubicBezTo>
                    <a:pt x="581003" y="1516233"/>
                    <a:pt x="579394" y="1507525"/>
                    <a:pt x="576648" y="1499287"/>
                  </a:cubicBezTo>
                  <a:cubicBezTo>
                    <a:pt x="582140" y="1455352"/>
                    <a:pt x="582791" y="1410536"/>
                    <a:pt x="593124" y="1367481"/>
                  </a:cubicBezTo>
                  <a:cubicBezTo>
                    <a:pt x="599435" y="1341184"/>
                    <a:pt x="616447" y="1318613"/>
                    <a:pt x="626075" y="1293341"/>
                  </a:cubicBezTo>
                  <a:cubicBezTo>
                    <a:pt x="638440" y="1260883"/>
                    <a:pt x="648043" y="1227438"/>
                    <a:pt x="659027" y="1194487"/>
                  </a:cubicBezTo>
                  <a:cubicBezTo>
                    <a:pt x="662158" y="1185094"/>
                    <a:pt x="671481" y="1178820"/>
                    <a:pt x="675502" y="1169773"/>
                  </a:cubicBezTo>
                  <a:cubicBezTo>
                    <a:pt x="682555" y="1153903"/>
                    <a:pt x="684925" y="1136216"/>
                    <a:pt x="691978" y="1120346"/>
                  </a:cubicBezTo>
                  <a:cubicBezTo>
                    <a:pt x="695999" y="1111299"/>
                    <a:pt x="703713" y="1104324"/>
                    <a:pt x="708454" y="1095632"/>
                  </a:cubicBezTo>
                  <a:cubicBezTo>
                    <a:pt x="736686" y="1043873"/>
                    <a:pt x="772188" y="995046"/>
                    <a:pt x="790832" y="939114"/>
                  </a:cubicBezTo>
                  <a:cubicBezTo>
                    <a:pt x="793578" y="930876"/>
                    <a:pt x="795187" y="922167"/>
                    <a:pt x="799070" y="914400"/>
                  </a:cubicBezTo>
                  <a:cubicBezTo>
                    <a:pt x="806230" y="900079"/>
                    <a:pt x="817476" y="887928"/>
                    <a:pt x="823783" y="873211"/>
                  </a:cubicBezTo>
                  <a:cubicBezTo>
                    <a:pt x="842267" y="830082"/>
                    <a:pt x="860319" y="786522"/>
                    <a:pt x="873210" y="741405"/>
                  </a:cubicBezTo>
                  <a:cubicBezTo>
                    <a:pt x="895907" y="661969"/>
                    <a:pt x="884838" y="703135"/>
                    <a:pt x="906162" y="617838"/>
                  </a:cubicBezTo>
                  <a:cubicBezTo>
                    <a:pt x="920831" y="485819"/>
                    <a:pt x="932947" y="407845"/>
                    <a:pt x="906162" y="247135"/>
                  </a:cubicBezTo>
                  <a:cubicBezTo>
                    <a:pt x="899890" y="209506"/>
                    <a:pt x="872328" y="178070"/>
                    <a:pt x="848497" y="148281"/>
                  </a:cubicBezTo>
                  <a:cubicBezTo>
                    <a:pt x="837513" y="134551"/>
                    <a:pt x="827979" y="119525"/>
                    <a:pt x="815546" y="107092"/>
                  </a:cubicBezTo>
                  <a:cubicBezTo>
                    <a:pt x="786032" y="77579"/>
                    <a:pt x="760458" y="60568"/>
                    <a:pt x="724929" y="41189"/>
                  </a:cubicBezTo>
                  <a:cubicBezTo>
                    <a:pt x="708758" y="32368"/>
                    <a:pt x="692605" y="23317"/>
                    <a:pt x="675502" y="16476"/>
                  </a:cubicBezTo>
                  <a:cubicBezTo>
                    <a:pt x="663867" y="11822"/>
                    <a:pt x="610492" y="1826"/>
                    <a:pt x="601362" y="0"/>
                  </a:cubicBezTo>
                  <a:cubicBezTo>
                    <a:pt x="577822" y="4708"/>
                    <a:pt x="463579" y="16286"/>
                    <a:pt x="428367" y="49427"/>
                  </a:cubicBezTo>
                  <a:cubicBezTo>
                    <a:pt x="394315" y="81476"/>
                    <a:pt x="358664" y="114694"/>
                    <a:pt x="337751" y="156519"/>
                  </a:cubicBezTo>
                  <a:cubicBezTo>
                    <a:pt x="318701" y="194619"/>
                    <a:pt x="303245" y="223109"/>
                    <a:pt x="288324" y="263611"/>
                  </a:cubicBezTo>
                  <a:cubicBezTo>
                    <a:pt x="259912" y="340732"/>
                    <a:pt x="261151" y="339354"/>
                    <a:pt x="247135" y="395416"/>
                  </a:cubicBezTo>
                  <a:cubicBezTo>
                    <a:pt x="244389" y="450335"/>
                    <a:pt x="240615" y="505212"/>
                    <a:pt x="238897" y="560173"/>
                  </a:cubicBezTo>
                  <a:cubicBezTo>
                    <a:pt x="235122" y="680967"/>
                    <a:pt x="235588" y="801886"/>
                    <a:pt x="230659" y="922638"/>
                  </a:cubicBezTo>
                  <a:cubicBezTo>
                    <a:pt x="230088" y="936628"/>
                    <a:pt x="224723" y="950016"/>
                    <a:pt x="222421" y="963827"/>
                  </a:cubicBezTo>
                  <a:cubicBezTo>
                    <a:pt x="193039" y="1140116"/>
                    <a:pt x="243748" y="878520"/>
                    <a:pt x="189470" y="1095632"/>
                  </a:cubicBezTo>
                  <a:cubicBezTo>
                    <a:pt x="181604" y="1127098"/>
                    <a:pt x="180268" y="1138749"/>
                    <a:pt x="164756" y="1169773"/>
                  </a:cubicBezTo>
                  <a:cubicBezTo>
                    <a:pt x="160328" y="1178628"/>
                    <a:pt x="153773" y="1186249"/>
                    <a:pt x="148281" y="1194487"/>
                  </a:cubicBezTo>
                  <a:cubicBezTo>
                    <a:pt x="145535" y="1205471"/>
                    <a:pt x="144503" y="1217032"/>
                    <a:pt x="140043" y="1227438"/>
                  </a:cubicBezTo>
                  <a:cubicBezTo>
                    <a:pt x="129216" y="1252699"/>
                    <a:pt x="116316" y="1255911"/>
                    <a:pt x="98854" y="1276865"/>
                  </a:cubicBezTo>
                  <a:cubicBezTo>
                    <a:pt x="92516" y="1284471"/>
                    <a:pt x="88716" y="1293972"/>
                    <a:pt x="82378" y="1301578"/>
                  </a:cubicBezTo>
                  <a:cubicBezTo>
                    <a:pt x="71825" y="1314241"/>
                    <a:pt x="38855" y="1344944"/>
                    <a:pt x="24713" y="1351005"/>
                  </a:cubicBezTo>
                  <a:cubicBezTo>
                    <a:pt x="17141" y="1354250"/>
                    <a:pt x="8238" y="1351005"/>
                    <a:pt x="0" y="1351005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4240275" y="5123935"/>
              <a:ext cx="1198104" cy="881449"/>
            </a:xfrm>
            <a:custGeom>
              <a:avLst/>
              <a:gdLst>
                <a:gd name="connsiteX0" fmla="*/ 166968 w 1198104"/>
                <a:gd name="connsiteY0" fmla="*/ 774357 h 881449"/>
                <a:gd name="connsiteX1" fmla="*/ 175206 w 1198104"/>
                <a:gd name="connsiteY1" fmla="*/ 650789 h 881449"/>
                <a:gd name="connsiteX2" fmla="*/ 348201 w 1198104"/>
                <a:gd name="connsiteY2" fmla="*/ 527222 h 881449"/>
                <a:gd name="connsiteX3" fmla="*/ 381152 w 1198104"/>
                <a:gd name="connsiteY3" fmla="*/ 518984 h 881449"/>
                <a:gd name="connsiteX4" fmla="*/ 405866 w 1198104"/>
                <a:gd name="connsiteY4" fmla="*/ 510746 h 881449"/>
                <a:gd name="connsiteX5" fmla="*/ 389390 w 1198104"/>
                <a:gd name="connsiteY5" fmla="*/ 486033 h 881449"/>
                <a:gd name="connsiteX6" fmla="*/ 364676 w 1198104"/>
                <a:gd name="connsiteY6" fmla="*/ 477795 h 881449"/>
                <a:gd name="connsiteX7" fmla="*/ 307011 w 1198104"/>
                <a:gd name="connsiteY7" fmla="*/ 453081 h 881449"/>
                <a:gd name="connsiteX8" fmla="*/ 183444 w 1198104"/>
                <a:gd name="connsiteY8" fmla="*/ 420130 h 881449"/>
                <a:gd name="connsiteX9" fmla="*/ 150493 w 1198104"/>
                <a:gd name="connsiteY9" fmla="*/ 411892 h 881449"/>
                <a:gd name="connsiteX10" fmla="*/ 76352 w 1198104"/>
                <a:gd name="connsiteY10" fmla="*/ 395416 h 881449"/>
                <a:gd name="connsiteX11" fmla="*/ 10449 w 1198104"/>
                <a:gd name="connsiteY11" fmla="*/ 370703 h 881449"/>
                <a:gd name="connsiteX12" fmla="*/ 10449 w 1198104"/>
                <a:gd name="connsiteY12" fmla="*/ 296562 h 881449"/>
                <a:gd name="connsiteX13" fmla="*/ 134017 w 1198104"/>
                <a:gd name="connsiteY13" fmla="*/ 197708 h 881449"/>
                <a:gd name="connsiteX14" fmla="*/ 282298 w 1198104"/>
                <a:gd name="connsiteY14" fmla="*/ 148281 h 881449"/>
                <a:gd name="connsiteX15" fmla="*/ 381152 w 1198104"/>
                <a:gd name="connsiteY15" fmla="*/ 115330 h 881449"/>
                <a:gd name="connsiteX16" fmla="*/ 504720 w 1198104"/>
                <a:gd name="connsiteY16" fmla="*/ 90616 h 881449"/>
                <a:gd name="connsiteX17" fmla="*/ 562384 w 1198104"/>
                <a:gd name="connsiteY17" fmla="*/ 74141 h 881449"/>
                <a:gd name="connsiteX18" fmla="*/ 496482 w 1198104"/>
                <a:gd name="connsiteY18" fmla="*/ 41189 h 881449"/>
                <a:gd name="connsiteX19" fmla="*/ 438817 w 1198104"/>
                <a:gd name="connsiteY19" fmla="*/ 32951 h 881449"/>
                <a:gd name="connsiteX20" fmla="*/ 389390 w 1198104"/>
                <a:gd name="connsiteY20" fmla="*/ 16476 h 881449"/>
                <a:gd name="connsiteX21" fmla="*/ 414103 w 1198104"/>
                <a:gd name="connsiteY21" fmla="*/ 8238 h 881449"/>
                <a:gd name="connsiteX22" fmla="*/ 578860 w 1198104"/>
                <a:gd name="connsiteY22" fmla="*/ 0 h 881449"/>
                <a:gd name="connsiteX23" fmla="*/ 438817 w 1198104"/>
                <a:gd name="connsiteY23" fmla="*/ 16476 h 881449"/>
                <a:gd name="connsiteX24" fmla="*/ 414103 w 1198104"/>
                <a:gd name="connsiteY24" fmla="*/ 24714 h 881449"/>
                <a:gd name="connsiteX25" fmla="*/ 455293 w 1198104"/>
                <a:gd name="connsiteY25" fmla="*/ 57665 h 881449"/>
                <a:gd name="connsiteX26" fmla="*/ 480006 w 1198104"/>
                <a:gd name="connsiteY26" fmla="*/ 74141 h 881449"/>
                <a:gd name="connsiteX27" fmla="*/ 562384 w 1198104"/>
                <a:gd name="connsiteY27" fmla="*/ 98854 h 881449"/>
                <a:gd name="connsiteX28" fmla="*/ 587098 w 1198104"/>
                <a:gd name="connsiteY28" fmla="*/ 107092 h 881449"/>
                <a:gd name="connsiteX29" fmla="*/ 653001 w 1198104"/>
                <a:gd name="connsiteY29" fmla="*/ 123568 h 881449"/>
                <a:gd name="connsiteX30" fmla="*/ 685952 w 1198104"/>
                <a:gd name="connsiteY30" fmla="*/ 140043 h 881449"/>
                <a:gd name="connsiteX31" fmla="*/ 710666 w 1198104"/>
                <a:gd name="connsiteY31" fmla="*/ 148281 h 881449"/>
                <a:gd name="connsiteX32" fmla="*/ 570622 w 1198104"/>
                <a:gd name="connsiteY32" fmla="*/ 197708 h 881449"/>
                <a:gd name="connsiteX33" fmla="*/ 471768 w 1198104"/>
                <a:gd name="connsiteY33" fmla="*/ 238897 h 881449"/>
                <a:gd name="connsiteX34" fmla="*/ 447055 w 1198104"/>
                <a:gd name="connsiteY34" fmla="*/ 247135 h 881449"/>
                <a:gd name="connsiteX35" fmla="*/ 331725 w 1198104"/>
                <a:gd name="connsiteY35" fmla="*/ 304800 h 881449"/>
                <a:gd name="connsiteX36" fmla="*/ 315249 w 1198104"/>
                <a:gd name="connsiteY36" fmla="*/ 329514 h 881449"/>
                <a:gd name="connsiteX37" fmla="*/ 364676 w 1198104"/>
                <a:gd name="connsiteY37" fmla="*/ 420130 h 881449"/>
                <a:gd name="connsiteX38" fmla="*/ 463530 w 1198104"/>
                <a:gd name="connsiteY38" fmla="*/ 486033 h 881449"/>
                <a:gd name="connsiteX39" fmla="*/ 488244 w 1198104"/>
                <a:gd name="connsiteY39" fmla="*/ 502508 h 881449"/>
                <a:gd name="connsiteX40" fmla="*/ 570622 w 1198104"/>
                <a:gd name="connsiteY40" fmla="*/ 543697 h 881449"/>
                <a:gd name="connsiteX41" fmla="*/ 595336 w 1198104"/>
                <a:gd name="connsiteY41" fmla="*/ 560173 h 881449"/>
                <a:gd name="connsiteX42" fmla="*/ 727141 w 1198104"/>
                <a:gd name="connsiteY42" fmla="*/ 601362 h 881449"/>
                <a:gd name="connsiteX43" fmla="*/ 718903 w 1198104"/>
                <a:gd name="connsiteY43" fmla="*/ 642551 h 881449"/>
                <a:gd name="connsiteX44" fmla="*/ 694190 w 1198104"/>
                <a:gd name="connsiteY44" fmla="*/ 659027 h 881449"/>
                <a:gd name="connsiteX45" fmla="*/ 653001 w 1198104"/>
                <a:gd name="connsiteY45" fmla="*/ 691979 h 881449"/>
                <a:gd name="connsiteX46" fmla="*/ 628287 w 1198104"/>
                <a:gd name="connsiteY46" fmla="*/ 733168 h 881449"/>
                <a:gd name="connsiteX47" fmla="*/ 587098 w 1198104"/>
                <a:gd name="connsiteY47" fmla="*/ 782595 h 881449"/>
                <a:gd name="connsiteX48" fmla="*/ 628287 w 1198104"/>
                <a:gd name="connsiteY48" fmla="*/ 840260 h 881449"/>
                <a:gd name="connsiteX49" fmla="*/ 760093 w 1198104"/>
                <a:gd name="connsiteY49" fmla="*/ 864973 h 881449"/>
                <a:gd name="connsiteX50" fmla="*/ 793044 w 1198104"/>
                <a:gd name="connsiteY50" fmla="*/ 881449 h 881449"/>
                <a:gd name="connsiteX51" fmla="*/ 1122557 w 1198104"/>
                <a:gd name="connsiteY51" fmla="*/ 856735 h 881449"/>
                <a:gd name="connsiteX52" fmla="*/ 1188460 w 1198104"/>
                <a:gd name="connsiteY52" fmla="*/ 832022 h 881449"/>
                <a:gd name="connsiteX53" fmla="*/ 1196698 w 1198104"/>
                <a:gd name="connsiteY53" fmla="*/ 790833 h 881449"/>
                <a:gd name="connsiteX54" fmla="*/ 1130795 w 1198104"/>
                <a:gd name="connsiteY54" fmla="*/ 741406 h 881449"/>
                <a:gd name="connsiteX55" fmla="*/ 1023703 w 1198104"/>
                <a:gd name="connsiteY55" fmla="*/ 700216 h 881449"/>
                <a:gd name="connsiteX56" fmla="*/ 990752 w 1198104"/>
                <a:gd name="connsiteY56" fmla="*/ 683741 h 881449"/>
                <a:gd name="connsiteX57" fmla="*/ 900136 w 1198104"/>
                <a:gd name="connsiteY57" fmla="*/ 650789 h 881449"/>
                <a:gd name="connsiteX58" fmla="*/ 875422 w 1198104"/>
                <a:gd name="connsiteY58" fmla="*/ 634314 h 881449"/>
                <a:gd name="connsiteX59" fmla="*/ 751855 w 1198104"/>
                <a:gd name="connsiteY59" fmla="*/ 584887 h 881449"/>
                <a:gd name="connsiteX60" fmla="*/ 727141 w 1198104"/>
                <a:gd name="connsiteY60" fmla="*/ 560173 h 881449"/>
                <a:gd name="connsiteX61" fmla="*/ 735379 w 1198104"/>
                <a:gd name="connsiteY61" fmla="*/ 502508 h 881449"/>
                <a:gd name="connsiteX62" fmla="*/ 784806 w 1198104"/>
                <a:gd name="connsiteY62" fmla="*/ 428368 h 881449"/>
                <a:gd name="connsiteX63" fmla="*/ 891898 w 1198104"/>
                <a:gd name="connsiteY63" fmla="*/ 345989 h 881449"/>
                <a:gd name="connsiteX64" fmla="*/ 916611 w 1198104"/>
                <a:gd name="connsiteY64" fmla="*/ 304800 h 881449"/>
                <a:gd name="connsiteX65" fmla="*/ 908374 w 1198104"/>
                <a:gd name="connsiteY65" fmla="*/ 230660 h 881449"/>
                <a:gd name="connsiteX66" fmla="*/ 842471 w 1198104"/>
                <a:gd name="connsiteY66" fmla="*/ 197708 h 881449"/>
                <a:gd name="connsiteX67" fmla="*/ 727141 w 1198104"/>
                <a:gd name="connsiteY67" fmla="*/ 131806 h 881449"/>
                <a:gd name="connsiteX68" fmla="*/ 710666 w 1198104"/>
                <a:gd name="connsiteY68" fmla="*/ 107092 h 881449"/>
                <a:gd name="connsiteX69" fmla="*/ 735379 w 1198104"/>
                <a:gd name="connsiteY69" fmla="*/ 98854 h 881449"/>
                <a:gd name="connsiteX70" fmla="*/ 793044 w 1198104"/>
                <a:gd name="connsiteY70" fmla="*/ 74141 h 881449"/>
                <a:gd name="connsiteX71" fmla="*/ 842471 w 1198104"/>
                <a:gd name="connsiteY71" fmla="*/ 49427 h 881449"/>
                <a:gd name="connsiteX72" fmla="*/ 891898 w 1198104"/>
                <a:gd name="connsiteY72" fmla="*/ 32951 h 881449"/>
                <a:gd name="connsiteX73" fmla="*/ 867184 w 1198104"/>
                <a:gd name="connsiteY73" fmla="*/ 16476 h 88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198104" h="881449">
                  <a:moveTo>
                    <a:pt x="166968" y="774357"/>
                  </a:moveTo>
                  <a:cubicBezTo>
                    <a:pt x="169714" y="733168"/>
                    <a:pt x="152583" y="685319"/>
                    <a:pt x="175206" y="650789"/>
                  </a:cubicBezTo>
                  <a:cubicBezTo>
                    <a:pt x="213457" y="592406"/>
                    <a:pt x="280293" y="546625"/>
                    <a:pt x="348201" y="527222"/>
                  </a:cubicBezTo>
                  <a:cubicBezTo>
                    <a:pt x="359087" y="524112"/>
                    <a:pt x="370266" y="522094"/>
                    <a:pt x="381152" y="518984"/>
                  </a:cubicBezTo>
                  <a:cubicBezTo>
                    <a:pt x="389501" y="516598"/>
                    <a:pt x="397628" y="513492"/>
                    <a:pt x="405866" y="510746"/>
                  </a:cubicBezTo>
                  <a:cubicBezTo>
                    <a:pt x="400374" y="502508"/>
                    <a:pt x="397121" y="492218"/>
                    <a:pt x="389390" y="486033"/>
                  </a:cubicBezTo>
                  <a:cubicBezTo>
                    <a:pt x="382609" y="480608"/>
                    <a:pt x="372739" y="481020"/>
                    <a:pt x="364676" y="477795"/>
                  </a:cubicBezTo>
                  <a:cubicBezTo>
                    <a:pt x="345259" y="470028"/>
                    <a:pt x="326939" y="459422"/>
                    <a:pt x="307011" y="453081"/>
                  </a:cubicBezTo>
                  <a:cubicBezTo>
                    <a:pt x="266389" y="440156"/>
                    <a:pt x="224669" y="430979"/>
                    <a:pt x="183444" y="420130"/>
                  </a:cubicBezTo>
                  <a:cubicBezTo>
                    <a:pt x="172495" y="417249"/>
                    <a:pt x="161545" y="414348"/>
                    <a:pt x="150493" y="411892"/>
                  </a:cubicBezTo>
                  <a:cubicBezTo>
                    <a:pt x="125779" y="406400"/>
                    <a:pt x="100913" y="401556"/>
                    <a:pt x="76352" y="395416"/>
                  </a:cubicBezTo>
                  <a:cubicBezTo>
                    <a:pt x="59127" y="391110"/>
                    <a:pt x="23057" y="375746"/>
                    <a:pt x="10449" y="370703"/>
                  </a:cubicBezTo>
                  <a:cubicBezTo>
                    <a:pt x="1261" y="343139"/>
                    <a:pt x="-7549" y="329557"/>
                    <a:pt x="10449" y="296562"/>
                  </a:cubicBezTo>
                  <a:cubicBezTo>
                    <a:pt x="26242" y="267609"/>
                    <a:pt x="120488" y="204472"/>
                    <a:pt x="134017" y="197708"/>
                  </a:cubicBezTo>
                  <a:cubicBezTo>
                    <a:pt x="251202" y="139116"/>
                    <a:pt x="212187" y="170191"/>
                    <a:pt x="282298" y="148281"/>
                  </a:cubicBezTo>
                  <a:cubicBezTo>
                    <a:pt x="315451" y="137921"/>
                    <a:pt x="347999" y="125690"/>
                    <a:pt x="381152" y="115330"/>
                  </a:cubicBezTo>
                  <a:cubicBezTo>
                    <a:pt x="417254" y="104048"/>
                    <a:pt x="475185" y="97179"/>
                    <a:pt x="504720" y="90616"/>
                  </a:cubicBezTo>
                  <a:cubicBezTo>
                    <a:pt x="524234" y="86280"/>
                    <a:pt x="543163" y="79633"/>
                    <a:pt x="562384" y="74141"/>
                  </a:cubicBezTo>
                  <a:cubicBezTo>
                    <a:pt x="537511" y="57558"/>
                    <a:pt x="528726" y="49250"/>
                    <a:pt x="496482" y="41189"/>
                  </a:cubicBezTo>
                  <a:cubicBezTo>
                    <a:pt x="477645" y="36480"/>
                    <a:pt x="458039" y="35697"/>
                    <a:pt x="438817" y="32951"/>
                  </a:cubicBezTo>
                  <a:cubicBezTo>
                    <a:pt x="422341" y="27459"/>
                    <a:pt x="401670" y="28756"/>
                    <a:pt x="389390" y="16476"/>
                  </a:cubicBezTo>
                  <a:cubicBezTo>
                    <a:pt x="383250" y="10336"/>
                    <a:pt x="405452" y="8990"/>
                    <a:pt x="414103" y="8238"/>
                  </a:cubicBezTo>
                  <a:cubicBezTo>
                    <a:pt x="468884" y="3474"/>
                    <a:pt x="523941" y="2746"/>
                    <a:pt x="578860" y="0"/>
                  </a:cubicBezTo>
                  <a:cubicBezTo>
                    <a:pt x="532179" y="5492"/>
                    <a:pt x="485300" y="9503"/>
                    <a:pt x="438817" y="16476"/>
                  </a:cubicBezTo>
                  <a:cubicBezTo>
                    <a:pt x="430229" y="17764"/>
                    <a:pt x="417987" y="16947"/>
                    <a:pt x="414103" y="24714"/>
                  </a:cubicBezTo>
                  <a:cubicBezTo>
                    <a:pt x="399658" y="53602"/>
                    <a:pt x="448161" y="55882"/>
                    <a:pt x="455293" y="57665"/>
                  </a:cubicBezTo>
                  <a:cubicBezTo>
                    <a:pt x="463531" y="63157"/>
                    <a:pt x="470765" y="70587"/>
                    <a:pt x="480006" y="74141"/>
                  </a:cubicBezTo>
                  <a:cubicBezTo>
                    <a:pt x="506763" y="84432"/>
                    <a:pt x="534983" y="90423"/>
                    <a:pt x="562384" y="98854"/>
                  </a:cubicBezTo>
                  <a:cubicBezTo>
                    <a:pt x="570684" y="101408"/>
                    <a:pt x="578720" y="104807"/>
                    <a:pt x="587098" y="107092"/>
                  </a:cubicBezTo>
                  <a:cubicBezTo>
                    <a:pt x="608944" y="113050"/>
                    <a:pt x="631519" y="116407"/>
                    <a:pt x="653001" y="123568"/>
                  </a:cubicBezTo>
                  <a:cubicBezTo>
                    <a:pt x="664651" y="127451"/>
                    <a:pt x="674665" y="135206"/>
                    <a:pt x="685952" y="140043"/>
                  </a:cubicBezTo>
                  <a:cubicBezTo>
                    <a:pt x="693934" y="143464"/>
                    <a:pt x="702428" y="145535"/>
                    <a:pt x="710666" y="148281"/>
                  </a:cubicBezTo>
                  <a:cubicBezTo>
                    <a:pt x="670343" y="208765"/>
                    <a:pt x="706217" y="167576"/>
                    <a:pt x="570622" y="197708"/>
                  </a:cubicBezTo>
                  <a:cubicBezTo>
                    <a:pt x="545275" y="203341"/>
                    <a:pt x="475909" y="237171"/>
                    <a:pt x="471768" y="238897"/>
                  </a:cubicBezTo>
                  <a:cubicBezTo>
                    <a:pt x="463753" y="242237"/>
                    <a:pt x="454822" y="243252"/>
                    <a:pt x="447055" y="247135"/>
                  </a:cubicBezTo>
                  <a:cubicBezTo>
                    <a:pt x="295437" y="322946"/>
                    <a:pt x="481337" y="240682"/>
                    <a:pt x="331725" y="304800"/>
                  </a:cubicBezTo>
                  <a:cubicBezTo>
                    <a:pt x="326233" y="313038"/>
                    <a:pt x="316234" y="319662"/>
                    <a:pt x="315249" y="329514"/>
                  </a:cubicBezTo>
                  <a:cubicBezTo>
                    <a:pt x="309491" y="387093"/>
                    <a:pt x="323250" y="390888"/>
                    <a:pt x="364676" y="420130"/>
                  </a:cubicBezTo>
                  <a:cubicBezTo>
                    <a:pt x="397030" y="442968"/>
                    <a:pt x="430579" y="464066"/>
                    <a:pt x="463530" y="486033"/>
                  </a:cubicBezTo>
                  <a:cubicBezTo>
                    <a:pt x="471768" y="491525"/>
                    <a:pt x="479389" y="498080"/>
                    <a:pt x="488244" y="502508"/>
                  </a:cubicBezTo>
                  <a:cubicBezTo>
                    <a:pt x="515703" y="516238"/>
                    <a:pt x="543591" y="529142"/>
                    <a:pt x="570622" y="543697"/>
                  </a:cubicBezTo>
                  <a:cubicBezTo>
                    <a:pt x="579339" y="548391"/>
                    <a:pt x="586323" y="556076"/>
                    <a:pt x="595336" y="560173"/>
                  </a:cubicBezTo>
                  <a:cubicBezTo>
                    <a:pt x="648569" y="584370"/>
                    <a:pt x="671168" y="587369"/>
                    <a:pt x="727141" y="601362"/>
                  </a:cubicBezTo>
                  <a:cubicBezTo>
                    <a:pt x="724395" y="615092"/>
                    <a:pt x="725850" y="630394"/>
                    <a:pt x="718903" y="642551"/>
                  </a:cubicBezTo>
                  <a:cubicBezTo>
                    <a:pt x="713991" y="651147"/>
                    <a:pt x="702110" y="653087"/>
                    <a:pt x="694190" y="659027"/>
                  </a:cubicBezTo>
                  <a:cubicBezTo>
                    <a:pt x="680124" y="669577"/>
                    <a:pt x="666731" y="680995"/>
                    <a:pt x="653001" y="691979"/>
                  </a:cubicBezTo>
                  <a:cubicBezTo>
                    <a:pt x="644763" y="705709"/>
                    <a:pt x="638707" y="721011"/>
                    <a:pt x="628287" y="733168"/>
                  </a:cubicBezTo>
                  <a:cubicBezTo>
                    <a:pt x="572398" y="798371"/>
                    <a:pt x="633998" y="688795"/>
                    <a:pt x="587098" y="782595"/>
                  </a:cubicBezTo>
                  <a:cubicBezTo>
                    <a:pt x="600828" y="801817"/>
                    <a:pt x="606960" y="830104"/>
                    <a:pt x="628287" y="840260"/>
                  </a:cubicBezTo>
                  <a:cubicBezTo>
                    <a:pt x="668646" y="859478"/>
                    <a:pt x="716727" y="854131"/>
                    <a:pt x="760093" y="864973"/>
                  </a:cubicBezTo>
                  <a:cubicBezTo>
                    <a:pt x="772007" y="867951"/>
                    <a:pt x="782060" y="875957"/>
                    <a:pt x="793044" y="881449"/>
                  </a:cubicBezTo>
                  <a:cubicBezTo>
                    <a:pt x="967530" y="872017"/>
                    <a:pt x="1013179" y="896509"/>
                    <a:pt x="1122557" y="856735"/>
                  </a:cubicBezTo>
                  <a:cubicBezTo>
                    <a:pt x="1144606" y="848717"/>
                    <a:pt x="1166492" y="840260"/>
                    <a:pt x="1188460" y="832022"/>
                  </a:cubicBezTo>
                  <a:cubicBezTo>
                    <a:pt x="1191206" y="818292"/>
                    <a:pt x="1201898" y="803833"/>
                    <a:pt x="1196698" y="790833"/>
                  </a:cubicBezTo>
                  <a:cubicBezTo>
                    <a:pt x="1180884" y="751298"/>
                    <a:pt x="1159836" y="752296"/>
                    <a:pt x="1130795" y="741406"/>
                  </a:cubicBezTo>
                  <a:cubicBezTo>
                    <a:pt x="1094983" y="727977"/>
                    <a:pt x="1059069" y="714778"/>
                    <a:pt x="1023703" y="700216"/>
                  </a:cubicBezTo>
                  <a:cubicBezTo>
                    <a:pt x="1012348" y="695540"/>
                    <a:pt x="1002154" y="688302"/>
                    <a:pt x="990752" y="683741"/>
                  </a:cubicBezTo>
                  <a:cubicBezTo>
                    <a:pt x="960910" y="671804"/>
                    <a:pt x="929678" y="663450"/>
                    <a:pt x="900136" y="650789"/>
                  </a:cubicBezTo>
                  <a:cubicBezTo>
                    <a:pt x="891036" y="646889"/>
                    <a:pt x="884561" y="638122"/>
                    <a:pt x="875422" y="634314"/>
                  </a:cubicBezTo>
                  <a:cubicBezTo>
                    <a:pt x="692195" y="557970"/>
                    <a:pt x="889362" y="653639"/>
                    <a:pt x="751855" y="584887"/>
                  </a:cubicBezTo>
                  <a:cubicBezTo>
                    <a:pt x="743617" y="576649"/>
                    <a:pt x="729426" y="571597"/>
                    <a:pt x="727141" y="560173"/>
                  </a:cubicBezTo>
                  <a:cubicBezTo>
                    <a:pt x="723333" y="541133"/>
                    <a:pt x="730670" y="521345"/>
                    <a:pt x="735379" y="502508"/>
                  </a:cubicBezTo>
                  <a:cubicBezTo>
                    <a:pt x="745527" y="461916"/>
                    <a:pt x="754106" y="455998"/>
                    <a:pt x="784806" y="428368"/>
                  </a:cubicBezTo>
                  <a:cubicBezTo>
                    <a:pt x="828120" y="389385"/>
                    <a:pt x="843501" y="380559"/>
                    <a:pt x="891898" y="345989"/>
                  </a:cubicBezTo>
                  <a:cubicBezTo>
                    <a:pt x="900136" y="332259"/>
                    <a:pt x="910108" y="319431"/>
                    <a:pt x="916611" y="304800"/>
                  </a:cubicBezTo>
                  <a:cubicBezTo>
                    <a:pt x="926962" y="281511"/>
                    <a:pt x="930979" y="251005"/>
                    <a:pt x="908374" y="230660"/>
                  </a:cubicBezTo>
                  <a:cubicBezTo>
                    <a:pt x="890118" y="214230"/>
                    <a:pt x="864033" y="209469"/>
                    <a:pt x="842471" y="197708"/>
                  </a:cubicBezTo>
                  <a:cubicBezTo>
                    <a:pt x="803600" y="176506"/>
                    <a:pt x="727141" y="131806"/>
                    <a:pt x="727141" y="131806"/>
                  </a:cubicBezTo>
                  <a:cubicBezTo>
                    <a:pt x="721649" y="123568"/>
                    <a:pt x="708265" y="116697"/>
                    <a:pt x="710666" y="107092"/>
                  </a:cubicBezTo>
                  <a:cubicBezTo>
                    <a:pt x="712772" y="98668"/>
                    <a:pt x="727317" y="102079"/>
                    <a:pt x="735379" y="98854"/>
                  </a:cubicBezTo>
                  <a:cubicBezTo>
                    <a:pt x="754796" y="91087"/>
                    <a:pt x="774056" y="82905"/>
                    <a:pt x="793044" y="74141"/>
                  </a:cubicBezTo>
                  <a:cubicBezTo>
                    <a:pt x="809769" y="66422"/>
                    <a:pt x="825468" y="56512"/>
                    <a:pt x="842471" y="49427"/>
                  </a:cubicBezTo>
                  <a:cubicBezTo>
                    <a:pt x="858502" y="42747"/>
                    <a:pt x="875422" y="38443"/>
                    <a:pt x="891898" y="32951"/>
                  </a:cubicBezTo>
                  <a:lnTo>
                    <a:pt x="867184" y="16476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991226" y="4819650"/>
              <a:ext cx="772040" cy="1103356"/>
            </a:xfrm>
            <a:custGeom>
              <a:avLst/>
              <a:gdLst>
                <a:gd name="connsiteX0" fmla="*/ 134585 w 562953"/>
                <a:gd name="connsiteY0" fmla="*/ 930875 h 930875"/>
                <a:gd name="connsiteX1" fmla="*/ 52207 w 562953"/>
                <a:gd name="connsiteY1" fmla="*/ 593124 h 930875"/>
                <a:gd name="connsiteX2" fmla="*/ 19256 w 562953"/>
                <a:gd name="connsiteY2" fmla="*/ 494270 h 930875"/>
                <a:gd name="connsiteX3" fmla="*/ 11018 w 562953"/>
                <a:gd name="connsiteY3" fmla="*/ 469556 h 930875"/>
                <a:gd name="connsiteX4" fmla="*/ 2780 w 562953"/>
                <a:gd name="connsiteY4" fmla="*/ 411892 h 930875"/>
                <a:gd name="connsiteX5" fmla="*/ 27493 w 562953"/>
                <a:gd name="connsiteY5" fmla="*/ 436605 h 930875"/>
                <a:gd name="connsiteX6" fmla="*/ 52207 w 562953"/>
                <a:gd name="connsiteY6" fmla="*/ 527221 h 930875"/>
                <a:gd name="connsiteX7" fmla="*/ 93396 w 562953"/>
                <a:gd name="connsiteY7" fmla="*/ 626075 h 930875"/>
                <a:gd name="connsiteX8" fmla="*/ 109872 w 562953"/>
                <a:gd name="connsiteY8" fmla="*/ 650789 h 930875"/>
                <a:gd name="connsiteX9" fmla="*/ 159299 w 562953"/>
                <a:gd name="connsiteY9" fmla="*/ 724929 h 930875"/>
                <a:gd name="connsiteX10" fmla="*/ 159299 w 562953"/>
                <a:gd name="connsiteY10" fmla="*/ 255373 h 930875"/>
                <a:gd name="connsiteX11" fmla="*/ 192250 w 562953"/>
                <a:gd name="connsiteY11" fmla="*/ 354227 h 930875"/>
                <a:gd name="connsiteX12" fmla="*/ 225202 w 562953"/>
                <a:gd name="connsiteY12" fmla="*/ 444843 h 930875"/>
                <a:gd name="connsiteX13" fmla="*/ 233439 w 562953"/>
                <a:gd name="connsiteY13" fmla="*/ 469556 h 930875"/>
                <a:gd name="connsiteX14" fmla="*/ 282866 w 562953"/>
                <a:gd name="connsiteY14" fmla="*/ 576648 h 930875"/>
                <a:gd name="connsiteX15" fmla="*/ 291104 w 562953"/>
                <a:gd name="connsiteY15" fmla="*/ 601362 h 930875"/>
                <a:gd name="connsiteX16" fmla="*/ 266391 w 562953"/>
                <a:gd name="connsiteY16" fmla="*/ 461319 h 930875"/>
                <a:gd name="connsiteX17" fmla="*/ 200488 w 562953"/>
                <a:gd name="connsiteY17" fmla="*/ 280086 h 930875"/>
                <a:gd name="connsiteX18" fmla="*/ 192250 w 562953"/>
                <a:gd name="connsiteY18" fmla="*/ 214184 h 930875"/>
                <a:gd name="connsiteX19" fmla="*/ 184012 w 562953"/>
                <a:gd name="connsiteY19" fmla="*/ 189470 h 930875"/>
                <a:gd name="connsiteX20" fmla="*/ 192250 w 562953"/>
                <a:gd name="connsiteY20" fmla="*/ 222421 h 930875"/>
                <a:gd name="connsiteX21" fmla="*/ 216964 w 562953"/>
                <a:gd name="connsiteY21" fmla="*/ 288324 h 930875"/>
                <a:gd name="connsiteX22" fmla="*/ 241677 w 562953"/>
                <a:gd name="connsiteY22" fmla="*/ 321275 h 930875"/>
                <a:gd name="connsiteX23" fmla="*/ 282866 w 562953"/>
                <a:gd name="connsiteY23" fmla="*/ 411892 h 930875"/>
                <a:gd name="connsiteX24" fmla="*/ 348769 w 562953"/>
                <a:gd name="connsiteY24" fmla="*/ 535459 h 930875"/>
                <a:gd name="connsiteX25" fmla="*/ 357007 w 562953"/>
                <a:gd name="connsiteY25" fmla="*/ 280086 h 930875"/>
                <a:gd name="connsiteX26" fmla="*/ 348769 w 562953"/>
                <a:gd name="connsiteY26" fmla="*/ 181232 h 930875"/>
                <a:gd name="connsiteX27" fmla="*/ 340531 w 562953"/>
                <a:gd name="connsiteY27" fmla="*/ 131805 h 930875"/>
                <a:gd name="connsiteX28" fmla="*/ 348769 w 562953"/>
                <a:gd name="connsiteY28" fmla="*/ 164756 h 930875"/>
                <a:gd name="connsiteX29" fmla="*/ 389958 w 562953"/>
                <a:gd name="connsiteY29" fmla="*/ 280086 h 930875"/>
                <a:gd name="connsiteX30" fmla="*/ 414672 w 562953"/>
                <a:gd name="connsiteY30" fmla="*/ 337751 h 930875"/>
                <a:gd name="connsiteX31" fmla="*/ 431147 w 562953"/>
                <a:gd name="connsiteY31" fmla="*/ 362465 h 930875"/>
                <a:gd name="connsiteX32" fmla="*/ 464099 w 562953"/>
                <a:gd name="connsiteY32" fmla="*/ 436605 h 930875"/>
                <a:gd name="connsiteX33" fmla="*/ 530002 w 562953"/>
                <a:gd name="connsiteY33" fmla="*/ 543697 h 930875"/>
                <a:gd name="connsiteX34" fmla="*/ 505288 w 562953"/>
                <a:gd name="connsiteY34" fmla="*/ 387178 h 930875"/>
                <a:gd name="connsiteX35" fmla="*/ 488812 w 562953"/>
                <a:gd name="connsiteY35" fmla="*/ 354227 h 930875"/>
                <a:gd name="connsiteX36" fmla="*/ 464099 w 562953"/>
                <a:gd name="connsiteY36" fmla="*/ 263611 h 930875"/>
                <a:gd name="connsiteX37" fmla="*/ 447623 w 562953"/>
                <a:gd name="connsiteY37" fmla="*/ 238897 h 930875"/>
                <a:gd name="connsiteX38" fmla="*/ 406434 w 562953"/>
                <a:gd name="connsiteY38" fmla="*/ 123567 h 930875"/>
                <a:gd name="connsiteX39" fmla="*/ 398196 w 562953"/>
                <a:gd name="connsiteY39" fmla="*/ 74140 h 930875"/>
                <a:gd name="connsiteX40" fmla="*/ 389958 w 562953"/>
                <a:gd name="connsiteY40" fmla="*/ 32951 h 930875"/>
                <a:gd name="connsiteX41" fmla="*/ 406434 w 562953"/>
                <a:gd name="connsiteY41" fmla="*/ 148281 h 930875"/>
                <a:gd name="connsiteX42" fmla="*/ 414672 w 562953"/>
                <a:gd name="connsiteY42" fmla="*/ 181232 h 930875"/>
                <a:gd name="connsiteX43" fmla="*/ 455861 w 562953"/>
                <a:gd name="connsiteY43" fmla="*/ 280086 h 930875"/>
                <a:gd name="connsiteX44" fmla="*/ 464099 w 562953"/>
                <a:gd name="connsiteY44" fmla="*/ 313038 h 930875"/>
                <a:gd name="connsiteX45" fmla="*/ 521764 w 562953"/>
                <a:gd name="connsiteY45" fmla="*/ 436605 h 930875"/>
                <a:gd name="connsiteX46" fmla="*/ 554715 w 562953"/>
                <a:gd name="connsiteY46" fmla="*/ 535459 h 930875"/>
                <a:gd name="connsiteX47" fmla="*/ 562953 w 562953"/>
                <a:gd name="connsiteY47" fmla="*/ 510746 h 930875"/>
                <a:gd name="connsiteX48" fmla="*/ 554715 w 562953"/>
                <a:gd name="connsiteY48" fmla="*/ 477794 h 930875"/>
                <a:gd name="connsiteX49" fmla="*/ 538239 w 562953"/>
                <a:gd name="connsiteY49" fmla="*/ 420129 h 930875"/>
                <a:gd name="connsiteX50" fmla="*/ 505288 w 562953"/>
                <a:gd name="connsiteY50" fmla="*/ 321275 h 930875"/>
                <a:gd name="connsiteX51" fmla="*/ 464099 w 562953"/>
                <a:gd name="connsiteY51" fmla="*/ 189470 h 930875"/>
                <a:gd name="connsiteX52" fmla="*/ 447623 w 562953"/>
                <a:gd name="connsiteY52" fmla="*/ 164756 h 930875"/>
                <a:gd name="connsiteX53" fmla="*/ 431147 w 562953"/>
                <a:gd name="connsiteY53" fmla="*/ 90616 h 930875"/>
                <a:gd name="connsiteX54" fmla="*/ 422910 w 562953"/>
                <a:gd name="connsiteY54" fmla="*/ 41189 h 930875"/>
                <a:gd name="connsiteX55" fmla="*/ 414672 w 562953"/>
                <a:gd name="connsiteY55" fmla="*/ 0 h 930875"/>
                <a:gd name="connsiteX56" fmla="*/ 406434 w 562953"/>
                <a:gd name="connsiteY56" fmla="*/ 181232 h 930875"/>
                <a:gd name="connsiteX57" fmla="*/ 414672 w 562953"/>
                <a:gd name="connsiteY57" fmla="*/ 518984 h 930875"/>
                <a:gd name="connsiteX58" fmla="*/ 422910 w 562953"/>
                <a:gd name="connsiteY58" fmla="*/ 551935 h 930875"/>
                <a:gd name="connsiteX59" fmla="*/ 398196 w 562953"/>
                <a:gd name="connsiteY59" fmla="*/ 477794 h 930875"/>
                <a:gd name="connsiteX60" fmla="*/ 357007 w 562953"/>
                <a:gd name="connsiteY60" fmla="*/ 403654 h 930875"/>
                <a:gd name="connsiteX61" fmla="*/ 348769 w 562953"/>
                <a:gd name="connsiteY61" fmla="*/ 378940 h 930875"/>
                <a:gd name="connsiteX62" fmla="*/ 282866 w 562953"/>
                <a:gd name="connsiteY62" fmla="*/ 238897 h 930875"/>
                <a:gd name="connsiteX63" fmla="*/ 274629 w 562953"/>
                <a:gd name="connsiteY63" fmla="*/ 205946 h 930875"/>
                <a:gd name="connsiteX64" fmla="*/ 324056 w 562953"/>
                <a:gd name="connsiteY64" fmla="*/ 411892 h 930875"/>
                <a:gd name="connsiteX65" fmla="*/ 348769 w 562953"/>
                <a:gd name="connsiteY65" fmla="*/ 527221 h 930875"/>
                <a:gd name="connsiteX66" fmla="*/ 381720 w 562953"/>
                <a:gd name="connsiteY66" fmla="*/ 700216 h 930875"/>
                <a:gd name="connsiteX67" fmla="*/ 373483 w 562953"/>
                <a:gd name="connsiteY67" fmla="*/ 724929 h 930875"/>
                <a:gd name="connsiteX68" fmla="*/ 357007 w 562953"/>
                <a:gd name="connsiteY68" fmla="*/ 700216 h 930875"/>
                <a:gd name="connsiteX69" fmla="*/ 340531 w 562953"/>
                <a:gd name="connsiteY69" fmla="*/ 667265 h 930875"/>
                <a:gd name="connsiteX70" fmla="*/ 266391 w 562953"/>
                <a:gd name="connsiteY70" fmla="*/ 543697 h 930875"/>
                <a:gd name="connsiteX71" fmla="*/ 233439 w 562953"/>
                <a:gd name="connsiteY71" fmla="*/ 477794 h 930875"/>
                <a:gd name="connsiteX72" fmla="*/ 184012 w 562953"/>
                <a:gd name="connsiteY72" fmla="*/ 395416 h 930875"/>
                <a:gd name="connsiteX73" fmla="*/ 175774 w 562953"/>
                <a:gd name="connsiteY73" fmla="*/ 551935 h 930875"/>
                <a:gd name="connsiteX74" fmla="*/ 192250 w 562953"/>
                <a:gd name="connsiteY74" fmla="*/ 691978 h 930875"/>
                <a:gd name="connsiteX75" fmla="*/ 184012 w 562953"/>
                <a:gd name="connsiteY75" fmla="*/ 609600 h 930875"/>
                <a:gd name="connsiteX76" fmla="*/ 126347 w 562953"/>
                <a:gd name="connsiteY76" fmla="*/ 461319 h 930875"/>
                <a:gd name="connsiteX77" fmla="*/ 93396 w 562953"/>
                <a:gd name="connsiteY77" fmla="*/ 354227 h 930875"/>
                <a:gd name="connsiteX78" fmla="*/ 101634 w 562953"/>
                <a:gd name="connsiteY78" fmla="*/ 420129 h 930875"/>
                <a:gd name="connsiteX79" fmla="*/ 151061 w 562953"/>
                <a:gd name="connsiteY79" fmla="*/ 659027 h 930875"/>
                <a:gd name="connsiteX80" fmla="*/ 159299 w 562953"/>
                <a:gd name="connsiteY80" fmla="*/ 716692 h 930875"/>
                <a:gd name="connsiteX81" fmla="*/ 167537 w 562953"/>
                <a:gd name="connsiteY81" fmla="*/ 757881 h 930875"/>
                <a:gd name="connsiteX82" fmla="*/ 134585 w 562953"/>
                <a:gd name="connsiteY82" fmla="*/ 724929 h 9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62953" h="930875">
                  <a:moveTo>
                    <a:pt x="134585" y="930875"/>
                  </a:moveTo>
                  <a:cubicBezTo>
                    <a:pt x="107126" y="818291"/>
                    <a:pt x="81803" y="705165"/>
                    <a:pt x="52207" y="593124"/>
                  </a:cubicBezTo>
                  <a:cubicBezTo>
                    <a:pt x="43336" y="559542"/>
                    <a:pt x="30240" y="527221"/>
                    <a:pt x="19256" y="494270"/>
                  </a:cubicBezTo>
                  <a:lnTo>
                    <a:pt x="11018" y="469556"/>
                  </a:lnTo>
                  <a:cubicBezTo>
                    <a:pt x="8272" y="450335"/>
                    <a:pt x="-5903" y="429259"/>
                    <a:pt x="2780" y="411892"/>
                  </a:cubicBezTo>
                  <a:cubicBezTo>
                    <a:pt x="7990" y="401472"/>
                    <a:pt x="22904" y="425897"/>
                    <a:pt x="27493" y="436605"/>
                  </a:cubicBezTo>
                  <a:cubicBezTo>
                    <a:pt x="39826" y="465382"/>
                    <a:pt x="43606" y="497117"/>
                    <a:pt x="52207" y="527221"/>
                  </a:cubicBezTo>
                  <a:cubicBezTo>
                    <a:pt x="61449" y="559566"/>
                    <a:pt x="80427" y="600138"/>
                    <a:pt x="93396" y="626075"/>
                  </a:cubicBezTo>
                  <a:cubicBezTo>
                    <a:pt x="97824" y="634931"/>
                    <a:pt x="104625" y="642393"/>
                    <a:pt x="109872" y="650789"/>
                  </a:cubicBezTo>
                  <a:cubicBezTo>
                    <a:pt x="149593" y="714343"/>
                    <a:pt x="118166" y="670087"/>
                    <a:pt x="159299" y="724929"/>
                  </a:cubicBezTo>
                  <a:cubicBezTo>
                    <a:pt x="217477" y="550402"/>
                    <a:pt x="115781" y="864643"/>
                    <a:pt x="159299" y="255373"/>
                  </a:cubicBezTo>
                  <a:cubicBezTo>
                    <a:pt x="161774" y="220728"/>
                    <a:pt x="180839" y="321421"/>
                    <a:pt x="192250" y="354227"/>
                  </a:cubicBezTo>
                  <a:cubicBezTo>
                    <a:pt x="202809" y="384584"/>
                    <a:pt x="214392" y="414575"/>
                    <a:pt x="225202" y="444843"/>
                  </a:cubicBezTo>
                  <a:cubicBezTo>
                    <a:pt x="228122" y="453020"/>
                    <a:pt x="229556" y="461790"/>
                    <a:pt x="233439" y="469556"/>
                  </a:cubicBezTo>
                  <a:cubicBezTo>
                    <a:pt x="258119" y="518915"/>
                    <a:pt x="261553" y="523365"/>
                    <a:pt x="282866" y="576648"/>
                  </a:cubicBezTo>
                  <a:cubicBezTo>
                    <a:pt x="286091" y="584711"/>
                    <a:pt x="288358" y="593124"/>
                    <a:pt x="291104" y="601362"/>
                  </a:cubicBezTo>
                  <a:cubicBezTo>
                    <a:pt x="284519" y="548684"/>
                    <a:pt x="282187" y="513221"/>
                    <a:pt x="266391" y="461319"/>
                  </a:cubicBezTo>
                  <a:cubicBezTo>
                    <a:pt x="255817" y="426574"/>
                    <a:pt x="217405" y="325198"/>
                    <a:pt x="200488" y="280086"/>
                  </a:cubicBezTo>
                  <a:cubicBezTo>
                    <a:pt x="197742" y="258119"/>
                    <a:pt x="196210" y="235965"/>
                    <a:pt x="192250" y="214184"/>
                  </a:cubicBezTo>
                  <a:cubicBezTo>
                    <a:pt x="190697" y="205640"/>
                    <a:pt x="184012" y="180786"/>
                    <a:pt x="184012" y="189470"/>
                  </a:cubicBezTo>
                  <a:cubicBezTo>
                    <a:pt x="184012" y="200792"/>
                    <a:pt x="188670" y="211680"/>
                    <a:pt x="192250" y="222421"/>
                  </a:cubicBezTo>
                  <a:cubicBezTo>
                    <a:pt x="199669" y="244679"/>
                    <a:pt x="206472" y="267339"/>
                    <a:pt x="216964" y="288324"/>
                  </a:cubicBezTo>
                  <a:cubicBezTo>
                    <a:pt x="223104" y="300604"/>
                    <a:pt x="234759" y="309416"/>
                    <a:pt x="241677" y="321275"/>
                  </a:cubicBezTo>
                  <a:cubicBezTo>
                    <a:pt x="331430" y="475137"/>
                    <a:pt x="248154" y="335525"/>
                    <a:pt x="282866" y="411892"/>
                  </a:cubicBezTo>
                  <a:cubicBezTo>
                    <a:pt x="306666" y="464252"/>
                    <a:pt x="320807" y="486524"/>
                    <a:pt x="348769" y="535459"/>
                  </a:cubicBezTo>
                  <a:cubicBezTo>
                    <a:pt x="407511" y="447349"/>
                    <a:pt x="368795" y="515845"/>
                    <a:pt x="357007" y="280086"/>
                  </a:cubicBezTo>
                  <a:cubicBezTo>
                    <a:pt x="355356" y="247062"/>
                    <a:pt x="352421" y="214095"/>
                    <a:pt x="348769" y="181232"/>
                  </a:cubicBezTo>
                  <a:cubicBezTo>
                    <a:pt x="346924" y="164631"/>
                    <a:pt x="340531" y="148508"/>
                    <a:pt x="340531" y="131805"/>
                  </a:cubicBezTo>
                  <a:cubicBezTo>
                    <a:pt x="340531" y="120483"/>
                    <a:pt x="345189" y="154015"/>
                    <a:pt x="348769" y="164756"/>
                  </a:cubicBezTo>
                  <a:cubicBezTo>
                    <a:pt x="361678" y="203483"/>
                    <a:pt x="373877" y="242565"/>
                    <a:pt x="389958" y="280086"/>
                  </a:cubicBezTo>
                  <a:cubicBezTo>
                    <a:pt x="398196" y="299308"/>
                    <a:pt x="405320" y="319046"/>
                    <a:pt x="414672" y="337751"/>
                  </a:cubicBezTo>
                  <a:cubicBezTo>
                    <a:pt x="419100" y="346606"/>
                    <a:pt x="426719" y="353610"/>
                    <a:pt x="431147" y="362465"/>
                  </a:cubicBezTo>
                  <a:cubicBezTo>
                    <a:pt x="443242" y="386654"/>
                    <a:pt x="452004" y="412416"/>
                    <a:pt x="464099" y="436605"/>
                  </a:cubicBezTo>
                  <a:cubicBezTo>
                    <a:pt x="485490" y="479388"/>
                    <a:pt x="503896" y="504539"/>
                    <a:pt x="530002" y="543697"/>
                  </a:cubicBezTo>
                  <a:cubicBezTo>
                    <a:pt x="523842" y="488262"/>
                    <a:pt x="520817" y="441529"/>
                    <a:pt x="505288" y="387178"/>
                  </a:cubicBezTo>
                  <a:cubicBezTo>
                    <a:pt x="501914" y="375370"/>
                    <a:pt x="492695" y="365877"/>
                    <a:pt x="488812" y="354227"/>
                  </a:cubicBezTo>
                  <a:cubicBezTo>
                    <a:pt x="478911" y="324525"/>
                    <a:pt x="474629" y="293096"/>
                    <a:pt x="464099" y="263611"/>
                  </a:cubicBezTo>
                  <a:cubicBezTo>
                    <a:pt x="460769" y="254287"/>
                    <a:pt x="451393" y="248052"/>
                    <a:pt x="447623" y="238897"/>
                  </a:cubicBezTo>
                  <a:cubicBezTo>
                    <a:pt x="432080" y="201150"/>
                    <a:pt x="413145" y="163833"/>
                    <a:pt x="406434" y="123567"/>
                  </a:cubicBezTo>
                  <a:cubicBezTo>
                    <a:pt x="403688" y="107091"/>
                    <a:pt x="401184" y="90574"/>
                    <a:pt x="398196" y="74140"/>
                  </a:cubicBezTo>
                  <a:cubicBezTo>
                    <a:pt x="395691" y="60364"/>
                    <a:pt x="388412" y="19035"/>
                    <a:pt x="389958" y="32951"/>
                  </a:cubicBezTo>
                  <a:cubicBezTo>
                    <a:pt x="394247" y="71547"/>
                    <a:pt x="400050" y="109976"/>
                    <a:pt x="406434" y="148281"/>
                  </a:cubicBezTo>
                  <a:cubicBezTo>
                    <a:pt x="408295" y="159449"/>
                    <a:pt x="410697" y="170631"/>
                    <a:pt x="414672" y="181232"/>
                  </a:cubicBezTo>
                  <a:cubicBezTo>
                    <a:pt x="427206" y="214656"/>
                    <a:pt x="443327" y="246662"/>
                    <a:pt x="455861" y="280086"/>
                  </a:cubicBezTo>
                  <a:cubicBezTo>
                    <a:pt x="459836" y="290687"/>
                    <a:pt x="459705" y="302603"/>
                    <a:pt x="464099" y="313038"/>
                  </a:cubicBezTo>
                  <a:cubicBezTo>
                    <a:pt x="481738" y="354929"/>
                    <a:pt x="507391" y="393484"/>
                    <a:pt x="521764" y="436605"/>
                  </a:cubicBezTo>
                  <a:lnTo>
                    <a:pt x="554715" y="535459"/>
                  </a:lnTo>
                  <a:cubicBezTo>
                    <a:pt x="557461" y="527221"/>
                    <a:pt x="562953" y="519429"/>
                    <a:pt x="562953" y="510746"/>
                  </a:cubicBezTo>
                  <a:cubicBezTo>
                    <a:pt x="562953" y="499424"/>
                    <a:pt x="557694" y="488717"/>
                    <a:pt x="554715" y="477794"/>
                  </a:cubicBezTo>
                  <a:cubicBezTo>
                    <a:pt x="549455" y="458508"/>
                    <a:pt x="544259" y="439192"/>
                    <a:pt x="538239" y="420129"/>
                  </a:cubicBezTo>
                  <a:cubicBezTo>
                    <a:pt x="527780" y="387008"/>
                    <a:pt x="513712" y="354972"/>
                    <a:pt x="505288" y="321275"/>
                  </a:cubicBezTo>
                  <a:cubicBezTo>
                    <a:pt x="492595" y="270506"/>
                    <a:pt x="488452" y="250352"/>
                    <a:pt x="464099" y="189470"/>
                  </a:cubicBezTo>
                  <a:cubicBezTo>
                    <a:pt x="460422" y="180277"/>
                    <a:pt x="453115" y="172994"/>
                    <a:pt x="447623" y="164756"/>
                  </a:cubicBezTo>
                  <a:cubicBezTo>
                    <a:pt x="442131" y="140043"/>
                    <a:pt x="436112" y="115441"/>
                    <a:pt x="431147" y="90616"/>
                  </a:cubicBezTo>
                  <a:cubicBezTo>
                    <a:pt x="427871" y="74237"/>
                    <a:pt x="425898" y="57622"/>
                    <a:pt x="422910" y="41189"/>
                  </a:cubicBezTo>
                  <a:cubicBezTo>
                    <a:pt x="420405" y="27413"/>
                    <a:pt x="417418" y="13730"/>
                    <a:pt x="414672" y="0"/>
                  </a:cubicBezTo>
                  <a:cubicBezTo>
                    <a:pt x="411926" y="60411"/>
                    <a:pt x="406434" y="120759"/>
                    <a:pt x="406434" y="181232"/>
                  </a:cubicBezTo>
                  <a:cubicBezTo>
                    <a:pt x="406434" y="293849"/>
                    <a:pt x="409672" y="406478"/>
                    <a:pt x="414672" y="518984"/>
                  </a:cubicBezTo>
                  <a:cubicBezTo>
                    <a:pt x="415175" y="530295"/>
                    <a:pt x="427115" y="562447"/>
                    <a:pt x="422910" y="551935"/>
                  </a:cubicBezTo>
                  <a:cubicBezTo>
                    <a:pt x="413235" y="527748"/>
                    <a:pt x="410847" y="500566"/>
                    <a:pt x="398196" y="477794"/>
                  </a:cubicBezTo>
                  <a:cubicBezTo>
                    <a:pt x="384466" y="453081"/>
                    <a:pt x="369650" y="428940"/>
                    <a:pt x="357007" y="403654"/>
                  </a:cubicBezTo>
                  <a:cubicBezTo>
                    <a:pt x="353124" y="395887"/>
                    <a:pt x="352362" y="386845"/>
                    <a:pt x="348769" y="378940"/>
                  </a:cubicBezTo>
                  <a:cubicBezTo>
                    <a:pt x="315315" y="305340"/>
                    <a:pt x="313029" y="317322"/>
                    <a:pt x="282866" y="238897"/>
                  </a:cubicBezTo>
                  <a:cubicBezTo>
                    <a:pt x="278802" y="228330"/>
                    <a:pt x="277375" y="216930"/>
                    <a:pt x="274629" y="205946"/>
                  </a:cubicBezTo>
                  <a:cubicBezTo>
                    <a:pt x="244701" y="295725"/>
                    <a:pt x="275743" y="186430"/>
                    <a:pt x="324056" y="411892"/>
                  </a:cubicBezTo>
                  <a:cubicBezTo>
                    <a:pt x="332294" y="450335"/>
                    <a:pt x="341344" y="488613"/>
                    <a:pt x="348769" y="527221"/>
                  </a:cubicBezTo>
                  <a:cubicBezTo>
                    <a:pt x="392997" y="757205"/>
                    <a:pt x="340121" y="513013"/>
                    <a:pt x="381720" y="700216"/>
                  </a:cubicBezTo>
                  <a:cubicBezTo>
                    <a:pt x="378974" y="708454"/>
                    <a:pt x="382166" y="724929"/>
                    <a:pt x="373483" y="724929"/>
                  </a:cubicBezTo>
                  <a:cubicBezTo>
                    <a:pt x="363582" y="724929"/>
                    <a:pt x="361919" y="708812"/>
                    <a:pt x="357007" y="700216"/>
                  </a:cubicBezTo>
                  <a:cubicBezTo>
                    <a:pt x="350914" y="689554"/>
                    <a:pt x="346684" y="677893"/>
                    <a:pt x="340531" y="667265"/>
                  </a:cubicBezTo>
                  <a:cubicBezTo>
                    <a:pt x="316464" y="625695"/>
                    <a:pt x="287873" y="586660"/>
                    <a:pt x="266391" y="543697"/>
                  </a:cubicBezTo>
                  <a:cubicBezTo>
                    <a:pt x="255407" y="521729"/>
                    <a:pt x="244997" y="499465"/>
                    <a:pt x="233439" y="477794"/>
                  </a:cubicBezTo>
                  <a:cubicBezTo>
                    <a:pt x="208193" y="430457"/>
                    <a:pt x="207126" y="430086"/>
                    <a:pt x="184012" y="395416"/>
                  </a:cubicBezTo>
                  <a:cubicBezTo>
                    <a:pt x="143240" y="456576"/>
                    <a:pt x="166382" y="411054"/>
                    <a:pt x="175774" y="551935"/>
                  </a:cubicBezTo>
                  <a:cubicBezTo>
                    <a:pt x="183892" y="673710"/>
                    <a:pt x="171990" y="631201"/>
                    <a:pt x="192250" y="691978"/>
                  </a:cubicBezTo>
                  <a:cubicBezTo>
                    <a:pt x="189504" y="664519"/>
                    <a:pt x="190128" y="636510"/>
                    <a:pt x="184012" y="609600"/>
                  </a:cubicBezTo>
                  <a:cubicBezTo>
                    <a:pt x="153834" y="476816"/>
                    <a:pt x="162035" y="550539"/>
                    <a:pt x="126347" y="461319"/>
                  </a:cubicBezTo>
                  <a:cubicBezTo>
                    <a:pt x="107487" y="414169"/>
                    <a:pt x="103853" y="396052"/>
                    <a:pt x="93396" y="354227"/>
                  </a:cubicBezTo>
                  <a:cubicBezTo>
                    <a:pt x="77478" y="401979"/>
                    <a:pt x="87048" y="355534"/>
                    <a:pt x="101634" y="420129"/>
                  </a:cubicBezTo>
                  <a:cubicBezTo>
                    <a:pt x="167592" y="712227"/>
                    <a:pt x="117070" y="557053"/>
                    <a:pt x="151061" y="659027"/>
                  </a:cubicBezTo>
                  <a:cubicBezTo>
                    <a:pt x="153807" y="678249"/>
                    <a:pt x="156107" y="697539"/>
                    <a:pt x="159299" y="716692"/>
                  </a:cubicBezTo>
                  <a:cubicBezTo>
                    <a:pt x="161601" y="730503"/>
                    <a:pt x="177438" y="747981"/>
                    <a:pt x="167537" y="757881"/>
                  </a:cubicBezTo>
                  <a:lnTo>
                    <a:pt x="134585" y="724929"/>
                  </a:ln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174789" y="444799"/>
              <a:ext cx="914400" cy="823828"/>
            </a:xfrm>
            <a:custGeom>
              <a:avLst/>
              <a:gdLst>
                <a:gd name="connsiteX0" fmla="*/ 914400 w 914400"/>
                <a:gd name="connsiteY0" fmla="*/ 823828 h 823828"/>
                <a:gd name="connsiteX1" fmla="*/ 889687 w 914400"/>
                <a:gd name="connsiteY1" fmla="*/ 782639 h 823828"/>
                <a:gd name="connsiteX2" fmla="*/ 757881 w 914400"/>
                <a:gd name="connsiteY2" fmla="*/ 659071 h 823828"/>
                <a:gd name="connsiteX3" fmla="*/ 749643 w 914400"/>
                <a:gd name="connsiteY3" fmla="*/ 634358 h 823828"/>
                <a:gd name="connsiteX4" fmla="*/ 716692 w 914400"/>
                <a:gd name="connsiteY4" fmla="*/ 584931 h 823828"/>
                <a:gd name="connsiteX5" fmla="*/ 700216 w 914400"/>
                <a:gd name="connsiteY5" fmla="*/ 535504 h 823828"/>
                <a:gd name="connsiteX6" fmla="*/ 675503 w 914400"/>
                <a:gd name="connsiteY6" fmla="*/ 486077 h 823828"/>
                <a:gd name="connsiteX7" fmla="*/ 626076 w 914400"/>
                <a:gd name="connsiteY7" fmla="*/ 444887 h 823828"/>
                <a:gd name="connsiteX8" fmla="*/ 568411 w 914400"/>
                <a:gd name="connsiteY8" fmla="*/ 403698 h 823828"/>
                <a:gd name="connsiteX9" fmla="*/ 535460 w 914400"/>
                <a:gd name="connsiteY9" fmla="*/ 387223 h 823828"/>
                <a:gd name="connsiteX10" fmla="*/ 502508 w 914400"/>
                <a:gd name="connsiteY10" fmla="*/ 362509 h 823828"/>
                <a:gd name="connsiteX11" fmla="*/ 428368 w 914400"/>
                <a:gd name="connsiteY11" fmla="*/ 329558 h 823828"/>
                <a:gd name="connsiteX12" fmla="*/ 403654 w 914400"/>
                <a:gd name="connsiteY12" fmla="*/ 313082 h 823828"/>
                <a:gd name="connsiteX13" fmla="*/ 378941 w 914400"/>
                <a:gd name="connsiteY13" fmla="*/ 304844 h 823828"/>
                <a:gd name="connsiteX14" fmla="*/ 329514 w 914400"/>
                <a:gd name="connsiteY14" fmla="*/ 271893 h 823828"/>
                <a:gd name="connsiteX15" fmla="*/ 304800 w 914400"/>
                <a:gd name="connsiteY15" fmla="*/ 247179 h 823828"/>
                <a:gd name="connsiteX16" fmla="*/ 280087 w 914400"/>
                <a:gd name="connsiteY16" fmla="*/ 238942 h 823828"/>
                <a:gd name="connsiteX17" fmla="*/ 255373 w 914400"/>
                <a:gd name="connsiteY17" fmla="*/ 189515 h 823828"/>
                <a:gd name="connsiteX18" fmla="*/ 247135 w 914400"/>
                <a:gd name="connsiteY18" fmla="*/ 164801 h 823828"/>
                <a:gd name="connsiteX19" fmla="*/ 222422 w 914400"/>
                <a:gd name="connsiteY19" fmla="*/ 148325 h 823828"/>
                <a:gd name="connsiteX20" fmla="*/ 181233 w 914400"/>
                <a:gd name="connsiteY20" fmla="*/ 98898 h 823828"/>
                <a:gd name="connsiteX21" fmla="*/ 164757 w 914400"/>
                <a:gd name="connsiteY21" fmla="*/ 74185 h 823828"/>
                <a:gd name="connsiteX22" fmla="*/ 140043 w 914400"/>
                <a:gd name="connsiteY22" fmla="*/ 65947 h 823828"/>
                <a:gd name="connsiteX23" fmla="*/ 90616 w 914400"/>
                <a:gd name="connsiteY23" fmla="*/ 32996 h 823828"/>
                <a:gd name="connsiteX24" fmla="*/ 65903 w 914400"/>
                <a:gd name="connsiteY24" fmla="*/ 16520 h 823828"/>
                <a:gd name="connsiteX25" fmla="*/ 0 w 914400"/>
                <a:gd name="connsiteY25" fmla="*/ 44 h 8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14400" h="823828">
                  <a:moveTo>
                    <a:pt x="914400" y="823828"/>
                  </a:moveTo>
                  <a:cubicBezTo>
                    <a:pt x="906162" y="810098"/>
                    <a:pt x="900324" y="794606"/>
                    <a:pt x="889687" y="782639"/>
                  </a:cubicBezTo>
                  <a:cubicBezTo>
                    <a:pt x="806711" y="689291"/>
                    <a:pt x="818497" y="699482"/>
                    <a:pt x="757881" y="659071"/>
                  </a:cubicBezTo>
                  <a:cubicBezTo>
                    <a:pt x="755135" y="650833"/>
                    <a:pt x="753860" y="641949"/>
                    <a:pt x="749643" y="634358"/>
                  </a:cubicBezTo>
                  <a:cubicBezTo>
                    <a:pt x="740027" y="617049"/>
                    <a:pt x="716692" y="584931"/>
                    <a:pt x="716692" y="584931"/>
                  </a:cubicBezTo>
                  <a:lnTo>
                    <a:pt x="700216" y="535504"/>
                  </a:lnTo>
                  <a:cubicBezTo>
                    <a:pt x="691959" y="510732"/>
                    <a:pt x="693250" y="507373"/>
                    <a:pt x="675503" y="486077"/>
                  </a:cubicBezTo>
                  <a:cubicBezTo>
                    <a:pt x="652879" y="458928"/>
                    <a:pt x="652757" y="463945"/>
                    <a:pt x="626076" y="444887"/>
                  </a:cubicBezTo>
                  <a:cubicBezTo>
                    <a:pt x="608399" y="432260"/>
                    <a:pt x="587822" y="414790"/>
                    <a:pt x="568411" y="403698"/>
                  </a:cubicBezTo>
                  <a:cubicBezTo>
                    <a:pt x="557749" y="397605"/>
                    <a:pt x="545873" y="393731"/>
                    <a:pt x="535460" y="387223"/>
                  </a:cubicBezTo>
                  <a:cubicBezTo>
                    <a:pt x="523817" y="379946"/>
                    <a:pt x="514151" y="369786"/>
                    <a:pt x="502508" y="362509"/>
                  </a:cubicBezTo>
                  <a:cubicBezTo>
                    <a:pt x="467562" y="340668"/>
                    <a:pt x="467435" y="349091"/>
                    <a:pt x="428368" y="329558"/>
                  </a:cubicBezTo>
                  <a:cubicBezTo>
                    <a:pt x="419512" y="325130"/>
                    <a:pt x="412510" y="317510"/>
                    <a:pt x="403654" y="313082"/>
                  </a:cubicBezTo>
                  <a:cubicBezTo>
                    <a:pt x="395887" y="309199"/>
                    <a:pt x="386532" y="309061"/>
                    <a:pt x="378941" y="304844"/>
                  </a:cubicBezTo>
                  <a:cubicBezTo>
                    <a:pt x="361632" y="295228"/>
                    <a:pt x="343516" y="285895"/>
                    <a:pt x="329514" y="271893"/>
                  </a:cubicBezTo>
                  <a:cubicBezTo>
                    <a:pt x="321276" y="263655"/>
                    <a:pt x="314494" y="253641"/>
                    <a:pt x="304800" y="247179"/>
                  </a:cubicBezTo>
                  <a:cubicBezTo>
                    <a:pt x="297575" y="242362"/>
                    <a:pt x="288325" y="241688"/>
                    <a:pt x="280087" y="238942"/>
                  </a:cubicBezTo>
                  <a:cubicBezTo>
                    <a:pt x="259380" y="176822"/>
                    <a:pt x="287312" y="253393"/>
                    <a:pt x="255373" y="189515"/>
                  </a:cubicBezTo>
                  <a:cubicBezTo>
                    <a:pt x="251490" y="181748"/>
                    <a:pt x="252560" y="171582"/>
                    <a:pt x="247135" y="164801"/>
                  </a:cubicBezTo>
                  <a:cubicBezTo>
                    <a:pt x="240950" y="157070"/>
                    <a:pt x="230660" y="153817"/>
                    <a:pt x="222422" y="148325"/>
                  </a:cubicBezTo>
                  <a:cubicBezTo>
                    <a:pt x="181515" y="86968"/>
                    <a:pt x="234090" y="162327"/>
                    <a:pt x="181233" y="98898"/>
                  </a:cubicBezTo>
                  <a:cubicBezTo>
                    <a:pt x="174895" y="91292"/>
                    <a:pt x="172488" y="80370"/>
                    <a:pt x="164757" y="74185"/>
                  </a:cubicBezTo>
                  <a:cubicBezTo>
                    <a:pt x="157976" y="68760"/>
                    <a:pt x="148281" y="68693"/>
                    <a:pt x="140043" y="65947"/>
                  </a:cubicBezTo>
                  <a:cubicBezTo>
                    <a:pt x="93194" y="19096"/>
                    <a:pt x="138305" y="56840"/>
                    <a:pt x="90616" y="32996"/>
                  </a:cubicBezTo>
                  <a:cubicBezTo>
                    <a:pt x="81761" y="28568"/>
                    <a:pt x="74950" y="20541"/>
                    <a:pt x="65903" y="16520"/>
                  </a:cubicBezTo>
                  <a:cubicBezTo>
                    <a:pt x="24925" y="-1693"/>
                    <a:pt x="29523" y="44"/>
                    <a:pt x="0" y="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638550" y="828675"/>
              <a:ext cx="1828800" cy="1755147"/>
            </a:xfrm>
            <a:custGeom>
              <a:avLst/>
              <a:gdLst>
                <a:gd name="connsiteX0" fmla="*/ 257251 w 1657426"/>
                <a:gd name="connsiteY0" fmla="*/ 1123950 h 1590675"/>
                <a:gd name="connsiteX1" fmla="*/ 304876 w 1657426"/>
                <a:gd name="connsiteY1" fmla="*/ 1095375 h 1590675"/>
                <a:gd name="connsiteX2" fmla="*/ 333451 w 1657426"/>
                <a:gd name="connsiteY2" fmla="*/ 1076325 h 1590675"/>
                <a:gd name="connsiteX3" fmla="*/ 438226 w 1657426"/>
                <a:gd name="connsiteY3" fmla="*/ 1028700 h 1590675"/>
                <a:gd name="connsiteX4" fmla="*/ 523951 w 1657426"/>
                <a:gd name="connsiteY4" fmla="*/ 971550 h 1590675"/>
                <a:gd name="connsiteX5" fmla="*/ 552526 w 1657426"/>
                <a:gd name="connsiteY5" fmla="*/ 962025 h 1590675"/>
                <a:gd name="connsiteX6" fmla="*/ 628726 w 1657426"/>
                <a:gd name="connsiteY6" fmla="*/ 923925 h 1590675"/>
                <a:gd name="connsiteX7" fmla="*/ 657301 w 1657426"/>
                <a:gd name="connsiteY7" fmla="*/ 914400 h 1590675"/>
                <a:gd name="connsiteX8" fmla="*/ 876376 w 1657426"/>
                <a:gd name="connsiteY8" fmla="*/ 790575 h 1590675"/>
                <a:gd name="connsiteX9" fmla="*/ 952576 w 1657426"/>
                <a:gd name="connsiteY9" fmla="*/ 714375 h 1590675"/>
                <a:gd name="connsiteX10" fmla="*/ 981151 w 1657426"/>
                <a:gd name="connsiteY10" fmla="*/ 695325 h 1590675"/>
                <a:gd name="connsiteX11" fmla="*/ 1038301 w 1657426"/>
                <a:gd name="connsiteY11" fmla="*/ 609600 h 1590675"/>
                <a:gd name="connsiteX12" fmla="*/ 1095451 w 1657426"/>
                <a:gd name="connsiteY12" fmla="*/ 523875 h 1590675"/>
                <a:gd name="connsiteX13" fmla="*/ 1133551 w 1657426"/>
                <a:gd name="connsiteY13" fmla="*/ 438150 h 1590675"/>
                <a:gd name="connsiteX14" fmla="*/ 1152601 w 1657426"/>
                <a:gd name="connsiteY14" fmla="*/ 381000 h 1590675"/>
                <a:gd name="connsiteX15" fmla="*/ 1162126 w 1657426"/>
                <a:gd name="connsiteY15" fmla="*/ 333375 h 1590675"/>
                <a:gd name="connsiteX16" fmla="*/ 1152601 w 1657426"/>
                <a:gd name="connsiteY16" fmla="*/ 152400 h 1590675"/>
                <a:gd name="connsiteX17" fmla="*/ 1114501 w 1657426"/>
                <a:gd name="connsiteY17" fmla="*/ 95250 h 1590675"/>
                <a:gd name="connsiteX18" fmla="*/ 1057351 w 1657426"/>
                <a:gd name="connsiteY18" fmla="*/ 38100 h 1590675"/>
                <a:gd name="connsiteX19" fmla="*/ 1000201 w 1657426"/>
                <a:gd name="connsiteY19" fmla="*/ 9525 h 1590675"/>
                <a:gd name="connsiteX20" fmla="*/ 962101 w 1657426"/>
                <a:gd name="connsiteY20" fmla="*/ 0 h 1590675"/>
                <a:gd name="connsiteX21" fmla="*/ 800176 w 1657426"/>
                <a:gd name="connsiteY21" fmla="*/ 19050 h 1590675"/>
                <a:gd name="connsiteX22" fmla="*/ 685876 w 1657426"/>
                <a:gd name="connsiteY22" fmla="*/ 95250 h 1590675"/>
                <a:gd name="connsiteX23" fmla="*/ 619201 w 1657426"/>
                <a:gd name="connsiteY23" fmla="*/ 152400 h 1590675"/>
                <a:gd name="connsiteX24" fmla="*/ 552526 w 1657426"/>
                <a:gd name="connsiteY24" fmla="*/ 238125 h 1590675"/>
                <a:gd name="connsiteX25" fmla="*/ 533476 w 1657426"/>
                <a:gd name="connsiteY25" fmla="*/ 276225 h 1590675"/>
                <a:gd name="connsiteX26" fmla="*/ 466801 w 1657426"/>
                <a:gd name="connsiteY26" fmla="*/ 352425 h 1590675"/>
                <a:gd name="connsiteX27" fmla="*/ 447751 w 1657426"/>
                <a:gd name="connsiteY27" fmla="*/ 400050 h 1590675"/>
                <a:gd name="connsiteX28" fmla="*/ 390601 w 1657426"/>
                <a:gd name="connsiteY28" fmla="*/ 485775 h 1590675"/>
                <a:gd name="connsiteX29" fmla="*/ 381076 w 1657426"/>
                <a:gd name="connsiteY29" fmla="*/ 514350 h 1590675"/>
                <a:gd name="connsiteX30" fmla="*/ 362026 w 1657426"/>
                <a:gd name="connsiteY30" fmla="*/ 561975 h 1590675"/>
                <a:gd name="connsiteX31" fmla="*/ 342976 w 1657426"/>
                <a:gd name="connsiteY31" fmla="*/ 628650 h 1590675"/>
                <a:gd name="connsiteX32" fmla="*/ 295351 w 1657426"/>
                <a:gd name="connsiteY32" fmla="*/ 704850 h 1590675"/>
                <a:gd name="connsiteX33" fmla="*/ 257251 w 1657426"/>
                <a:gd name="connsiteY33" fmla="*/ 781050 h 1590675"/>
                <a:gd name="connsiteX34" fmla="*/ 228676 w 1657426"/>
                <a:gd name="connsiteY34" fmla="*/ 876300 h 1590675"/>
                <a:gd name="connsiteX35" fmla="*/ 219151 w 1657426"/>
                <a:gd name="connsiteY35" fmla="*/ 904875 h 1590675"/>
                <a:gd name="connsiteX36" fmla="*/ 190576 w 1657426"/>
                <a:gd name="connsiteY36" fmla="*/ 962025 h 1590675"/>
                <a:gd name="connsiteX37" fmla="*/ 171526 w 1657426"/>
                <a:gd name="connsiteY37" fmla="*/ 990600 h 1590675"/>
                <a:gd name="connsiteX38" fmla="*/ 162001 w 1657426"/>
                <a:gd name="connsiteY38" fmla="*/ 1019175 h 1590675"/>
                <a:gd name="connsiteX39" fmla="*/ 142951 w 1657426"/>
                <a:gd name="connsiteY39" fmla="*/ 1057275 h 1590675"/>
                <a:gd name="connsiteX40" fmla="*/ 123901 w 1657426"/>
                <a:gd name="connsiteY40" fmla="*/ 1114425 h 1590675"/>
                <a:gd name="connsiteX41" fmla="*/ 104851 w 1657426"/>
                <a:gd name="connsiteY41" fmla="*/ 1143000 h 1590675"/>
                <a:gd name="connsiteX42" fmla="*/ 85801 w 1657426"/>
                <a:gd name="connsiteY42" fmla="*/ 1200150 h 1590675"/>
                <a:gd name="connsiteX43" fmla="*/ 57226 w 1657426"/>
                <a:gd name="connsiteY43" fmla="*/ 1257300 h 1590675"/>
                <a:gd name="connsiteX44" fmla="*/ 38176 w 1657426"/>
                <a:gd name="connsiteY44" fmla="*/ 1285875 h 1590675"/>
                <a:gd name="connsiteX45" fmla="*/ 28651 w 1657426"/>
                <a:gd name="connsiteY45" fmla="*/ 1314450 h 1590675"/>
                <a:gd name="connsiteX46" fmla="*/ 76 w 1657426"/>
                <a:gd name="connsiteY46" fmla="*/ 1371600 h 1590675"/>
                <a:gd name="connsiteX47" fmla="*/ 9601 w 1657426"/>
                <a:gd name="connsiteY47" fmla="*/ 1466850 h 1590675"/>
                <a:gd name="connsiteX48" fmla="*/ 66751 w 1657426"/>
                <a:gd name="connsiteY48" fmla="*/ 1485900 h 1590675"/>
                <a:gd name="connsiteX49" fmla="*/ 123901 w 1657426"/>
                <a:gd name="connsiteY49" fmla="*/ 1514475 h 1590675"/>
                <a:gd name="connsiteX50" fmla="*/ 200101 w 1657426"/>
                <a:gd name="connsiteY50" fmla="*/ 1524000 h 1590675"/>
                <a:gd name="connsiteX51" fmla="*/ 257251 w 1657426"/>
                <a:gd name="connsiteY51" fmla="*/ 1533525 h 1590675"/>
                <a:gd name="connsiteX52" fmla="*/ 362026 w 1657426"/>
                <a:gd name="connsiteY52" fmla="*/ 1552575 h 1590675"/>
                <a:gd name="connsiteX53" fmla="*/ 571576 w 1657426"/>
                <a:gd name="connsiteY53" fmla="*/ 1571625 h 1590675"/>
                <a:gd name="connsiteX54" fmla="*/ 819226 w 1657426"/>
                <a:gd name="connsiteY54" fmla="*/ 1581150 h 1590675"/>
                <a:gd name="connsiteX55" fmla="*/ 885901 w 1657426"/>
                <a:gd name="connsiteY55" fmla="*/ 1590675 h 1590675"/>
                <a:gd name="connsiteX56" fmla="*/ 1171651 w 1657426"/>
                <a:gd name="connsiteY56" fmla="*/ 1581150 h 1590675"/>
                <a:gd name="connsiteX57" fmla="*/ 1238326 w 1657426"/>
                <a:gd name="connsiteY57" fmla="*/ 1562100 h 1590675"/>
                <a:gd name="connsiteX58" fmla="*/ 1266901 w 1657426"/>
                <a:gd name="connsiteY58" fmla="*/ 1543050 h 1590675"/>
                <a:gd name="connsiteX59" fmla="*/ 1381201 w 1657426"/>
                <a:gd name="connsiteY59" fmla="*/ 1495425 h 1590675"/>
                <a:gd name="connsiteX60" fmla="*/ 1466926 w 1657426"/>
                <a:gd name="connsiteY60" fmla="*/ 1457325 h 1590675"/>
                <a:gd name="connsiteX61" fmla="*/ 1495501 w 1657426"/>
                <a:gd name="connsiteY61" fmla="*/ 1438275 h 1590675"/>
                <a:gd name="connsiteX62" fmla="*/ 1533601 w 1657426"/>
                <a:gd name="connsiteY62" fmla="*/ 1390650 h 1590675"/>
                <a:gd name="connsiteX63" fmla="*/ 1552651 w 1657426"/>
                <a:gd name="connsiteY63" fmla="*/ 1362075 h 1590675"/>
                <a:gd name="connsiteX64" fmla="*/ 1590751 w 1657426"/>
                <a:gd name="connsiteY64" fmla="*/ 1333500 h 1590675"/>
                <a:gd name="connsiteX65" fmla="*/ 1600276 w 1657426"/>
                <a:gd name="connsiteY65" fmla="*/ 1304925 h 1590675"/>
                <a:gd name="connsiteX66" fmla="*/ 1657426 w 1657426"/>
                <a:gd name="connsiteY66" fmla="*/ 1266825 h 1590675"/>
                <a:gd name="connsiteX67" fmla="*/ 1647901 w 1657426"/>
                <a:gd name="connsiteY67" fmla="*/ 1219200 h 1590675"/>
                <a:gd name="connsiteX68" fmla="*/ 1552651 w 1657426"/>
                <a:gd name="connsiteY68" fmla="*/ 1190625 h 1590675"/>
                <a:gd name="connsiteX69" fmla="*/ 1266901 w 1657426"/>
                <a:gd name="connsiteY69" fmla="*/ 1152525 h 1590675"/>
                <a:gd name="connsiteX70" fmla="*/ 1190701 w 1657426"/>
                <a:gd name="connsiteY70" fmla="*/ 1143000 h 1590675"/>
                <a:gd name="connsiteX71" fmla="*/ 800176 w 1657426"/>
                <a:gd name="connsiteY71" fmla="*/ 1152525 h 1590675"/>
                <a:gd name="connsiteX72" fmla="*/ 762076 w 1657426"/>
                <a:gd name="connsiteY72" fmla="*/ 1162050 h 1590675"/>
                <a:gd name="connsiteX73" fmla="*/ 657301 w 1657426"/>
                <a:gd name="connsiteY73" fmla="*/ 1171575 h 1590675"/>
                <a:gd name="connsiteX74" fmla="*/ 609676 w 1657426"/>
                <a:gd name="connsiteY74" fmla="*/ 1181100 h 1590675"/>
                <a:gd name="connsiteX75" fmla="*/ 514426 w 1657426"/>
                <a:gd name="connsiteY75" fmla="*/ 1190625 h 1590675"/>
                <a:gd name="connsiteX76" fmla="*/ 485851 w 1657426"/>
                <a:gd name="connsiteY76" fmla="*/ 1200150 h 1590675"/>
                <a:gd name="connsiteX77" fmla="*/ 438226 w 1657426"/>
                <a:gd name="connsiteY77" fmla="*/ 1209675 h 1590675"/>
                <a:gd name="connsiteX78" fmla="*/ 238201 w 1657426"/>
                <a:gd name="connsiteY78" fmla="*/ 1200150 h 1590675"/>
                <a:gd name="connsiteX79" fmla="*/ 209626 w 1657426"/>
                <a:gd name="connsiteY79" fmla="*/ 1190625 h 1590675"/>
                <a:gd name="connsiteX80" fmla="*/ 257251 w 1657426"/>
                <a:gd name="connsiteY80" fmla="*/ 1123950 h 159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657426" h="1590675">
                  <a:moveTo>
                    <a:pt x="257251" y="1123950"/>
                  </a:moveTo>
                  <a:cubicBezTo>
                    <a:pt x="273126" y="1108075"/>
                    <a:pt x="289177" y="1105187"/>
                    <a:pt x="304876" y="1095375"/>
                  </a:cubicBezTo>
                  <a:cubicBezTo>
                    <a:pt x="314584" y="1089308"/>
                    <a:pt x="323212" y="1081445"/>
                    <a:pt x="333451" y="1076325"/>
                  </a:cubicBezTo>
                  <a:cubicBezTo>
                    <a:pt x="410096" y="1038002"/>
                    <a:pt x="354267" y="1079076"/>
                    <a:pt x="438226" y="1028700"/>
                  </a:cubicBezTo>
                  <a:cubicBezTo>
                    <a:pt x="467675" y="1011031"/>
                    <a:pt x="494286" y="988854"/>
                    <a:pt x="523951" y="971550"/>
                  </a:cubicBezTo>
                  <a:cubicBezTo>
                    <a:pt x="532624" y="966491"/>
                    <a:pt x="543386" y="966180"/>
                    <a:pt x="552526" y="962025"/>
                  </a:cubicBezTo>
                  <a:cubicBezTo>
                    <a:pt x="578379" y="950274"/>
                    <a:pt x="602873" y="935676"/>
                    <a:pt x="628726" y="923925"/>
                  </a:cubicBezTo>
                  <a:cubicBezTo>
                    <a:pt x="637866" y="919770"/>
                    <a:pt x="648126" y="918478"/>
                    <a:pt x="657301" y="914400"/>
                  </a:cubicBezTo>
                  <a:cubicBezTo>
                    <a:pt x="713697" y="889335"/>
                    <a:pt x="862985" y="803966"/>
                    <a:pt x="876376" y="790575"/>
                  </a:cubicBezTo>
                  <a:cubicBezTo>
                    <a:pt x="901776" y="765175"/>
                    <a:pt x="922688" y="734300"/>
                    <a:pt x="952576" y="714375"/>
                  </a:cubicBezTo>
                  <a:cubicBezTo>
                    <a:pt x="962101" y="708025"/>
                    <a:pt x="973056" y="703420"/>
                    <a:pt x="981151" y="695325"/>
                  </a:cubicBezTo>
                  <a:cubicBezTo>
                    <a:pt x="1004881" y="671595"/>
                    <a:pt x="1020163" y="636807"/>
                    <a:pt x="1038301" y="609600"/>
                  </a:cubicBezTo>
                  <a:cubicBezTo>
                    <a:pt x="1086027" y="538011"/>
                    <a:pt x="1049328" y="606896"/>
                    <a:pt x="1095451" y="523875"/>
                  </a:cubicBezTo>
                  <a:cubicBezTo>
                    <a:pt x="1111211" y="495506"/>
                    <a:pt x="1122396" y="468826"/>
                    <a:pt x="1133551" y="438150"/>
                  </a:cubicBezTo>
                  <a:cubicBezTo>
                    <a:pt x="1140413" y="419279"/>
                    <a:pt x="1148663" y="400691"/>
                    <a:pt x="1152601" y="381000"/>
                  </a:cubicBezTo>
                  <a:lnTo>
                    <a:pt x="1162126" y="333375"/>
                  </a:lnTo>
                  <a:cubicBezTo>
                    <a:pt x="1158951" y="273050"/>
                    <a:pt x="1164448" y="211635"/>
                    <a:pt x="1152601" y="152400"/>
                  </a:cubicBezTo>
                  <a:cubicBezTo>
                    <a:pt x="1148111" y="129949"/>
                    <a:pt x="1130690" y="111439"/>
                    <a:pt x="1114501" y="95250"/>
                  </a:cubicBezTo>
                  <a:cubicBezTo>
                    <a:pt x="1095451" y="76200"/>
                    <a:pt x="1082909" y="46619"/>
                    <a:pt x="1057351" y="38100"/>
                  </a:cubicBezTo>
                  <a:cubicBezTo>
                    <a:pt x="936944" y="-2036"/>
                    <a:pt x="1129452" y="64918"/>
                    <a:pt x="1000201" y="9525"/>
                  </a:cubicBezTo>
                  <a:cubicBezTo>
                    <a:pt x="988169" y="4368"/>
                    <a:pt x="974801" y="3175"/>
                    <a:pt x="962101" y="0"/>
                  </a:cubicBezTo>
                  <a:cubicBezTo>
                    <a:pt x="929007" y="2546"/>
                    <a:pt x="845618" y="2009"/>
                    <a:pt x="800176" y="19050"/>
                  </a:cubicBezTo>
                  <a:cubicBezTo>
                    <a:pt x="755844" y="35675"/>
                    <a:pt x="723870" y="66754"/>
                    <a:pt x="685876" y="95250"/>
                  </a:cubicBezTo>
                  <a:cubicBezTo>
                    <a:pt x="657846" y="116272"/>
                    <a:pt x="641312" y="125866"/>
                    <a:pt x="619201" y="152400"/>
                  </a:cubicBezTo>
                  <a:cubicBezTo>
                    <a:pt x="596026" y="180210"/>
                    <a:pt x="568715" y="205746"/>
                    <a:pt x="552526" y="238125"/>
                  </a:cubicBezTo>
                  <a:cubicBezTo>
                    <a:pt x="546176" y="250825"/>
                    <a:pt x="541995" y="264866"/>
                    <a:pt x="533476" y="276225"/>
                  </a:cubicBezTo>
                  <a:cubicBezTo>
                    <a:pt x="493439" y="329607"/>
                    <a:pt x="497942" y="296371"/>
                    <a:pt x="466801" y="352425"/>
                  </a:cubicBezTo>
                  <a:cubicBezTo>
                    <a:pt x="458498" y="367371"/>
                    <a:pt x="456548" y="385389"/>
                    <a:pt x="447751" y="400050"/>
                  </a:cubicBezTo>
                  <a:cubicBezTo>
                    <a:pt x="391571" y="493683"/>
                    <a:pt x="425175" y="405102"/>
                    <a:pt x="390601" y="485775"/>
                  </a:cubicBezTo>
                  <a:cubicBezTo>
                    <a:pt x="386646" y="495003"/>
                    <a:pt x="384601" y="504949"/>
                    <a:pt x="381076" y="514350"/>
                  </a:cubicBezTo>
                  <a:cubicBezTo>
                    <a:pt x="375073" y="530359"/>
                    <a:pt x="367433" y="545755"/>
                    <a:pt x="362026" y="561975"/>
                  </a:cubicBezTo>
                  <a:cubicBezTo>
                    <a:pt x="355922" y="580286"/>
                    <a:pt x="352149" y="610304"/>
                    <a:pt x="342976" y="628650"/>
                  </a:cubicBezTo>
                  <a:cubicBezTo>
                    <a:pt x="282609" y="749383"/>
                    <a:pt x="340687" y="621735"/>
                    <a:pt x="295351" y="704850"/>
                  </a:cubicBezTo>
                  <a:cubicBezTo>
                    <a:pt x="281753" y="729781"/>
                    <a:pt x="264139" y="753500"/>
                    <a:pt x="257251" y="781050"/>
                  </a:cubicBezTo>
                  <a:cubicBezTo>
                    <a:pt x="242856" y="838631"/>
                    <a:pt x="251866" y="806731"/>
                    <a:pt x="228676" y="876300"/>
                  </a:cubicBezTo>
                  <a:cubicBezTo>
                    <a:pt x="225501" y="885825"/>
                    <a:pt x="224720" y="896521"/>
                    <a:pt x="219151" y="904875"/>
                  </a:cubicBezTo>
                  <a:cubicBezTo>
                    <a:pt x="164556" y="986767"/>
                    <a:pt x="230011" y="883155"/>
                    <a:pt x="190576" y="962025"/>
                  </a:cubicBezTo>
                  <a:cubicBezTo>
                    <a:pt x="185456" y="972264"/>
                    <a:pt x="176646" y="980361"/>
                    <a:pt x="171526" y="990600"/>
                  </a:cubicBezTo>
                  <a:cubicBezTo>
                    <a:pt x="167036" y="999580"/>
                    <a:pt x="165956" y="1009947"/>
                    <a:pt x="162001" y="1019175"/>
                  </a:cubicBezTo>
                  <a:cubicBezTo>
                    <a:pt x="156408" y="1032226"/>
                    <a:pt x="148224" y="1044092"/>
                    <a:pt x="142951" y="1057275"/>
                  </a:cubicBezTo>
                  <a:cubicBezTo>
                    <a:pt x="135493" y="1075919"/>
                    <a:pt x="135040" y="1097717"/>
                    <a:pt x="123901" y="1114425"/>
                  </a:cubicBezTo>
                  <a:cubicBezTo>
                    <a:pt x="117551" y="1123950"/>
                    <a:pt x="109500" y="1132539"/>
                    <a:pt x="104851" y="1143000"/>
                  </a:cubicBezTo>
                  <a:cubicBezTo>
                    <a:pt x="96696" y="1161350"/>
                    <a:pt x="96940" y="1183442"/>
                    <a:pt x="85801" y="1200150"/>
                  </a:cubicBezTo>
                  <a:cubicBezTo>
                    <a:pt x="31206" y="1282042"/>
                    <a:pt x="96661" y="1178430"/>
                    <a:pt x="57226" y="1257300"/>
                  </a:cubicBezTo>
                  <a:cubicBezTo>
                    <a:pt x="52106" y="1267539"/>
                    <a:pt x="43296" y="1275636"/>
                    <a:pt x="38176" y="1285875"/>
                  </a:cubicBezTo>
                  <a:cubicBezTo>
                    <a:pt x="33686" y="1294855"/>
                    <a:pt x="33141" y="1305470"/>
                    <a:pt x="28651" y="1314450"/>
                  </a:cubicBezTo>
                  <a:cubicBezTo>
                    <a:pt x="-8278" y="1388308"/>
                    <a:pt x="24017" y="1299776"/>
                    <a:pt x="76" y="1371600"/>
                  </a:cubicBezTo>
                  <a:cubicBezTo>
                    <a:pt x="3251" y="1403350"/>
                    <a:pt x="-6477" y="1439288"/>
                    <a:pt x="9601" y="1466850"/>
                  </a:cubicBezTo>
                  <a:cubicBezTo>
                    <a:pt x="19719" y="1484195"/>
                    <a:pt x="50043" y="1474761"/>
                    <a:pt x="66751" y="1485900"/>
                  </a:cubicBezTo>
                  <a:cubicBezTo>
                    <a:pt x="89629" y="1501152"/>
                    <a:pt x="96789" y="1509546"/>
                    <a:pt x="123901" y="1514475"/>
                  </a:cubicBezTo>
                  <a:cubicBezTo>
                    <a:pt x="149086" y="1519054"/>
                    <a:pt x="174761" y="1520380"/>
                    <a:pt x="200101" y="1524000"/>
                  </a:cubicBezTo>
                  <a:cubicBezTo>
                    <a:pt x="219220" y="1526731"/>
                    <a:pt x="238250" y="1530070"/>
                    <a:pt x="257251" y="1533525"/>
                  </a:cubicBezTo>
                  <a:cubicBezTo>
                    <a:pt x="300165" y="1541328"/>
                    <a:pt x="317118" y="1546962"/>
                    <a:pt x="362026" y="1552575"/>
                  </a:cubicBezTo>
                  <a:cubicBezTo>
                    <a:pt x="397543" y="1557015"/>
                    <a:pt x="542631" y="1570102"/>
                    <a:pt x="571576" y="1571625"/>
                  </a:cubicBezTo>
                  <a:cubicBezTo>
                    <a:pt x="654073" y="1575967"/>
                    <a:pt x="736676" y="1577975"/>
                    <a:pt x="819226" y="1581150"/>
                  </a:cubicBezTo>
                  <a:cubicBezTo>
                    <a:pt x="841451" y="1584325"/>
                    <a:pt x="863450" y="1590675"/>
                    <a:pt x="885901" y="1590675"/>
                  </a:cubicBezTo>
                  <a:cubicBezTo>
                    <a:pt x="981204" y="1590675"/>
                    <a:pt x="1076513" y="1586746"/>
                    <a:pt x="1171651" y="1581150"/>
                  </a:cubicBezTo>
                  <a:cubicBezTo>
                    <a:pt x="1178568" y="1580743"/>
                    <a:pt x="1228718" y="1566904"/>
                    <a:pt x="1238326" y="1562100"/>
                  </a:cubicBezTo>
                  <a:cubicBezTo>
                    <a:pt x="1248565" y="1556980"/>
                    <a:pt x="1256527" y="1547891"/>
                    <a:pt x="1266901" y="1543050"/>
                  </a:cubicBezTo>
                  <a:cubicBezTo>
                    <a:pt x="1304304" y="1525595"/>
                    <a:pt x="1343035" y="1511140"/>
                    <a:pt x="1381201" y="1495425"/>
                  </a:cubicBezTo>
                  <a:cubicBezTo>
                    <a:pt x="1417727" y="1480385"/>
                    <a:pt x="1433698" y="1476312"/>
                    <a:pt x="1466926" y="1457325"/>
                  </a:cubicBezTo>
                  <a:cubicBezTo>
                    <a:pt x="1476865" y="1451645"/>
                    <a:pt x="1485976" y="1444625"/>
                    <a:pt x="1495501" y="1438275"/>
                  </a:cubicBezTo>
                  <a:cubicBezTo>
                    <a:pt x="1514044" y="1382645"/>
                    <a:pt x="1490517" y="1433734"/>
                    <a:pt x="1533601" y="1390650"/>
                  </a:cubicBezTo>
                  <a:cubicBezTo>
                    <a:pt x="1541696" y="1382555"/>
                    <a:pt x="1544556" y="1370170"/>
                    <a:pt x="1552651" y="1362075"/>
                  </a:cubicBezTo>
                  <a:cubicBezTo>
                    <a:pt x="1563876" y="1350850"/>
                    <a:pt x="1578051" y="1343025"/>
                    <a:pt x="1590751" y="1333500"/>
                  </a:cubicBezTo>
                  <a:cubicBezTo>
                    <a:pt x="1593926" y="1323975"/>
                    <a:pt x="1593176" y="1312025"/>
                    <a:pt x="1600276" y="1304925"/>
                  </a:cubicBezTo>
                  <a:cubicBezTo>
                    <a:pt x="1616465" y="1288736"/>
                    <a:pt x="1657426" y="1266825"/>
                    <a:pt x="1657426" y="1266825"/>
                  </a:cubicBezTo>
                  <a:cubicBezTo>
                    <a:pt x="1654251" y="1250950"/>
                    <a:pt x="1659349" y="1230648"/>
                    <a:pt x="1647901" y="1219200"/>
                  </a:cubicBezTo>
                  <a:cubicBezTo>
                    <a:pt x="1642820" y="1214119"/>
                    <a:pt x="1568191" y="1193215"/>
                    <a:pt x="1552651" y="1190625"/>
                  </a:cubicBezTo>
                  <a:cubicBezTo>
                    <a:pt x="1473781" y="1177480"/>
                    <a:pt x="1343954" y="1162157"/>
                    <a:pt x="1266901" y="1152525"/>
                  </a:cubicBezTo>
                  <a:lnTo>
                    <a:pt x="1190701" y="1143000"/>
                  </a:lnTo>
                  <a:cubicBezTo>
                    <a:pt x="1060526" y="1146175"/>
                    <a:pt x="930261" y="1146743"/>
                    <a:pt x="800176" y="1152525"/>
                  </a:cubicBezTo>
                  <a:cubicBezTo>
                    <a:pt x="787098" y="1153106"/>
                    <a:pt x="775052" y="1160320"/>
                    <a:pt x="762076" y="1162050"/>
                  </a:cubicBezTo>
                  <a:cubicBezTo>
                    <a:pt x="727315" y="1166685"/>
                    <a:pt x="692226" y="1168400"/>
                    <a:pt x="657301" y="1171575"/>
                  </a:cubicBezTo>
                  <a:cubicBezTo>
                    <a:pt x="641426" y="1174750"/>
                    <a:pt x="625723" y="1178960"/>
                    <a:pt x="609676" y="1181100"/>
                  </a:cubicBezTo>
                  <a:cubicBezTo>
                    <a:pt x="578048" y="1185317"/>
                    <a:pt x="545963" y="1185773"/>
                    <a:pt x="514426" y="1190625"/>
                  </a:cubicBezTo>
                  <a:cubicBezTo>
                    <a:pt x="504503" y="1192152"/>
                    <a:pt x="495591" y="1197715"/>
                    <a:pt x="485851" y="1200150"/>
                  </a:cubicBezTo>
                  <a:cubicBezTo>
                    <a:pt x="470145" y="1204077"/>
                    <a:pt x="454101" y="1206500"/>
                    <a:pt x="438226" y="1209675"/>
                  </a:cubicBezTo>
                  <a:cubicBezTo>
                    <a:pt x="371551" y="1206500"/>
                    <a:pt x="304721" y="1205693"/>
                    <a:pt x="238201" y="1200150"/>
                  </a:cubicBezTo>
                  <a:cubicBezTo>
                    <a:pt x="228195" y="1199316"/>
                    <a:pt x="212801" y="1200150"/>
                    <a:pt x="209626" y="1190625"/>
                  </a:cubicBezTo>
                  <a:cubicBezTo>
                    <a:pt x="195589" y="1148515"/>
                    <a:pt x="241376" y="1139825"/>
                    <a:pt x="257251" y="1123950"/>
                  </a:cubicBezTo>
                  <a:close/>
                </a:path>
              </a:pathLst>
            </a:cu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996084" y="1722037"/>
              <a:ext cx="1263950" cy="665952"/>
              <a:chOff x="8992887" y="5206539"/>
              <a:chExt cx="2174299" cy="1145598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8992887" y="5282739"/>
                <a:ext cx="831272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10335912" y="5206539"/>
                <a:ext cx="831274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9678687" y="5520865"/>
                <a:ext cx="831274" cy="831272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ì°í¸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87" y="4884177"/>
            <a:ext cx="1986744" cy="198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°í¸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2" y="2590896"/>
            <a:ext cx="2844064" cy="17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357" y="1"/>
            <a:ext cx="2533946" cy="25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54" y="2592476"/>
            <a:ext cx="1774411" cy="17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21" y="-2907"/>
            <a:ext cx="3635617" cy="25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469" y="4884176"/>
            <a:ext cx="1973823" cy="197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81" y="2542832"/>
            <a:ext cx="1694794" cy="17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68" y="4451500"/>
            <a:ext cx="2378379" cy="23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649" y="14430"/>
            <a:ext cx="2163017" cy="15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°í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32" y="1550232"/>
            <a:ext cx="2143125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153477" cy="22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78" y="2"/>
            <a:ext cx="2249188" cy="22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66" y="0"/>
            <a:ext cx="2790556" cy="2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22" y="0"/>
            <a:ext cx="2082583" cy="2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189"/>
            <a:ext cx="2153477" cy="21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78" y="2249188"/>
            <a:ext cx="3016725" cy="21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íì¼:external/static.wixstatic.com/612051_88c5b3dffe8141a7a4ca47129c1bf4ff~mv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03" y="2249186"/>
            <a:ext cx="2613445" cy="215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´ë¹ì¤ë¦¬ì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48" y="2249185"/>
            <a:ext cx="4087960" cy="215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02665"/>
            <a:ext cx="3107496" cy="213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ê´ë ¨ ì´ë¯¸ì§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497" y="4402665"/>
            <a:ext cx="3016725" cy="20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22" y="4402665"/>
            <a:ext cx="2651894" cy="213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16" y="4402664"/>
            <a:ext cx="3415884" cy="144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240" y="0"/>
            <a:ext cx="2975759" cy="8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5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296407" cy="24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08" y="0"/>
            <a:ext cx="2433674" cy="24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082" y="1"/>
            <a:ext cx="3296407" cy="247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í´ì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33674"/>
            <a:ext cx="3750093" cy="2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í´ì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165" y="2433674"/>
            <a:ext cx="2810656" cy="28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í´ì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21" y="2428241"/>
            <a:ext cx="2816090" cy="2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489" y="0"/>
            <a:ext cx="2433674" cy="243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í´ì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912" y="2428241"/>
            <a:ext cx="2816089" cy="28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í´ìì±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4331"/>
            <a:ext cx="1625600" cy="16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ì°í¸ì´ ë°ì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244331"/>
            <a:ext cx="1613669" cy="16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14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8" name="그룹 3077"/>
          <p:cNvGrpSpPr/>
          <p:nvPr/>
        </p:nvGrpSpPr>
        <p:grpSpPr>
          <a:xfrm>
            <a:off x="-1773657" y="2704624"/>
            <a:ext cx="7639347" cy="5559282"/>
            <a:chOff x="-1773657" y="2704624"/>
            <a:chExt cx="7639347" cy="5559282"/>
          </a:xfrm>
        </p:grpSpPr>
        <p:grpSp>
          <p:nvGrpSpPr>
            <p:cNvPr id="3073" name="그룹 3072"/>
            <p:cNvGrpSpPr/>
            <p:nvPr/>
          </p:nvGrpSpPr>
          <p:grpSpPr>
            <a:xfrm>
              <a:off x="-1773657" y="2704624"/>
              <a:ext cx="5468318" cy="5559282"/>
              <a:chOff x="-17883" y="1221871"/>
              <a:chExt cx="5468318" cy="5559282"/>
            </a:xfrm>
          </p:grpSpPr>
          <p:sp>
            <p:nvSpPr>
              <p:cNvPr id="55" name="자유형 54"/>
              <p:cNvSpPr/>
              <p:nvPr/>
            </p:nvSpPr>
            <p:spPr>
              <a:xfrm>
                <a:off x="311577" y="1221871"/>
                <a:ext cx="4233843" cy="3395016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72" name="그룹 3071"/>
              <p:cNvGrpSpPr/>
              <p:nvPr/>
            </p:nvGrpSpPr>
            <p:grpSpPr>
              <a:xfrm>
                <a:off x="-17883" y="1734416"/>
                <a:ext cx="5468318" cy="5046737"/>
                <a:chOff x="-17883" y="1734416"/>
                <a:chExt cx="5468318" cy="5046737"/>
              </a:xfrm>
            </p:grpSpPr>
            <p:pic>
              <p:nvPicPr>
                <p:cNvPr id="41" name="Picture 16" descr="ì°í¸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5454"/>
                <a:stretch/>
              </p:blipFill>
              <p:spPr bwMode="auto">
                <a:xfrm>
                  <a:off x="1200664" y="1854040"/>
                  <a:ext cx="2853275" cy="129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16" descr="í´ìì±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33" t="33508" r="27904" b="23367"/>
                <a:stretch/>
              </p:blipFill>
              <p:spPr bwMode="auto">
                <a:xfrm>
                  <a:off x="1637287" y="2027906"/>
                  <a:ext cx="1900237" cy="1885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2" descr="ì°í¸ì´ ë°ì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44" t="26962" r="34463" b="18973"/>
                <a:stretch/>
              </p:blipFill>
              <p:spPr bwMode="auto">
                <a:xfrm rot="725290">
                  <a:off x="1546007" y="2847540"/>
                  <a:ext cx="1043940" cy="11294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 descr="ë¬ì¸ê³ ì¬í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90" t="25700" r="30501" b="37191"/>
                <a:stretch/>
              </p:blipFill>
              <p:spPr bwMode="auto">
                <a:xfrm>
                  <a:off x="2605274" y="4308985"/>
                  <a:ext cx="2845161" cy="2472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포인트가 4개인 별 31"/>
                <p:cNvSpPr/>
                <p:nvPr/>
              </p:nvSpPr>
              <p:spPr>
                <a:xfrm>
                  <a:off x="1649096" y="1734416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포인트가 4개인 별 34"/>
                <p:cNvSpPr/>
                <p:nvPr/>
              </p:nvSpPr>
              <p:spPr>
                <a:xfrm>
                  <a:off x="1136800" y="2668115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포인트가 4개인 별 35"/>
                <p:cNvSpPr/>
                <p:nvPr/>
              </p:nvSpPr>
              <p:spPr>
                <a:xfrm>
                  <a:off x="3537524" y="2210062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포인트가 4개인 별 36"/>
                <p:cNvSpPr/>
                <p:nvPr/>
              </p:nvSpPr>
              <p:spPr>
                <a:xfrm>
                  <a:off x="2911595" y="3896591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Picture 8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9" t="3959" r="45594" b="48088"/>
                <a:stretch/>
              </p:blipFill>
              <p:spPr bwMode="auto">
                <a:xfrm>
                  <a:off x="1623184" y="1958681"/>
                  <a:ext cx="901701" cy="850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8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120" t="10043" r="9023" b="49697"/>
                <a:stretch/>
              </p:blipFill>
              <p:spPr bwMode="auto">
                <a:xfrm>
                  <a:off x="1618572" y="2352246"/>
                  <a:ext cx="707231" cy="7143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8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2" t="3840" r="48274" b="47177"/>
                <a:stretch/>
              </p:blipFill>
              <p:spPr bwMode="auto">
                <a:xfrm>
                  <a:off x="2896627" y="2664556"/>
                  <a:ext cx="864394" cy="8691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8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078" t="49027" r="3026" b="7223"/>
                <a:stretch/>
              </p:blipFill>
              <p:spPr bwMode="auto">
                <a:xfrm rot="484741">
                  <a:off x="2188369" y="2981418"/>
                  <a:ext cx="814387" cy="7762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6" descr="íì¼:external/static.wixstatic.com/612051_88c5b3dffe8141a7a4ca47129c1bf4ff~mv2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7883" y="4310600"/>
                  <a:ext cx="2613445" cy="21534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6" descr="ì°í¸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235"/>
                <a:stretch/>
              </p:blipFill>
              <p:spPr bwMode="auto">
                <a:xfrm>
                  <a:off x="1203929" y="3167099"/>
                  <a:ext cx="2877839" cy="11128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3074" name="TextBox 3073"/>
            <p:cNvSpPr txBox="1"/>
            <p:nvPr/>
          </p:nvSpPr>
          <p:spPr>
            <a:xfrm>
              <a:off x="2122358" y="5393391"/>
              <a:ext cx="3743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행성에 다양한 장식물이 붙은 형태</a:t>
              </a:r>
              <a:endParaRPr lang="ko-KR" altLang="en-US"/>
            </a:p>
          </p:txBody>
        </p:sp>
      </p:grpSp>
      <p:grpSp>
        <p:nvGrpSpPr>
          <p:cNvPr id="3077" name="그룹 3076"/>
          <p:cNvGrpSpPr/>
          <p:nvPr/>
        </p:nvGrpSpPr>
        <p:grpSpPr>
          <a:xfrm>
            <a:off x="191474" y="-1255334"/>
            <a:ext cx="7463729" cy="4138156"/>
            <a:chOff x="191474" y="-1255334"/>
            <a:chExt cx="7463729" cy="4138156"/>
          </a:xfrm>
        </p:grpSpPr>
        <p:sp>
          <p:nvSpPr>
            <p:cNvPr id="56" name="자유형 55"/>
            <p:cNvSpPr/>
            <p:nvPr/>
          </p:nvSpPr>
          <p:spPr>
            <a:xfrm>
              <a:off x="3421360" y="-512194"/>
              <a:ext cx="4233843" cy="3395016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6" descr="ì°í¸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61" b="89941" l="7422" r="8994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851" y="-323884"/>
              <a:ext cx="2533946" cy="2533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ê½ ì´í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69" y="-1255334"/>
              <a:ext cx="2619071" cy="2619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포인트가 5개인 별 53"/>
            <p:cNvSpPr/>
            <p:nvPr/>
          </p:nvSpPr>
          <p:spPr>
            <a:xfrm>
              <a:off x="4836928" y="1501694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4개인 별 56"/>
            <p:cNvSpPr/>
            <p:nvPr/>
          </p:nvSpPr>
          <p:spPr>
            <a:xfrm>
              <a:off x="4592321" y="67541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4개인 별 57"/>
            <p:cNvSpPr/>
            <p:nvPr/>
          </p:nvSpPr>
          <p:spPr>
            <a:xfrm>
              <a:off x="4318150" y="1439390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포인트가 4개인 별 58"/>
            <p:cNvSpPr/>
            <p:nvPr/>
          </p:nvSpPr>
          <p:spPr>
            <a:xfrm>
              <a:off x="6374774" y="1221871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1474" y="1712404"/>
              <a:ext cx="3661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단순하게 하나의 작물이 </a:t>
              </a:r>
              <a:r>
                <a:rPr lang="ko-KR" altLang="en-US" dirty="0" err="1" smtClean="0"/>
                <a:t>메인이고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행성은 그냥 붙어만 있는 형태</a:t>
              </a:r>
              <a:endParaRPr lang="ko-KR" altLang="en-US" dirty="0"/>
            </a:p>
          </p:txBody>
        </p:sp>
      </p:grpSp>
      <p:grpSp>
        <p:nvGrpSpPr>
          <p:cNvPr id="3075" name="그룹 3074"/>
          <p:cNvGrpSpPr/>
          <p:nvPr/>
        </p:nvGrpSpPr>
        <p:grpSpPr>
          <a:xfrm>
            <a:off x="8369106" y="-188531"/>
            <a:ext cx="5970308" cy="6288171"/>
            <a:chOff x="7238128" y="449959"/>
            <a:chExt cx="5970308" cy="6288171"/>
          </a:xfrm>
        </p:grpSpPr>
        <p:grpSp>
          <p:nvGrpSpPr>
            <p:cNvPr id="63" name="그룹 62"/>
            <p:cNvGrpSpPr/>
            <p:nvPr/>
          </p:nvGrpSpPr>
          <p:grpSpPr>
            <a:xfrm>
              <a:off x="7238128" y="449959"/>
              <a:ext cx="4762456" cy="6288171"/>
              <a:chOff x="7238128" y="449959"/>
              <a:chExt cx="4762456" cy="6288171"/>
            </a:xfrm>
          </p:grpSpPr>
          <p:pic>
            <p:nvPicPr>
              <p:cNvPr id="9" name="Picture 10" descr="ì°í¸ì´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5293" y="449959"/>
                <a:ext cx="3840608" cy="2585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그룹 33"/>
              <p:cNvGrpSpPr/>
              <p:nvPr/>
            </p:nvGrpSpPr>
            <p:grpSpPr>
              <a:xfrm>
                <a:off x="7238128" y="3343114"/>
                <a:ext cx="4762456" cy="3395016"/>
                <a:chOff x="7238128" y="3343114"/>
                <a:chExt cx="4762456" cy="3395016"/>
              </a:xfrm>
            </p:grpSpPr>
            <p:sp>
              <p:nvSpPr>
                <p:cNvPr id="11" name="자유형 10"/>
                <p:cNvSpPr/>
                <p:nvPr/>
              </p:nvSpPr>
              <p:spPr>
                <a:xfrm>
                  <a:off x="7490853" y="3343114"/>
                  <a:ext cx="4233843" cy="3395016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" name="Picture 16" descr="í´ìì±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33" t="33508" r="27904" b="23367"/>
                <a:stretch/>
              </p:blipFill>
              <p:spPr bwMode="auto">
                <a:xfrm>
                  <a:off x="8443081" y="3866866"/>
                  <a:ext cx="2529216" cy="25095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자유형 12"/>
                <p:cNvSpPr/>
                <p:nvPr/>
              </p:nvSpPr>
              <p:spPr>
                <a:xfrm>
                  <a:off x="7714570" y="3956775"/>
                  <a:ext cx="1854798" cy="2304907"/>
                </a:xfrm>
                <a:custGeom>
                  <a:avLst/>
                  <a:gdLst>
                    <a:gd name="connsiteX0" fmla="*/ 3653749 w 3667968"/>
                    <a:gd name="connsiteY0" fmla="*/ 4481885 h 4558085"/>
                    <a:gd name="connsiteX1" fmla="*/ 3596599 w 3667968"/>
                    <a:gd name="connsiteY1" fmla="*/ 4491410 h 4558085"/>
                    <a:gd name="connsiteX2" fmla="*/ 3558499 w 3667968"/>
                    <a:gd name="connsiteY2" fmla="*/ 4500935 h 4558085"/>
                    <a:gd name="connsiteX3" fmla="*/ 3510874 w 3667968"/>
                    <a:gd name="connsiteY3" fmla="*/ 4510460 h 4558085"/>
                    <a:gd name="connsiteX4" fmla="*/ 3472774 w 3667968"/>
                    <a:gd name="connsiteY4" fmla="*/ 4529510 h 4558085"/>
                    <a:gd name="connsiteX5" fmla="*/ 3444199 w 3667968"/>
                    <a:gd name="connsiteY5" fmla="*/ 4539035 h 4558085"/>
                    <a:gd name="connsiteX6" fmla="*/ 3358474 w 3667968"/>
                    <a:gd name="connsiteY6" fmla="*/ 4558085 h 4558085"/>
                    <a:gd name="connsiteX7" fmla="*/ 2910799 w 3667968"/>
                    <a:gd name="connsiteY7" fmla="*/ 4539035 h 4558085"/>
                    <a:gd name="connsiteX8" fmla="*/ 2767924 w 3667968"/>
                    <a:gd name="connsiteY8" fmla="*/ 4529510 h 4558085"/>
                    <a:gd name="connsiteX9" fmla="*/ 2653624 w 3667968"/>
                    <a:gd name="connsiteY9" fmla="*/ 4510460 h 4558085"/>
                    <a:gd name="connsiteX10" fmla="*/ 2596474 w 3667968"/>
                    <a:gd name="connsiteY10" fmla="*/ 4491410 h 4558085"/>
                    <a:gd name="connsiteX11" fmla="*/ 2425024 w 3667968"/>
                    <a:gd name="connsiteY11" fmla="*/ 4462835 h 4558085"/>
                    <a:gd name="connsiteX12" fmla="*/ 2329774 w 3667968"/>
                    <a:gd name="connsiteY12" fmla="*/ 4424735 h 4558085"/>
                    <a:gd name="connsiteX13" fmla="*/ 2301199 w 3667968"/>
                    <a:gd name="connsiteY13" fmla="*/ 4405685 h 4558085"/>
                    <a:gd name="connsiteX14" fmla="*/ 2139274 w 3667968"/>
                    <a:gd name="connsiteY14" fmla="*/ 4319960 h 4558085"/>
                    <a:gd name="connsiteX15" fmla="*/ 1843999 w 3667968"/>
                    <a:gd name="connsiteY15" fmla="*/ 4148510 h 4558085"/>
                    <a:gd name="connsiteX16" fmla="*/ 1739224 w 3667968"/>
                    <a:gd name="connsiteY16" fmla="*/ 4053260 h 4558085"/>
                    <a:gd name="connsiteX17" fmla="*/ 1701124 w 3667968"/>
                    <a:gd name="connsiteY17" fmla="*/ 3977060 h 4558085"/>
                    <a:gd name="connsiteX18" fmla="*/ 1653499 w 3667968"/>
                    <a:gd name="connsiteY18" fmla="*/ 3929435 h 4558085"/>
                    <a:gd name="connsiteX19" fmla="*/ 1634449 w 3667968"/>
                    <a:gd name="connsiteY19" fmla="*/ 3872285 h 4558085"/>
                    <a:gd name="connsiteX20" fmla="*/ 1596349 w 3667968"/>
                    <a:gd name="connsiteY20" fmla="*/ 3796085 h 4558085"/>
                    <a:gd name="connsiteX21" fmla="*/ 1548724 w 3667968"/>
                    <a:gd name="connsiteY21" fmla="*/ 3738935 h 4558085"/>
                    <a:gd name="connsiteX22" fmla="*/ 1491574 w 3667968"/>
                    <a:gd name="connsiteY22" fmla="*/ 3615110 h 4558085"/>
                    <a:gd name="connsiteX23" fmla="*/ 1482049 w 3667968"/>
                    <a:gd name="connsiteY23" fmla="*/ 3586535 h 4558085"/>
                    <a:gd name="connsiteX24" fmla="*/ 1462999 w 3667968"/>
                    <a:gd name="connsiteY24" fmla="*/ 3557960 h 4558085"/>
                    <a:gd name="connsiteX25" fmla="*/ 1415374 w 3667968"/>
                    <a:gd name="connsiteY25" fmla="*/ 3405560 h 4558085"/>
                    <a:gd name="connsiteX26" fmla="*/ 1386799 w 3667968"/>
                    <a:gd name="connsiteY26" fmla="*/ 3338885 h 4558085"/>
                    <a:gd name="connsiteX27" fmla="*/ 1358224 w 3667968"/>
                    <a:gd name="connsiteY27" fmla="*/ 3262685 h 4558085"/>
                    <a:gd name="connsiteX28" fmla="*/ 1262974 w 3667968"/>
                    <a:gd name="connsiteY28" fmla="*/ 2957885 h 4558085"/>
                    <a:gd name="connsiteX29" fmla="*/ 1243924 w 3667968"/>
                    <a:gd name="connsiteY29" fmla="*/ 2891210 h 4558085"/>
                    <a:gd name="connsiteX30" fmla="*/ 1234399 w 3667968"/>
                    <a:gd name="connsiteY30" fmla="*/ 2824535 h 4558085"/>
                    <a:gd name="connsiteX31" fmla="*/ 1224874 w 3667968"/>
                    <a:gd name="connsiteY31" fmla="*/ 2795960 h 4558085"/>
                    <a:gd name="connsiteX32" fmla="*/ 1215349 w 3667968"/>
                    <a:gd name="connsiteY32" fmla="*/ 2748335 h 4558085"/>
                    <a:gd name="connsiteX33" fmla="*/ 1205824 w 3667968"/>
                    <a:gd name="connsiteY33" fmla="*/ 2719760 h 4558085"/>
                    <a:gd name="connsiteX34" fmla="*/ 1186774 w 3667968"/>
                    <a:gd name="connsiteY34" fmla="*/ 2653085 h 4558085"/>
                    <a:gd name="connsiteX35" fmla="*/ 1158199 w 3667968"/>
                    <a:gd name="connsiteY35" fmla="*/ 2567360 h 4558085"/>
                    <a:gd name="connsiteX36" fmla="*/ 1129624 w 3667968"/>
                    <a:gd name="connsiteY36" fmla="*/ 2395910 h 4558085"/>
                    <a:gd name="connsiteX37" fmla="*/ 1110574 w 3667968"/>
                    <a:gd name="connsiteY37" fmla="*/ 2262560 h 4558085"/>
                    <a:gd name="connsiteX38" fmla="*/ 1101049 w 3667968"/>
                    <a:gd name="connsiteY38" fmla="*/ 2138735 h 4558085"/>
                    <a:gd name="connsiteX39" fmla="*/ 1081999 w 3667968"/>
                    <a:gd name="connsiteY39" fmla="*/ 1567235 h 4558085"/>
                    <a:gd name="connsiteX40" fmla="*/ 1062949 w 3667968"/>
                    <a:gd name="connsiteY40" fmla="*/ 1262435 h 4558085"/>
                    <a:gd name="connsiteX41" fmla="*/ 1053424 w 3667968"/>
                    <a:gd name="connsiteY41" fmla="*/ 1205285 h 4558085"/>
                    <a:gd name="connsiteX42" fmla="*/ 1043899 w 3667968"/>
                    <a:gd name="connsiteY42" fmla="*/ 1119560 h 4558085"/>
                    <a:gd name="connsiteX43" fmla="*/ 1034374 w 3667968"/>
                    <a:gd name="connsiteY43" fmla="*/ 919535 h 4558085"/>
                    <a:gd name="connsiteX44" fmla="*/ 1024849 w 3667968"/>
                    <a:gd name="connsiteY44" fmla="*/ 862385 h 4558085"/>
                    <a:gd name="connsiteX45" fmla="*/ 1015324 w 3667968"/>
                    <a:gd name="connsiteY45" fmla="*/ 767135 h 4558085"/>
                    <a:gd name="connsiteX46" fmla="*/ 1005799 w 3667968"/>
                    <a:gd name="connsiteY46" fmla="*/ 729035 h 4558085"/>
                    <a:gd name="connsiteX47" fmla="*/ 996274 w 3667968"/>
                    <a:gd name="connsiteY47" fmla="*/ 652835 h 4558085"/>
                    <a:gd name="connsiteX48" fmla="*/ 986749 w 3667968"/>
                    <a:gd name="connsiteY48" fmla="*/ 605210 h 4558085"/>
                    <a:gd name="connsiteX49" fmla="*/ 977224 w 3667968"/>
                    <a:gd name="connsiteY49" fmla="*/ 519485 h 4558085"/>
                    <a:gd name="connsiteX50" fmla="*/ 958174 w 3667968"/>
                    <a:gd name="connsiteY50" fmla="*/ 281360 h 4558085"/>
                    <a:gd name="connsiteX51" fmla="*/ 967699 w 3667968"/>
                    <a:gd name="connsiteY51" fmla="*/ 5135 h 4558085"/>
                    <a:gd name="connsiteX52" fmla="*/ 977224 w 3667968"/>
                    <a:gd name="connsiteY52" fmla="*/ 81335 h 4558085"/>
                    <a:gd name="connsiteX53" fmla="*/ 1005799 w 3667968"/>
                    <a:gd name="connsiteY53" fmla="*/ 319460 h 4558085"/>
                    <a:gd name="connsiteX54" fmla="*/ 996274 w 3667968"/>
                    <a:gd name="connsiteY54" fmla="*/ 767135 h 4558085"/>
                    <a:gd name="connsiteX55" fmla="*/ 967699 w 3667968"/>
                    <a:gd name="connsiteY55" fmla="*/ 748085 h 4558085"/>
                    <a:gd name="connsiteX56" fmla="*/ 939124 w 3667968"/>
                    <a:gd name="connsiteY56" fmla="*/ 719510 h 4558085"/>
                    <a:gd name="connsiteX57" fmla="*/ 891499 w 3667968"/>
                    <a:gd name="connsiteY57" fmla="*/ 690935 h 4558085"/>
                    <a:gd name="connsiteX58" fmla="*/ 843874 w 3667968"/>
                    <a:gd name="connsiteY58" fmla="*/ 652835 h 4558085"/>
                    <a:gd name="connsiteX59" fmla="*/ 796249 w 3667968"/>
                    <a:gd name="connsiteY59" fmla="*/ 624260 h 4558085"/>
                    <a:gd name="connsiteX60" fmla="*/ 758149 w 3667968"/>
                    <a:gd name="connsiteY60" fmla="*/ 595685 h 4558085"/>
                    <a:gd name="connsiteX61" fmla="*/ 729574 w 3667968"/>
                    <a:gd name="connsiteY61" fmla="*/ 567110 h 4558085"/>
                    <a:gd name="connsiteX62" fmla="*/ 691474 w 3667968"/>
                    <a:gd name="connsiteY62" fmla="*/ 548060 h 4558085"/>
                    <a:gd name="connsiteX63" fmla="*/ 653374 w 3667968"/>
                    <a:gd name="connsiteY63" fmla="*/ 519485 h 4558085"/>
                    <a:gd name="connsiteX64" fmla="*/ 605749 w 3667968"/>
                    <a:gd name="connsiteY64" fmla="*/ 490910 h 4558085"/>
                    <a:gd name="connsiteX65" fmla="*/ 558124 w 3667968"/>
                    <a:gd name="connsiteY65" fmla="*/ 452810 h 4558085"/>
                    <a:gd name="connsiteX66" fmla="*/ 462874 w 3667968"/>
                    <a:gd name="connsiteY66" fmla="*/ 414710 h 4558085"/>
                    <a:gd name="connsiteX67" fmla="*/ 377149 w 3667968"/>
                    <a:gd name="connsiteY67" fmla="*/ 367085 h 4558085"/>
                    <a:gd name="connsiteX68" fmla="*/ 396199 w 3667968"/>
                    <a:gd name="connsiteY68" fmla="*/ 424235 h 4558085"/>
                    <a:gd name="connsiteX69" fmla="*/ 453349 w 3667968"/>
                    <a:gd name="connsiteY69" fmla="*/ 462335 h 4558085"/>
                    <a:gd name="connsiteX70" fmla="*/ 548599 w 3667968"/>
                    <a:gd name="connsiteY70" fmla="*/ 548060 h 4558085"/>
                    <a:gd name="connsiteX71" fmla="*/ 596224 w 3667968"/>
                    <a:gd name="connsiteY71" fmla="*/ 567110 h 4558085"/>
                    <a:gd name="connsiteX72" fmla="*/ 624799 w 3667968"/>
                    <a:gd name="connsiteY72" fmla="*/ 595685 h 4558085"/>
                    <a:gd name="connsiteX73" fmla="*/ 653374 w 3667968"/>
                    <a:gd name="connsiteY73" fmla="*/ 614735 h 4558085"/>
                    <a:gd name="connsiteX74" fmla="*/ 739099 w 3667968"/>
                    <a:gd name="connsiteY74" fmla="*/ 671885 h 4558085"/>
                    <a:gd name="connsiteX75" fmla="*/ 767674 w 3667968"/>
                    <a:gd name="connsiteY75" fmla="*/ 709985 h 4558085"/>
                    <a:gd name="connsiteX76" fmla="*/ 815299 w 3667968"/>
                    <a:gd name="connsiteY76" fmla="*/ 738560 h 4558085"/>
                    <a:gd name="connsiteX77" fmla="*/ 872449 w 3667968"/>
                    <a:gd name="connsiteY77" fmla="*/ 776660 h 4558085"/>
                    <a:gd name="connsiteX78" fmla="*/ 901024 w 3667968"/>
                    <a:gd name="connsiteY78" fmla="*/ 795710 h 4558085"/>
                    <a:gd name="connsiteX79" fmla="*/ 929599 w 3667968"/>
                    <a:gd name="connsiteY79" fmla="*/ 805235 h 4558085"/>
                    <a:gd name="connsiteX80" fmla="*/ 958174 w 3667968"/>
                    <a:gd name="connsiteY80" fmla="*/ 824285 h 4558085"/>
                    <a:gd name="connsiteX81" fmla="*/ 1015324 w 3667968"/>
                    <a:gd name="connsiteY81" fmla="*/ 843335 h 4558085"/>
                    <a:gd name="connsiteX82" fmla="*/ 1081999 w 3667968"/>
                    <a:gd name="connsiteY82" fmla="*/ 833810 h 4558085"/>
                    <a:gd name="connsiteX83" fmla="*/ 1120099 w 3667968"/>
                    <a:gd name="connsiteY83" fmla="*/ 776660 h 4558085"/>
                    <a:gd name="connsiteX84" fmla="*/ 1148674 w 3667968"/>
                    <a:gd name="connsiteY84" fmla="*/ 748085 h 4558085"/>
                    <a:gd name="connsiteX85" fmla="*/ 1320124 w 3667968"/>
                    <a:gd name="connsiteY85" fmla="*/ 614735 h 4558085"/>
                    <a:gd name="connsiteX86" fmla="*/ 1358224 w 3667968"/>
                    <a:gd name="connsiteY86" fmla="*/ 586160 h 4558085"/>
                    <a:gd name="connsiteX87" fmla="*/ 1415374 w 3667968"/>
                    <a:gd name="connsiteY87" fmla="*/ 557585 h 4558085"/>
                    <a:gd name="connsiteX88" fmla="*/ 1462999 w 3667968"/>
                    <a:gd name="connsiteY88" fmla="*/ 548060 h 4558085"/>
                    <a:gd name="connsiteX89" fmla="*/ 1529674 w 3667968"/>
                    <a:gd name="connsiteY89" fmla="*/ 529010 h 4558085"/>
                    <a:gd name="connsiteX90" fmla="*/ 1615399 w 3667968"/>
                    <a:gd name="connsiteY90" fmla="*/ 500435 h 4558085"/>
                    <a:gd name="connsiteX91" fmla="*/ 1786849 w 3667968"/>
                    <a:gd name="connsiteY91" fmla="*/ 481385 h 4558085"/>
                    <a:gd name="connsiteX92" fmla="*/ 1977349 w 3667968"/>
                    <a:gd name="connsiteY92" fmla="*/ 490910 h 4558085"/>
                    <a:gd name="connsiteX93" fmla="*/ 1967824 w 3667968"/>
                    <a:gd name="connsiteY93" fmla="*/ 529010 h 4558085"/>
                    <a:gd name="connsiteX94" fmla="*/ 1929724 w 3667968"/>
                    <a:gd name="connsiteY94" fmla="*/ 586160 h 4558085"/>
                    <a:gd name="connsiteX95" fmla="*/ 1843999 w 3667968"/>
                    <a:gd name="connsiteY95" fmla="*/ 652835 h 4558085"/>
                    <a:gd name="connsiteX96" fmla="*/ 1720174 w 3667968"/>
                    <a:gd name="connsiteY96" fmla="*/ 729035 h 4558085"/>
                    <a:gd name="connsiteX97" fmla="*/ 1596349 w 3667968"/>
                    <a:gd name="connsiteY97" fmla="*/ 776660 h 4558085"/>
                    <a:gd name="connsiteX98" fmla="*/ 1558249 w 3667968"/>
                    <a:gd name="connsiteY98" fmla="*/ 805235 h 4558085"/>
                    <a:gd name="connsiteX99" fmla="*/ 1462999 w 3667968"/>
                    <a:gd name="connsiteY99" fmla="*/ 833810 h 4558085"/>
                    <a:gd name="connsiteX100" fmla="*/ 1396324 w 3667968"/>
                    <a:gd name="connsiteY100" fmla="*/ 852860 h 4558085"/>
                    <a:gd name="connsiteX101" fmla="*/ 1310599 w 3667968"/>
                    <a:gd name="connsiteY101" fmla="*/ 881435 h 4558085"/>
                    <a:gd name="connsiteX102" fmla="*/ 1282024 w 3667968"/>
                    <a:gd name="connsiteY102" fmla="*/ 900485 h 4558085"/>
                    <a:gd name="connsiteX103" fmla="*/ 1215349 w 3667968"/>
                    <a:gd name="connsiteY103" fmla="*/ 919535 h 4558085"/>
                    <a:gd name="connsiteX104" fmla="*/ 1186774 w 3667968"/>
                    <a:gd name="connsiteY104" fmla="*/ 929060 h 4558085"/>
                    <a:gd name="connsiteX105" fmla="*/ 1110574 w 3667968"/>
                    <a:gd name="connsiteY105" fmla="*/ 948110 h 4558085"/>
                    <a:gd name="connsiteX106" fmla="*/ 1081999 w 3667968"/>
                    <a:gd name="connsiteY106" fmla="*/ 967160 h 4558085"/>
                    <a:gd name="connsiteX107" fmla="*/ 1024849 w 3667968"/>
                    <a:gd name="connsiteY107" fmla="*/ 1024310 h 4558085"/>
                    <a:gd name="connsiteX108" fmla="*/ 1005799 w 3667968"/>
                    <a:gd name="connsiteY108" fmla="*/ 1081460 h 4558085"/>
                    <a:gd name="connsiteX109" fmla="*/ 1015324 w 3667968"/>
                    <a:gd name="connsiteY109" fmla="*/ 1300535 h 4558085"/>
                    <a:gd name="connsiteX110" fmla="*/ 1024849 w 3667968"/>
                    <a:gd name="connsiteY110" fmla="*/ 1329110 h 4558085"/>
                    <a:gd name="connsiteX111" fmla="*/ 1034374 w 3667968"/>
                    <a:gd name="connsiteY111" fmla="*/ 1386260 h 4558085"/>
                    <a:gd name="connsiteX112" fmla="*/ 1043899 w 3667968"/>
                    <a:gd name="connsiteY112" fmla="*/ 1433885 h 4558085"/>
                    <a:gd name="connsiteX113" fmla="*/ 1053424 w 3667968"/>
                    <a:gd name="connsiteY113" fmla="*/ 1491035 h 4558085"/>
                    <a:gd name="connsiteX114" fmla="*/ 1062949 w 3667968"/>
                    <a:gd name="connsiteY114" fmla="*/ 1519610 h 4558085"/>
                    <a:gd name="connsiteX115" fmla="*/ 1053424 w 3667968"/>
                    <a:gd name="connsiteY115" fmla="*/ 2176835 h 4558085"/>
                    <a:gd name="connsiteX116" fmla="*/ 939124 w 3667968"/>
                    <a:gd name="connsiteY116" fmla="*/ 2157785 h 4558085"/>
                    <a:gd name="connsiteX117" fmla="*/ 872449 w 3667968"/>
                    <a:gd name="connsiteY117" fmla="*/ 2129210 h 4558085"/>
                    <a:gd name="connsiteX118" fmla="*/ 796249 w 3667968"/>
                    <a:gd name="connsiteY118" fmla="*/ 2100635 h 4558085"/>
                    <a:gd name="connsiteX119" fmla="*/ 691474 w 3667968"/>
                    <a:gd name="connsiteY119" fmla="*/ 2081585 h 4558085"/>
                    <a:gd name="connsiteX120" fmla="*/ 634324 w 3667968"/>
                    <a:gd name="connsiteY120" fmla="*/ 2062535 h 4558085"/>
                    <a:gd name="connsiteX121" fmla="*/ 605749 w 3667968"/>
                    <a:gd name="connsiteY121" fmla="*/ 2043485 h 4558085"/>
                    <a:gd name="connsiteX122" fmla="*/ 548599 w 3667968"/>
                    <a:gd name="connsiteY122" fmla="*/ 2033960 h 4558085"/>
                    <a:gd name="connsiteX123" fmla="*/ 500974 w 3667968"/>
                    <a:gd name="connsiteY123" fmla="*/ 2024435 h 4558085"/>
                    <a:gd name="connsiteX124" fmla="*/ 472399 w 3667968"/>
                    <a:gd name="connsiteY124" fmla="*/ 2014910 h 4558085"/>
                    <a:gd name="connsiteX125" fmla="*/ 377149 w 3667968"/>
                    <a:gd name="connsiteY125" fmla="*/ 2005385 h 4558085"/>
                    <a:gd name="connsiteX126" fmla="*/ 15199 w 3667968"/>
                    <a:gd name="connsiteY126" fmla="*/ 2014910 h 4558085"/>
                    <a:gd name="connsiteX127" fmla="*/ 34249 w 3667968"/>
                    <a:gd name="connsiteY127" fmla="*/ 2138735 h 4558085"/>
                    <a:gd name="connsiteX128" fmla="*/ 119974 w 3667968"/>
                    <a:gd name="connsiteY128" fmla="*/ 2224460 h 4558085"/>
                    <a:gd name="connsiteX129" fmla="*/ 158074 w 3667968"/>
                    <a:gd name="connsiteY129" fmla="*/ 2243510 h 4558085"/>
                    <a:gd name="connsiteX130" fmla="*/ 215224 w 3667968"/>
                    <a:gd name="connsiteY130" fmla="*/ 2281610 h 4558085"/>
                    <a:gd name="connsiteX131" fmla="*/ 272374 w 3667968"/>
                    <a:gd name="connsiteY131" fmla="*/ 2291135 h 4558085"/>
                    <a:gd name="connsiteX132" fmla="*/ 367624 w 3667968"/>
                    <a:gd name="connsiteY132" fmla="*/ 2329235 h 4558085"/>
                    <a:gd name="connsiteX133" fmla="*/ 415249 w 3667968"/>
                    <a:gd name="connsiteY133" fmla="*/ 2348285 h 4558085"/>
                    <a:gd name="connsiteX134" fmla="*/ 567649 w 3667968"/>
                    <a:gd name="connsiteY134" fmla="*/ 2395910 h 4558085"/>
                    <a:gd name="connsiteX135" fmla="*/ 596224 w 3667968"/>
                    <a:gd name="connsiteY135" fmla="*/ 2414960 h 4558085"/>
                    <a:gd name="connsiteX136" fmla="*/ 700999 w 3667968"/>
                    <a:gd name="connsiteY136" fmla="*/ 2453060 h 4558085"/>
                    <a:gd name="connsiteX137" fmla="*/ 748624 w 3667968"/>
                    <a:gd name="connsiteY137" fmla="*/ 2462585 h 4558085"/>
                    <a:gd name="connsiteX138" fmla="*/ 777199 w 3667968"/>
                    <a:gd name="connsiteY138" fmla="*/ 2472110 h 4558085"/>
                    <a:gd name="connsiteX139" fmla="*/ 824824 w 3667968"/>
                    <a:gd name="connsiteY139" fmla="*/ 2481635 h 4558085"/>
                    <a:gd name="connsiteX140" fmla="*/ 881974 w 3667968"/>
                    <a:gd name="connsiteY140" fmla="*/ 2500685 h 4558085"/>
                    <a:gd name="connsiteX141" fmla="*/ 901024 w 3667968"/>
                    <a:gd name="connsiteY141" fmla="*/ 2529260 h 4558085"/>
                    <a:gd name="connsiteX142" fmla="*/ 929599 w 3667968"/>
                    <a:gd name="connsiteY142" fmla="*/ 2548310 h 4558085"/>
                    <a:gd name="connsiteX143" fmla="*/ 939124 w 3667968"/>
                    <a:gd name="connsiteY143" fmla="*/ 2576885 h 4558085"/>
                    <a:gd name="connsiteX144" fmla="*/ 958174 w 3667968"/>
                    <a:gd name="connsiteY144" fmla="*/ 2605460 h 4558085"/>
                    <a:gd name="connsiteX145" fmla="*/ 1062949 w 3667968"/>
                    <a:gd name="connsiteY145" fmla="*/ 2500685 h 4558085"/>
                    <a:gd name="connsiteX146" fmla="*/ 1110574 w 3667968"/>
                    <a:gd name="connsiteY146" fmla="*/ 2414960 h 4558085"/>
                    <a:gd name="connsiteX147" fmla="*/ 1167724 w 3667968"/>
                    <a:gd name="connsiteY147" fmla="*/ 2348285 h 4558085"/>
                    <a:gd name="connsiteX148" fmla="*/ 1177249 w 3667968"/>
                    <a:gd name="connsiteY148" fmla="*/ 2319710 h 4558085"/>
                    <a:gd name="connsiteX149" fmla="*/ 1243924 w 3667968"/>
                    <a:gd name="connsiteY149" fmla="*/ 2233985 h 4558085"/>
                    <a:gd name="connsiteX150" fmla="*/ 1282024 w 3667968"/>
                    <a:gd name="connsiteY150" fmla="*/ 2205410 h 4558085"/>
                    <a:gd name="connsiteX151" fmla="*/ 1348699 w 3667968"/>
                    <a:gd name="connsiteY151" fmla="*/ 2148260 h 4558085"/>
                    <a:gd name="connsiteX152" fmla="*/ 1396324 w 3667968"/>
                    <a:gd name="connsiteY152" fmla="*/ 2110160 h 4558085"/>
                    <a:gd name="connsiteX153" fmla="*/ 1424899 w 3667968"/>
                    <a:gd name="connsiteY153" fmla="*/ 2100635 h 4558085"/>
                    <a:gd name="connsiteX154" fmla="*/ 1472524 w 3667968"/>
                    <a:gd name="connsiteY154" fmla="*/ 2081585 h 4558085"/>
                    <a:gd name="connsiteX155" fmla="*/ 1539199 w 3667968"/>
                    <a:gd name="connsiteY155" fmla="*/ 2043485 h 4558085"/>
                    <a:gd name="connsiteX156" fmla="*/ 1605874 w 3667968"/>
                    <a:gd name="connsiteY156" fmla="*/ 2024435 h 4558085"/>
                    <a:gd name="connsiteX157" fmla="*/ 1634449 w 3667968"/>
                    <a:gd name="connsiteY157" fmla="*/ 2014910 h 4558085"/>
                    <a:gd name="connsiteX158" fmla="*/ 1663024 w 3667968"/>
                    <a:gd name="connsiteY158" fmla="*/ 1995860 h 4558085"/>
                    <a:gd name="connsiteX159" fmla="*/ 1739224 w 3667968"/>
                    <a:gd name="connsiteY159" fmla="*/ 1976810 h 4558085"/>
                    <a:gd name="connsiteX160" fmla="*/ 1834474 w 3667968"/>
                    <a:gd name="connsiteY160" fmla="*/ 1948235 h 4558085"/>
                    <a:gd name="connsiteX161" fmla="*/ 1863049 w 3667968"/>
                    <a:gd name="connsiteY161" fmla="*/ 1938710 h 4558085"/>
                    <a:gd name="connsiteX162" fmla="*/ 1958299 w 3667968"/>
                    <a:gd name="connsiteY162" fmla="*/ 1919660 h 4558085"/>
                    <a:gd name="connsiteX163" fmla="*/ 1996399 w 3667968"/>
                    <a:gd name="connsiteY163" fmla="*/ 1910135 h 4558085"/>
                    <a:gd name="connsiteX164" fmla="*/ 2120224 w 3667968"/>
                    <a:gd name="connsiteY164" fmla="*/ 1891085 h 4558085"/>
                    <a:gd name="connsiteX165" fmla="*/ 2196424 w 3667968"/>
                    <a:gd name="connsiteY165" fmla="*/ 1872035 h 4558085"/>
                    <a:gd name="connsiteX166" fmla="*/ 2205949 w 3667968"/>
                    <a:gd name="connsiteY166" fmla="*/ 1900610 h 4558085"/>
                    <a:gd name="connsiteX167" fmla="*/ 2177374 w 3667968"/>
                    <a:gd name="connsiteY167" fmla="*/ 2053010 h 4558085"/>
                    <a:gd name="connsiteX168" fmla="*/ 2158324 w 3667968"/>
                    <a:gd name="connsiteY168" fmla="*/ 2081585 h 4558085"/>
                    <a:gd name="connsiteX169" fmla="*/ 2120224 w 3667968"/>
                    <a:gd name="connsiteY169" fmla="*/ 2129210 h 4558085"/>
                    <a:gd name="connsiteX170" fmla="*/ 2063074 w 3667968"/>
                    <a:gd name="connsiteY170" fmla="*/ 2233985 h 4558085"/>
                    <a:gd name="connsiteX171" fmla="*/ 1834474 w 3667968"/>
                    <a:gd name="connsiteY171" fmla="*/ 2405435 h 4558085"/>
                    <a:gd name="connsiteX172" fmla="*/ 1691599 w 3667968"/>
                    <a:gd name="connsiteY172" fmla="*/ 2500685 h 4558085"/>
                    <a:gd name="connsiteX173" fmla="*/ 1529674 w 3667968"/>
                    <a:gd name="connsiteY173" fmla="*/ 2595935 h 4558085"/>
                    <a:gd name="connsiteX174" fmla="*/ 1453474 w 3667968"/>
                    <a:gd name="connsiteY174" fmla="*/ 2662610 h 4558085"/>
                    <a:gd name="connsiteX175" fmla="*/ 1405849 w 3667968"/>
                    <a:gd name="connsiteY175" fmla="*/ 2700710 h 4558085"/>
                    <a:gd name="connsiteX176" fmla="*/ 1377274 w 3667968"/>
                    <a:gd name="connsiteY176" fmla="*/ 2729285 h 4558085"/>
                    <a:gd name="connsiteX177" fmla="*/ 1329649 w 3667968"/>
                    <a:gd name="connsiteY177" fmla="*/ 2757860 h 4558085"/>
                    <a:gd name="connsiteX178" fmla="*/ 1301074 w 3667968"/>
                    <a:gd name="connsiteY178" fmla="*/ 2795960 h 4558085"/>
                    <a:gd name="connsiteX179" fmla="*/ 1234399 w 3667968"/>
                    <a:gd name="connsiteY179" fmla="*/ 2862635 h 4558085"/>
                    <a:gd name="connsiteX180" fmla="*/ 1224874 w 3667968"/>
                    <a:gd name="connsiteY180" fmla="*/ 2891210 h 4558085"/>
                    <a:gd name="connsiteX181" fmla="*/ 1234399 w 3667968"/>
                    <a:gd name="connsiteY181" fmla="*/ 2995985 h 4558085"/>
                    <a:gd name="connsiteX182" fmla="*/ 1282024 w 3667968"/>
                    <a:gd name="connsiteY182" fmla="*/ 3091235 h 4558085"/>
                    <a:gd name="connsiteX183" fmla="*/ 1301074 w 3667968"/>
                    <a:gd name="connsiteY183" fmla="*/ 3129335 h 4558085"/>
                    <a:gd name="connsiteX184" fmla="*/ 1310599 w 3667968"/>
                    <a:gd name="connsiteY184" fmla="*/ 3176960 h 4558085"/>
                    <a:gd name="connsiteX185" fmla="*/ 1348699 w 3667968"/>
                    <a:gd name="connsiteY185" fmla="*/ 3281735 h 4558085"/>
                    <a:gd name="connsiteX186" fmla="*/ 1358224 w 3667968"/>
                    <a:gd name="connsiteY186" fmla="*/ 3338885 h 4558085"/>
                    <a:gd name="connsiteX187" fmla="*/ 1377274 w 3667968"/>
                    <a:gd name="connsiteY187" fmla="*/ 3462710 h 4558085"/>
                    <a:gd name="connsiteX188" fmla="*/ 1396324 w 3667968"/>
                    <a:gd name="connsiteY188" fmla="*/ 3548435 h 4558085"/>
                    <a:gd name="connsiteX189" fmla="*/ 1405849 w 3667968"/>
                    <a:gd name="connsiteY189" fmla="*/ 3605585 h 4558085"/>
                    <a:gd name="connsiteX190" fmla="*/ 1424899 w 3667968"/>
                    <a:gd name="connsiteY190" fmla="*/ 3643685 h 4558085"/>
                    <a:gd name="connsiteX191" fmla="*/ 1434424 w 3667968"/>
                    <a:gd name="connsiteY191" fmla="*/ 3672260 h 4558085"/>
                    <a:gd name="connsiteX192" fmla="*/ 1491574 w 3667968"/>
                    <a:gd name="connsiteY192" fmla="*/ 3777035 h 4558085"/>
                    <a:gd name="connsiteX193" fmla="*/ 1510624 w 3667968"/>
                    <a:gd name="connsiteY193" fmla="*/ 3834185 h 4558085"/>
                    <a:gd name="connsiteX194" fmla="*/ 1520149 w 3667968"/>
                    <a:gd name="connsiteY194" fmla="*/ 3862760 h 4558085"/>
                    <a:gd name="connsiteX195" fmla="*/ 1548724 w 3667968"/>
                    <a:gd name="connsiteY195" fmla="*/ 3900860 h 4558085"/>
                    <a:gd name="connsiteX196" fmla="*/ 1558249 w 3667968"/>
                    <a:gd name="connsiteY196" fmla="*/ 3929435 h 4558085"/>
                    <a:gd name="connsiteX197" fmla="*/ 1196299 w 3667968"/>
                    <a:gd name="connsiteY197" fmla="*/ 3900860 h 4558085"/>
                    <a:gd name="connsiteX198" fmla="*/ 1062949 w 3667968"/>
                    <a:gd name="connsiteY198" fmla="*/ 3891335 h 4558085"/>
                    <a:gd name="connsiteX199" fmla="*/ 920074 w 3667968"/>
                    <a:gd name="connsiteY199" fmla="*/ 3872285 h 4558085"/>
                    <a:gd name="connsiteX200" fmla="*/ 881974 w 3667968"/>
                    <a:gd name="connsiteY200" fmla="*/ 3862760 h 4558085"/>
                    <a:gd name="connsiteX201" fmla="*/ 710524 w 3667968"/>
                    <a:gd name="connsiteY201" fmla="*/ 3853235 h 4558085"/>
                    <a:gd name="connsiteX202" fmla="*/ 615274 w 3667968"/>
                    <a:gd name="connsiteY202" fmla="*/ 3843710 h 4558085"/>
                    <a:gd name="connsiteX203" fmla="*/ 377149 w 3667968"/>
                    <a:gd name="connsiteY203" fmla="*/ 3853235 h 4558085"/>
                    <a:gd name="connsiteX204" fmla="*/ 339049 w 3667968"/>
                    <a:gd name="connsiteY204" fmla="*/ 3862760 h 4558085"/>
                    <a:gd name="connsiteX205" fmla="*/ 310474 w 3667968"/>
                    <a:gd name="connsiteY205" fmla="*/ 3872285 h 4558085"/>
                    <a:gd name="connsiteX206" fmla="*/ 196174 w 3667968"/>
                    <a:gd name="connsiteY206" fmla="*/ 3938960 h 4558085"/>
                    <a:gd name="connsiteX207" fmla="*/ 196174 w 3667968"/>
                    <a:gd name="connsiteY207" fmla="*/ 4091360 h 4558085"/>
                    <a:gd name="connsiteX208" fmla="*/ 234274 w 3667968"/>
                    <a:gd name="connsiteY208" fmla="*/ 4129460 h 4558085"/>
                    <a:gd name="connsiteX209" fmla="*/ 339049 w 3667968"/>
                    <a:gd name="connsiteY209" fmla="*/ 4177085 h 4558085"/>
                    <a:gd name="connsiteX210" fmla="*/ 415249 w 3667968"/>
                    <a:gd name="connsiteY210" fmla="*/ 4205660 h 4558085"/>
                    <a:gd name="connsiteX211" fmla="*/ 453349 w 3667968"/>
                    <a:gd name="connsiteY211" fmla="*/ 4224710 h 4558085"/>
                    <a:gd name="connsiteX212" fmla="*/ 510499 w 3667968"/>
                    <a:gd name="connsiteY212" fmla="*/ 4234235 h 4558085"/>
                    <a:gd name="connsiteX213" fmla="*/ 558124 w 3667968"/>
                    <a:gd name="connsiteY213" fmla="*/ 4243760 h 4558085"/>
                    <a:gd name="connsiteX214" fmla="*/ 624799 w 3667968"/>
                    <a:gd name="connsiteY214" fmla="*/ 4253285 h 4558085"/>
                    <a:gd name="connsiteX215" fmla="*/ 672424 w 3667968"/>
                    <a:gd name="connsiteY215" fmla="*/ 4262810 h 4558085"/>
                    <a:gd name="connsiteX216" fmla="*/ 843874 w 3667968"/>
                    <a:gd name="connsiteY216" fmla="*/ 4272335 h 4558085"/>
                    <a:gd name="connsiteX217" fmla="*/ 1424899 w 3667968"/>
                    <a:gd name="connsiteY217" fmla="*/ 4253285 h 4558085"/>
                    <a:gd name="connsiteX218" fmla="*/ 1482049 w 3667968"/>
                    <a:gd name="connsiteY218" fmla="*/ 4243760 h 4558085"/>
                    <a:gd name="connsiteX219" fmla="*/ 1510624 w 3667968"/>
                    <a:gd name="connsiteY219" fmla="*/ 4234235 h 4558085"/>
                    <a:gd name="connsiteX220" fmla="*/ 1529674 w 3667968"/>
                    <a:gd name="connsiteY220" fmla="*/ 4205660 h 4558085"/>
                    <a:gd name="connsiteX221" fmla="*/ 1558249 w 3667968"/>
                    <a:gd name="connsiteY221" fmla="*/ 4196135 h 4558085"/>
                    <a:gd name="connsiteX222" fmla="*/ 1586824 w 3667968"/>
                    <a:gd name="connsiteY222" fmla="*/ 4177085 h 4558085"/>
                    <a:gd name="connsiteX223" fmla="*/ 1634449 w 3667968"/>
                    <a:gd name="connsiteY223" fmla="*/ 4158035 h 4558085"/>
                    <a:gd name="connsiteX224" fmla="*/ 1663024 w 3667968"/>
                    <a:gd name="connsiteY224" fmla="*/ 4148510 h 4558085"/>
                    <a:gd name="connsiteX225" fmla="*/ 1720174 w 3667968"/>
                    <a:gd name="connsiteY225" fmla="*/ 4110410 h 4558085"/>
                    <a:gd name="connsiteX226" fmla="*/ 1748749 w 3667968"/>
                    <a:gd name="connsiteY226" fmla="*/ 4091360 h 4558085"/>
                    <a:gd name="connsiteX227" fmla="*/ 1777324 w 3667968"/>
                    <a:gd name="connsiteY227" fmla="*/ 4062785 h 4558085"/>
                    <a:gd name="connsiteX228" fmla="*/ 1786849 w 3667968"/>
                    <a:gd name="connsiteY228" fmla="*/ 3872285 h 4558085"/>
                    <a:gd name="connsiteX229" fmla="*/ 1796374 w 3667968"/>
                    <a:gd name="connsiteY229" fmla="*/ 3700835 h 4558085"/>
                    <a:gd name="connsiteX230" fmla="*/ 1815424 w 3667968"/>
                    <a:gd name="connsiteY230" fmla="*/ 3662735 h 4558085"/>
                    <a:gd name="connsiteX231" fmla="*/ 1948774 w 3667968"/>
                    <a:gd name="connsiteY231" fmla="*/ 3491285 h 4558085"/>
                    <a:gd name="connsiteX232" fmla="*/ 1986874 w 3667968"/>
                    <a:gd name="connsiteY232" fmla="*/ 3443660 h 4558085"/>
                    <a:gd name="connsiteX233" fmla="*/ 2063074 w 3667968"/>
                    <a:gd name="connsiteY233" fmla="*/ 3367460 h 4558085"/>
                    <a:gd name="connsiteX234" fmla="*/ 2129749 w 3667968"/>
                    <a:gd name="connsiteY234" fmla="*/ 3291260 h 4558085"/>
                    <a:gd name="connsiteX235" fmla="*/ 2167849 w 3667968"/>
                    <a:gd name="connsiteY235" fmla="*/ 3262685 h 4558085"/>
                    <a:gd name="connsiteX236" fmla="*/ 2282149 w 3667968"/>
                    <a:gd name="connsiteY236" fmla="*/ 3167435 h 4558085"/>
                    <a:gd name="connsiteX237" fmla="*/ 2367874 w 3667968"/>
                    <a:gd name="connsiteY237" fmla="*/ 3110285 h 4558085"/>
                    <a:gd name="connsiteX238" fmla="*/ 2396449 w 3667968"/>
                    <a:gd name="connsiteY238" fmla="*/ 3081710 h 4558085"/>
                    <a:gd name="connsiteX239" fmla="*/ 2434549 w 3667968"/>
                    <a:gd name="connsiteY239" fmla="*/ 3072185 h 4558085"/>
                    <a:gd name="connsiteX240" fmla="*/ 2501224 w 3667968"/>
                    <a:gd name="connsiteY240" fmla="*/ 3024560 h 4558085"/>
                    <a:gd name="connsiteX241" fmla="*/ 2529799 w 3667968"/>
                    <a:gd name="connsiteY241" fmla="*/ 3005510 h 4558085"/>
                    <a:gd name="connsiteX242" fmla="*/ 2625049 w 3667968"/>
                    <a:gd name="connsiteY242" fmla="*/ 2967410 h 4558085"/>
                    <a:gd name="connsiteX243" fmla="*/ 2663149 w 3667968"/>
                    <a:gd name="connsiteY243" fmla="*/ 2957885 h 4558085"/>
                    <a:gd name="connsiteX244" fmla="*/ 2691724 w 3667968"/>
                    <a:gd name="connsiteY244" fmla="*/ 2948360 h 4558085"/>
                    <a:gd name="connsiteX245" fmla="*/ 2748874 w 3667968"/>
                    <a:gd name="connsiteY245" fmla="*/ 2957885 h 4558085"/>
                    <a:gd name="connsiteX246" fmla="*/ 2729824 w 3667968"/>
                    <a:gd name="connsiteY246" fmla="*/ 3253160 h 4558085"/>
                    <a:gd name="connsiteX247" fmla="*/ 2720299 w 3667968"/>
                    <a:gd name="connsiteY247" fmla="*/ 3281735 h 4558085"/>
                    <a:gd name="connsiteX248" fmla="*/ 2644099 w 3667968"/>
                    <a:gd name="connsiteY248" fmla="*/ 3434135 h 4558085"/>
                    <a:gd name="connsiteX249" fmla="*/ 2625049 w 3667968"/>
                    <a:gd name="connsiteY249" fmla="*/ 3462710 h 4558085"/>
                    <a:gd name="connsiteX250" fmla="*/ 2577424 w 3667968"/>
                    <a:gd name="connsiteY250" fmla="*/ 3510335 h 4558085"/>
                    <a:gd name="connsiteX251" fmla="*/ 2548849 w 3667968"/>
                    <a:gd name="connsiteY251" fmla="*/ 3548435 h 4558085"/>
                    <a:gd name="connsiteX252" fmla="*/ 2482174 w 3667968"/>
                    <a:gd name="connsiteY252" fmla="*/ 3615110 h 4558085"/>
                    <a:gd name="connsiteX253" fmla="*/ 2444074 w 3667968"/>
                    <a:gd name="connsiteY253" fmla="*/ 3662735 h 4558085"/>
                    <a:gd name="connsiteX254" fmla="*/ 2415499 w 3667968"/>
                    <a:gd name="connsiteY254" fmla="*/ 3681785 h 4558085"/>
                    <a:gd name="connsiteX255" fmla="*/ 2367874 w 3667968"/>
                    <a:gd name="connsiteY255" fmla="*/ 3719885 h 4558085"/>
                    <a:gd name="connsiteX256" fmla="*/ 2320249 w 3667968"/>
                    <a:gd name="connsiteY256" fmla="*/ 3767510 h 4558085"/>
                    <a:gd name="connsiteX257" fmla="*/ 2263099 w 3667968"/>
                    <a:gd name="connsiteY257" fmla="*/ 3805610 h 4558085"/>
                    <a:gd name="connsiteX258" fmla="*/ 2167849 w 3667968"/>
                    <a:gd name="connsiteY258" fmla="*/ 3900860 h 4558085"/>
                    <a:gd name="connsiteX259" fmla="*/ 2120224 w 3667968"/>
                    <a:gd name="connsiteY259" fmla="*/ 3948485 h 4558085"/>
                    <a:gd name="connsiteX260" fmla="*/ 2072599 w 3667968"/>
                    <a:gd name="connsiteY260" fmla="*/ 3967535 h 4558085"/>
                    <a:gd name="connsiteX261" fmla="*/ 1996399 w 3667968"/>
                    <a:gd name="connsiteY261" fmla="*/ 4043735 h 4558085"/>
                    <a:gd name="connsiteX262" fmla="*/ 1939249 w 3667968"/>
                    <a:gd name="connsiteY262" fmla="*/ 4081835 h 4558085"/>
                    <a:gd name="connsiteX263" fmla="*/ 1920199 w 3667968"/>
                    <a:gd name="connsiteY263" fmla="*/ 4110410 h 4558085"/>
                    <a:gd name="connsiteX264" fmla="*/ 1891624 w 3667968"/>
                    <a:gd name="connsiteY264" fmla="*/ 4129460 h 4558085"/>
                    <a:gd name="connsiteX265" fmla="*/ 1882099 w 3667968"/>
                    <a:gd name="connsiteY265" fmla="*/ 4158035 h 4558085"/>
                    <a:gd name="connsiteX266" fmla="*/ 1901149 w 3667968"/>
                    <a:gd name="connsiteY266" fmla="*/ 4215185 h 4558085"/>
                    <a:gd name="connsiteX267" fmla="*/ 1967824 w 3667968"/>
                    <a:gd name="connsiteY267" fmla="*/ 4300910 h 4558085"/>
                    <a:gd name="connsiteX268" fmla="*/ 1986874 w 3667968"/>
                    <a:gd name="connsiteY268" fmla="*/ 4329485 h 4558085"/>
                    <a:gd name="connsiteX269" fmla="*/ 2015449 w 3667968"/>
                    <a:gd name="connsiteY269" fmla="*/ 4339010 h 4558085"/>
                    <a:gd name="connsiteX270" fmla="*/ 2044024 w 3667968"/>
                    <a:gd name="connsiteY270" fmla="*/ 4358060 h 4558085"/>
                    <a:gd name="connsiteX271" fmla="*/ 2063074 w 3667968"/>
                    <a:gd name="connsiteY271" fmla="*/ 4386635 h 4558085"/>
                    <a:gd name="connsiteX272" fmla="*/ 2091649 w 3667968"/>
                    <a:gd name="connsiteY272" fmla="*/ 4396160 h 4558085"/>
                    <a:gd name="connsiteX273" fmla="*/ 2129749 w 3667968"/>
                    <a:gd name="connsiteY273" fmla="*/ 4415210 h 4558085"/>
                    <a:gd name="connsiteX274" fmla="*/ 2158324 w 3667968"/>
                    <a:gd name="connsiteY274" fmla="*/ 4434260 h 4558085"/>
                    <a:gd name="connsiteX275" fmla="*/ 2253574 w 3667968"/>
                    <a:gd name="connsiteY275" fmla="*/ 4453310 h 4558085"/>
                    <a:gd name="connsiteX276" fmla="*/ 2282149 w 3667968"/>
                    <a:gd name="connsiteY276" fmla="*/ 4472360 h 4558085"/>
                    <a:gd name="connsiteX277" fmla="*/ 2310724 w 3667968"/>
                    <a:gd name="connsiteY277" fmla="*/ 4481885 h 4558085"/>
                    <a:gd name="connsiteX278" fmla="*/ 2396449 w 3667968"/>
                    <a:gd name="connsiteY278" fmla="*/ 4500935 h 4558085"/>
                    <a:gd name="connsiteX279" fmla="*/ 2548849 w 3667968"/>
                    <a:gd name="connsiteY279" fmla="*/ 4519985 h 4558085"/>
                    <a:gd name="connsiteX280" fmla="*/ 2653624 w 3667968"/>
                    <a:gd name="connsiteY280" fmla="*/ 4539035 h 4558085"/>
                    <a:gd name="connsiteX281" fmla="*/ 2720299 w 3667968"/>
                    <a:gd name="connsiteY281" fmla="*/ 4548560 h 4558085"/>
                    <a:gd name="connsiteX282" fmla="*/ 3453724 w 3667968"/>
                    <a:gd name="connsiteY282" fmla="*/ 4539035 h 4558085"/>
                    <a:gd name="connsiteX283" fmla="*/ 3663274 w 3667968"/>
                    <a:gd name="connsiteY283" fmla="*/ 4500935 h 4558085"/>
                    <a:gd name="connsiteX284" fmla="*/ 3653749 w 3667968"/>
                    <a:gd name="connsiteY284" fmla="*/ 4481885 h 4558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</a:cxnLst>
                  <a:rect l="l" t="t" r="r" b="b"/>
                  <a:pathLst>
                    <a:path w="3667968" h="4558085">
                      <a:moveTo>
                        <a:pt x="3653749" y="4481885"/>
                      </a:moveTo>
                      <a:cubicBezTo>
                        <a:pt x="3642637" y="4480298"/>
                        <a:pt x="3615537" y="4487622"/>
                        <a:pt x="3596599" y="4491410"/>
                      </a:cubicBezTo>
                      <a:cubicBezTo>
                        <a:pt x="3583762" y="4493977"/>
                        <a:pt x="3571278" y="4498095"/>
                        <a:pt x="3558499" y="4500935"/>
                      </a:cubicBezTo>
                      <a:cubicBezTo>
                        <a:pt x="3542695" y="4504447"/>
                        <a:pt x="3526749" y="4507285"/>
                        <a:pt x="3510874" y="4510460"/>
                      </a:cubicBezTo>
                      <a:cubicBezTo>
                        <a:pt x="3498174" y="4516810"/>
                        <a:pt x="3485825" y="4523917"/>
                        <a:pt x="3472774" y="4529510"/>
                      </a:cubicBezTo>
                      <a:cubicBezTo>
                        <a:pt x="3463546" y="4533465"/>
                        <a:pt x="3453853" y="4536277"/>
                        <a:pt x="3444199" y="4539035"/>
                      </a:cubicBezTo>
                      <a:cubicBezTo>
                        <a:pt x="3412812" y="4548003"/>
                        <a:pt x="3391210" y="4551538"/>
                        <a:pt x="3358474" y="4558085"/>
                      </a:cubicBezTo>
                      <a:lnTo>
                        <a:pt x="2910799" y="4539035"/>
                      </a:lnTo>
                      <a:cubicBezTo>
                        <a:pt x="2863124" y="4536728"/>
                        <a:pt x="2815363" y="4534781"/>
                        <a:pt x="2767924" y="4529510"/>
                      </a:cubicBezTo>
                      <a:cubicBezTo>
                        <a:pt x="2729535" y="4525245"/>
                        <a:pt x="2691330" y="4518839"/>
                        <a:pt x="2653624" y="4510460"/>
                      </a:cubicBezTo>
                      <a:cubicBezTo>
                        <a:pt x="2634022" y="4506104"/>
                        <a:pt x="2616281" y="4494711"/>
                        <a:pt x="2596474" y="4491410"/>
                      </a:cubicBezTo>
                      <a:cubicBezTo>
                        <a:pt x="2539324" y="4481885"/>
                        <a:pt x="2479989" y="4481157"/>
                        <a:pt x="2425024" y="4462835"/>
                      </a:cubicBezTo>
                      <a:cubicBezTo>
                        <a:pt x="2387017" y="4450166"/>
                        <a:pt x="2373147" y="4446422"/>
                        <a:pt x="2329774" y="4424735"/>
                      </a:cubicBezTo>
                      <a:cubicBezTo>
                        <a:pt x="2319535" y="4419615"/>
                        <a:pt x="2311230" y="4411202"/>
                        <a:pt x="2301199" y="4405685"/>
                      </a:cubicBezTo>
                      <a:cubicBezTo>
                        <a:pt x="2247686" y="4376253"/>
                        <a:pt x="2194872" y="4345232"/>
                        <a:pt x="2139274" y="4319960"/>
                      </a:cubicBezTo>
                      <a:cubicBezTo>
                        <a:pt x="2037926" y="4273893"/>
                        <a:pt x="1923788" y="4228299"/>
                        <a:pt x="1843999" y="4148510"/>
                      </a:cubicBezTo>
                      <a:cubicBezTo>
                        <a:pt x="1772474" y="4076985"/>
                        <a:pt x="1807886" y="4108190"/>
                        <a:pt x="1739224" y="4053260"/>
                      </a:cubicBezTo>
                      <a:cubicBezTo>
                        <a:pt x="1726524" y="4027860"/>
                        <a:pt x="1717288" y="4000409"/>
                        <a:pt x="1701124" y="3977060"/>
                      </a:cubicBezTo>
                      <a:cubicBezTo>
                        <a:pt x="1688345" y="3958601"/>
                        <a:pt x="1665552" y="3948376"/>
                        <a:pt x="1653499" y="3929435"/>
                      </a:cubicBezTo>
                      <a:cubicBezTo>
                        <a:pt x="1642718" y="3912494"/>
                        <a:pt x="1642359" y="3890742"/>
                        <a:pt x="1634449" y="3872285"/>
                      </a:cubicBezTo>
                      <a:cubicBezTo>
                        <a:pt x="1623262" y="3846183"/>
                        <a:pt x="1611705" y="3819973"/>
                        <a:pt x="1596349" y="3796085"/>
                      </a:cubicBezTo>
                      <a:cubicBezTo>
                        <a:pt x="1582940" y="3775226"/>
                        <a:pt x="1561148" y="3760395"/>
                        <a:pt x="1548724" y="3738935"/>
                      </a:cubicBezTo>
                      <a:cubicBezTo>
                        <a:pt x="1525947" y="3699594"/>
                        <a:pt x="1509795" y="3656758"/>
                        <a:pt x="1491574" y="3615110"/>
                      </a:cubicBezTo>
                      <a:cubicBezTo>
                        <a:pt x="1487550" y="3605912"/>
                        <a:pt x="1486539" y="3595515"/>
                        <a:pt x="1482049" y="3586535"/>
                      </a:cubicBezTo>
                      <a:cubicBezTo>
                        <a:pt x="1476929" y="3576296"/>
                        <a:pt x="1468119" y="3568199"/>
                        <a:pt x="1462999" y="3557960"/>
                      </a:cubicBezTo>
                      <a:cubicBezTo>
                        <a:pt x="1412292" y="3456546"/>
                        <a:pt x="1452503" y="3524372"/>
                        <a:pt x="1415374" y="3405560"/>
                      </a:cubicBezTo>
                      <a:cubicBezTo>
                        <a:pt x="1408162" y="3382481"/>
                        <a:pt x="1395779" y="3361336"/>
                        <a:pt x="1386799" y="3338885"/>
                      </a:cubicBezTo>
                      <a:cubicBezTo>
                        <a:pt x="1376724" y="3313698"/>
                        <a:pt x="1367098" y="3288320"/>
                        <a:pt x="1358224" y="3262685"/>
                      </a:cubicBezTo>
                      <a:cubicBezTo>
                        <a:pt x="1299504" y="3093050"/>
                        <a:pt x="1307610" y="3114111"/>
                        <a:pt x="1262974" y="2957885"/>
                      </a:cubicBezTo>
                      <a:cubicBezTo>
                        <a:pt x="1256624" y="2935660"/>
                        <a:pt x="1247193" y="2914092"/>
                        <a:pt x="1243924" y="2891210"/>
                      </a:cubicBezTo>
                      <a:cubicBezTo>
                        <a:pt x="1240749" y="2868985"/>
                        <a:pt x="1238802" y="2846550"/>
                        <a:pt x="1234399" y="2824535"/>
                      </a:cubicBezTo>
                      <a:cubicBezTo>
                        <a:pt x="1232430" y="2814690"/>
                        <a:pt x="1227309" y="2805700"/>
                        <a:pt x="1224874" y="2795960"/>
                      </a:cubicBezTo>
                      <a:cubicBezTo>
                        <a:pt x="1220947" y="2780254"/>
                        <a:pt x="1219276" y="2764041"/>
                        <a:pt x="1215349" y="2748335"/>
                      </a:cubicBezTo>
                      <a:cubicBezTo>
                        <a:pt x="1212914" y="2738595"/>
                        <a:pt x="1208709" y="2729377"/>
                        <a:pt x="1205824" y="2719760"/>
                      </a:cubicBezTo>
                      <a:cubicBezTo>
                        <a:pt x="1199182" y="2697620"/>
                        <a:pt x="1193668" y="2675147"/>
                        <a:pt x="1186774" y="2653085"/>
                      </a:cubicBezTo>
                      <a:cubicBezTo>
                        <a:pt x="1177790" y="2624335"/>
                        <a:pt x="1166261" y="2596382"/>
                        <a:pt x="1158199" y="2567360"/>
                      </a:cubicBezTo>
                      <a:cubicBezTo>
                        <a:pt x="1133752" y="2479350"/>
                        <a:pt x="1141557" y="2485406"/>
                        <a:pt x="1129624" y="2395910"/>
                      </a:cubicBezTo>
                      <a:cubicBezTo>
                        <a:pt x="1116519" y="2297622"/>
                        <a:pt x="1121662" y="2378983"/>
                        <a:pt x="1110574" y="2262560"/>
                      </a:cubicBezTo>
                      <a:cubicBezTo>
                        <a:pt x="1106649" y="2221350"/>
                        <a:pt x="1104224" y="2180010"/>
                        <a:pt x="1101049" y="2138735"/>
                      </a:cubicBezTo>
                      <a:cubicBezTo>
                        <a:pt x="1085283" y="1429285"/>
                        <a:pt x="1102760" y="1930559"/>
                        <a:pt x="1081999" y="1567235"/>
                      </a:cubicBezTo>
                      <a:cubicBezTo>
                        <a:pt x="1075891" y="1460351"/>
                        <a:pt x="1074551" y="1366853"/>
                        <a:pt x="1062949" y="1262435"/>
                      </a:cubicBezTo>
                      <a:cubicBezTo>
                        <a:pt x="1060816" y="1243240"/>
                        <a:pt x="1055976" y="1224428"/>
                        <a:pt x="1053424" y="1205285"/>
                      </a:cubicBezTo>
                      <a:cubicBezTo>
                        <a:pt x="1049624" y="1176786"/>
                        <a:pt x="1047074" y="1148135"/>
                        <a:pt x="1043899" y="1119560"/>
                      </a:cubicBezTo>
                      <a:cubicBezTo>
                        <a:pt x="1040724" y="1052885"/>
                        <a:pt x="1039305" y="986103"/>
                        <a:pt x="1034374" y="919535"/>
                      </a:cubicBezTo>
                      <a:cubicBezTo>
                        <a:pt x="1032947" y="900275"/>
                        <a:pt x="1027244" y="881549"/>
                        <a:pt x="1024849" y="862385"/>
                      </a:cubicBezTo>
                      <a:cubicBezTo>
                        <a:pt x="1020891" y="830723"/>
                        <a:pt x="1019837" y="798723"/>
                        <a:pt x="1015324" y="767135"/>
                      </a:cubicBezTo>
                      <a:cubicBezTo>
                        <a:pt x="1013473" y="754176"/>
                        <a:pt x="1007951" y="741948"/>
                        <a:pt x="1005799" y="729035"/>
                      </a:cubicBezTo>
                      <a:cubicBezTo>
                        <a:pt x="1001591" y="703786"/>
                        <a:pt x="1000166" y="678135"/>
                        <a:pt x="996274" y="652835"/>
                      </a:cubicBezTo>
                      <a:cubicBezTo>
                        <a:pt x="993812" y="636834"/>
                        <a:pt x="989039" y="621237"/>
                        <a:pt x="986749" y="605210"/>
                      </a:cubicBezTo>
                      <a:cubicBezTo>
                        <a:pt x="982683" y="576748"/>
                        <a:pt x="980085" y="548093"/>
                        <a:pt x="977224" y="519485"/>
                      </a:cubicBezTo>
                      <a:cubicBezTo>
                        <a:pt x="967054" y="417788"/>
                        <a:pt x="965890" y="389383"/>
                        <a:pt x="958174" y="281360"/>
                      </a:cubicBezTo>
                      <a:cubicBezTo>
                        <a:pt x="961349" y="189285"/>
                        <a:pt x="958964" y="96850"/>
                        <a:pt x="967699" y="5135"/>
                      </a:cubicBezTo>
                      <a:cubicBezTo>
                        <a:pt x="970126" y="-20347"/>
                        <a:pt x="973765" y="55972"/>
                        <a:pt x="977224" y="81335"/>
                      </a:cubicBezTo>
                      <a:cubicBezTo>
                        <a:pt x="1003416" y="273411"/>
                        <a:pt x="990504" y="151216"/>
                        <a:pt x="1005799" y="319460"/>
                      </a:cubicBezTo>
                      <a:cubicBezTo>
                        <a:pt x="1002624" y="468685"/>
                        <a:pt x="1009489" y="618462"/>
                        <a:pt x="996274" y="767135"/>
                      </a:cubicBezTo>
                      <a:cubicBezTo>
                        <a:pt x="995260" y="778538"/>
                        <a:pt x="976493" y="755414"/>
                        <a:pt x="967699" y="748085"/>
                      </a:cubicBezTo>
                      <a:cubicBezTo>
                        <a:pt x="957351" y="739461"/>
                        <a:pt x="949900" y="727592"/>
                        <a:pt x="939124" y="719510"/>
                      </a:cubicBezTo>
                      <a:cubicBezTo>
                        <a:pt x="924313" y="708402"/>
                        <a:pt x="906666" y="701552"/>
                        <a:pt x="891499" y="690935"/>
                      </a:cubicBezTo>
                      <a:cubicBezTo>
                        <a:pt x="874844" y="679277"/>
                        <a:pt x="860529" y="664493"/>
                        <a:pt x="843874" y="652835"/>
                      </a:cubicBezTo>
                      <a:cubicBezTo>
                        <a:pt x="828707" y="642218"/>
                        <a:pt x="811653" y="634529"/>
                        <a:pt x="796249" y="624260"/>
                      </a:cubicBezTo>
                      <a:cubicBezTo>
                        <a:pt x="783040" y="615454"/>
                        <a:pt x="770202" y="606016"/>
                        <a:pt x="758149" y="595685"/>
                      </a:cubicBezTo>
                      <a:cubicBezTo>
                        <a:pt x="747922" y="586919"/>
                        <a:pt x="740535" y="574940"/>
                        <a:pt x="729574" y="567110"/>
                      </a:cubicBezTo>
                      <a:cubicBezTo>
                        <a:pt x="718020" y="558857"/>
                        <a:pt x="703515" y="555585"/>
                        <a:pt x="691474" y="548060"/>
                      </a:cubicBezTo>
                      <a:cubicBezTo>
                        <a:pt x="678012" y="539646"/>
                        <a:pt x="666583" y="528291"/>
                        <a:pt x="653374" y="519485"/>
                      </a:cubicBezTo>
                      <a:cubicBezTo>
                        <a:pt x="637970" y="509216"/>
                        <a:pt x="620916" y="501527"/>
                        <a:pt x="605749" y="490910"/>
                      </a:cubicBezTo>
                      <a:cubicBezTo>
                        <a:pt x="589094" y="479252"/>
                        <a:pt x="575972" y="462545"/>
                        <a:pt x="558124" y="452810"/>
                      </a:cubicBezTo>
                      <a:cubicBezTo>
                        <a:pt x="358218" y="343771"/>
                        <a:pt x="610353" y="503197"/>
                        <a:pt x="462874" y="414710"/>
                      </a:cubicBezTo>
                      <a:cubicBezTo>
                        <a:pt x="380994" y="365582"/>
                        <a:pt x="434626" y="386244"/>
                        <a:pt x="377149" y="367085"/>
                      </a:cubicBezTo>
                      <a:cubicBezTo>
                        <a:pt x="383499" y="386135"/>
                        <a:pt x="383655" y="408555"/>
                        <a:pt x="396199" y="424235"/>
                      </a:cubicBezTo>
                      <a:cubicBezTo>
                        <a:pt x="410502" y="442113"/>
                        <a:pt x="437160" y="446146"/>
                        <a:pt x="453349" y="462335"/>
                      </a:cubicBezTo>
                      <a:cubicBezTo>
                        <a:pt x="481149" y="490135"/>
                        <a:pt x="516081" y="527367"/>
                        <a:pt x="548599" y="548060"/>
                      </a:cubicBezTo>
                      <a:cubicBezTo>
                        <a:pt x="563024" y="557239"/>
                        <a:pt x="580349" y="560760"/>
                        <a:pt x="596224" y="567110"/>
                      </a:cubicBezTo>
                      <a:cubicBezTo>
                        <a:pt x="605749" y="576635"/>
                        <a:pt x="614451" y="587061"/>
                        <a:pt x="624799" y="595685"/>
                      </a:cubicBezTo>
                      <a:cubicBezTo>
                        <a:pt x="633593" y="603014"/>
                        <a:pt x="644059" y="608081"/>
                        <a:pt x="653374" y="614735"/>
                      </a:cubicBezTo>
                      <a:cubicBezTo>
                        <a:pt x="722819" y="664339"/>
                        <a:pt x="658579" y="623573"/>
                        <a:pt x="739099" y="671885"/>
                      </a:cubicBezTo>
                      <a:cubicBezTo>
                        <a:pt x="748624" y="684585"/>
                        <a:pt x="755727" y="699531"/>
                        <a:pt x="767674" y="709985"/>
                      </a:cubicBezTo>
                      <a:cubicBezTo>
                        <a:pt x="781607" y="722176"/>
                        <a:pt x="799680" y="728621"/>
                        <a:pt x="815299" y="738560"/>
                      </a:cubicBezTo>
                      <a:cubicBezTo>
                        <a:pt x="834615" y="750852"/>
                        <a:pt x="853399" y="763960"/>
                        <a:pt x="872449" y="776660"/>
                      </a:cubicBezTo>
                      <a:cubicBezTo>
                        <a:pt x="881974" y="783010"/>
                        <a:pt x="890164" y="792090"/>
                        <a:pt x="901024" y="795710"/>
                      </a:cubicBezTo>
                      <a:cubicBezTo>
                        <a:pt x="910549" y="798885"/>
                        <a:pt x="920619" y="800745"/>
                        <a:pt x="929599" y="805235"/>
                      </a:cubicBezTo>
                      <a:cubicBezTo>
                        <a:pt x="939838" y="810355"/>
                        <a:pt x="947713" y="819636"/>
                        <a:pt x="958174" y="824285"/>
                      </a:cubicBezTo>
                      <a:cubicBezTo>
                        <a:pt x="976524" y="832440"/>
                        <a:pt x="1015324" y="843335"/>
                        <a:pt x="1015324" y="843335"/>
                      </a:cubicBezTo>
                      <a:cubicBezTo>
                        <a:pt x="1037549" y="840160"/>
                        <a:pt x="1063058" y="845863"/>
                        <a:pt x="1081999" y="833810"/>
                      </a:cubicBezTo>
                      <a:cubicBezTo>
                        <a:pt x="1101315" y="821518"/>
                        <a:pt x="1103910" y="792849"/>
                        <a:pt x="1120099" y="776660"/>
                      </a:cubicBezTo>
                      <a:cubicBezTo>
                        <a:pt x="1129624" y="767135"/>
                        <a:pt x="1138495" y="756907"/>
                        <a:pt x="1148674" y="748085"/>
                      </a:cubicBezTo>
                      <a:cubicBezTo>
                        <a:pt x="1296822" y="619690"/>
                        <a:pt x="1214202" y="688880"/>
                        <a:pt x="1320124" y="614735"/>
                      </a:cubicBezTo>
                      <a:cubicBezTo>
                        <a:pt x="1333129" y="605631"/>
                        <a:pt x="1344611" y="594328"/>
                        <a:pt x="1358224" y="586160"/>
                      </a:cubicBezTo>
                      <a:cubicBezTo>
                        <a:pt x="1376487" y="575202"/>
                        <a:pt x="1395358" y="564864"/>
                        <a:pt x="1415374" y="557585"/>
                      </a:cubicBezTo>
                      <a:cubicBezTo>
                        <a:pt x="1430589" y="552052"/>
                        <a:pt x="1447293" y="551987"/>
                        <a:pt x="1462999" y="548060"/>
                      </a:cubicBezTo>
                      <a:cubicBezTo>
                        <a:pt x="1485423" y="542454"/>
                        <a:pt x="1507612" y="535904"/>
                        <a:pt x="1529674" y="529010"/>
                      </a:cubicBezTo>
                      <a:cubicBezTo>
                        <a:pt x="1558424" y="520026"/>
                        <a:pt x="1586079" y="507334"/>
                        <a:pt x="1615399" y="500435"/>
                      </a:cubicBezTo>
                      <a:cubicBezTo>
                        <a:pt x="1635330" y="495745"/>
                        <a:pt x="1775737" y="482496"/>
                        <a:pt x="1786849" y="481385"/>
                      </a:cubicBezTo>
                      <a:lnTo>
                        <a:pt x="1977349" y="490910"/>
                      </a:lnTo>
                      <a:cubicBezTo>
                        <a:pt x="1990009" y="494242"/>
                        <a:pt x="1973678" y="517301"/>
                        <a:pt x="1967824" y="529010"/>
                      </a:cubicBezTo>
                      <a:cubicBezTo>
                        <a:pt x="1957585" y="549488"/>
                        <a:pt x="1944381" y="568571"/>
                        <a:pt x="1929724" y="586160"/>
                      </a:cubicBezTo>
                      <a:cubicBezTo>
                        <a:pt x="1833415" y="701730"/>
                        <a:pt x="1910080" y="615664"/>
                        <a:pt x="1843999" y="652835"/>
                      </a:cubicBezTo>
                      <a:cubicBezTo>
                        <a:pt x="1801759" y="676595"/>
                        <a:pt x="1764720" y="709944"/>
                        <a:pt x="1720174" y="729035"/>
                      </a:cubicBezTo>
                      <a:cubicBezTo>
                        <a:pt x="1635042" y="765520"/>
                        <a:pt x="1676438" y="749964"/>
                        <a:pt x="1596349" y="776660"/>
                      </a:cubicBezTo>
                      <a:cubicBezTo>
                        <a:pt x="1583649" y="786185"/>
                        <a:pt x="1572126" y="797525"/>
                        <a:pt x="1558249" y="805235"/>
                      </a:cubicBezTo>
                      <a:cubicBezTo>
                        <a:pt x="1516362" y="828505"/>
                        <a:pt x="1507724" y="822629"/>
                        <a:pt x="1462999" y="833810"/>
                      </a:cubicBezTo>
                      <a:cubicBezTo>
                        <a:pt x="1440575" y="839416"/>
                        <a:pt x="1418047" y="844961"/>
                        <a:pt x="1396324" y="852860"/>
                      </a:cubicBezTo>
                      <a:cubicBezTo>
                        <a:pt x="1299927" y="887913"/>
                        <a:pt x="1422106" y="859134"/>
                        <a:pt x="1310599" y="881435"/>
                      </a:cubicBezTo>
                      <a:cubicBezTo>
                        <a:pt x="1301074" y="887785"/>
                        <a:pt x="1292263" y="895365"/>
                        <a:pt x="1282024" y="900485"/>
                      </a:cubicBezTo>
                      <a:cubicBezTo>
                        <a:pt x="1266799" y="908098"/>
                        <a:pt x="1229591" y="915466"/>
                        <a:pt x="1215349" y="919535"/>
                      </a:cubicBezTo>
                      <a:cubicBezTo>
                        <a:pt x="1205695" y="922293"/>
                        <a:pt x="1196514" y="926625"/>
                        <a:pt x="1186774" y="929060"/>
                      </a:cubicBezTo>
                      <a:cubicBezTo>
                        <a:pt x="1165037" y="934494"/>
                        <a:pt x="1132347" y="937224"/>
                        <a:pt x="1110574" y="948110"/>
                      </a:cubicBezTo>
                      <a:cubicBezTo>
                        <a:pt x="1100335" y="953230"/>
                        <a:pt x="1090555" y="959555"/>
                        <a:pt x="1081999" y="967160"/>
                      </a:cubicBezTo>
                      <a:cubicBezTo>
                        <a:pt x="1061863" y="985058"/>
                        <a:pt x="1024849" y="1024310"/>
                        <a:pt x="1024849" y="1024310"/>
                      </a:cubicBezTo>
                      <a:cubicBezTo>
                        <a:pt x="1018499" y="1043360"/>
                        <a:pt x="1004927" y="1061398"/>
                        <a:pt x="1005799" y="1081460"/>
                      </a:cubicBezTo>
                      <a:cubicBezTo>
                        <a:pt x="1008974" y="1154485"/>
                        <a:pt x="1009718" y="1227656"/>
                        <a:pt x="1015324" y="1300535"/>
                      </a:cubicBezTo>
                      <a:cubicBezTo>
                        <a:pt x="1016094" y="1310546"/>
                        <a:pt x="1022671" y="1319309"/>
                        <a:pt x="1024849" y="1329110"/>
                      </a:cubicBezTo>
                      <a:cubicBezTo>
                        <a:pt x="1029039" y="1347963"/>
                        <a:pt x="1030919" y="1367259"/>
                        <a:pt x="1034374" y="1386260"/>
                      </a:cubicBezTo>
                      <a:cubicBezTo>
                        <a:pt x="1037270" y="1402188"/>
                        <a:pt x="1041003" y="1417957"/>
                        <a:pt x="1043899" y="1433885"/>
                      </a:cubicBezTo>
                      <a:cubicBezTo>
                        <a:pt x="1047354" y="1452886"/>
                        <a:pt x="1049234" y="1472182"/>
                        <a:pt x="1053424" y="1491035"/>
                      </a:cubicBezTo>
                      <a:cubicBezTo>
                        <a:pt x="1055602" y="1500836"/>
                        <a:pt x="1059774" y="1510085"/>
                        <a:pt x="1062949" y="1519610"/>
                      </a:cubicBezTo>
                      <a:cubicBezTo>
                        <a:pt x="1059774" y="1738685"/>
                        <a:pt x="1095157" y="1961748"/>
                        <a:pt x="1053424" y="2176835"/>
                      </a:cubicBezTo>
                      <a:cubicBezTo>
                        <a:pt x="1046067" y="2214753"/>
                        <a:pt x="976999" y="2165360"/>
                        <a:pt x="939124" y="2157785"/>
                      </a:cubicBezTo>
                      <a:cubicBezTo>
                        <a:pt x="910149" y="2151990"/>
                        <a:pt x="901046" y="2141125"/>
                        <a:pt x="872449" y="2129210"/>
                      </a:cubicBezTo>
                      <a:cubicBezTo>
                        <a:pt x="847408" y="2118776"/>
                        <a:pt x="822460" y="2107625"/>
                        <a:pt x="796249" y="2100635"/>
                      </a:cubicBezTo>
                      <a:cubicBezTo>
                        <a:pt x="574871" y="2041601"/>
                        <a:pt x="834004" y="2124344"/>
                        <a:pt x="691474" y="2081585"/>
                      </a:cubicBezTo>
                      <a:cubicBezTo>
                        <a:pt x="672240" y="2075815"/>
                        <a:pt x="651032" y="2073674"/>
                        <a:pt x="634324" y="2062535"/>
                      </a:cubicBezTo>
                      <a:cubicBezTo>
                        <a:pt x="624799" y="2056185"/>
                        <a:pt x="616609" y="2047105"/>
                        <a:pt x="605749" y="2043485"/>
                      </a:cubicBezTo>
                      <a:cubicBezTo>
                        <a:pt x="587427" y="2037378"/>
                        <a:pt x="567600" y="2037415"/>
                        <a:pt x="548599" y="2033960"/>
                      </a:cubicBezTo>
                      <a:cubicBezTo>
                        <a:pt x="532671" y="2031064"/>
                        <a:pt x="516680" y="2028362"/>
                        <a:pt x="500974" y="2024435"/>
                      </a:cubicBezTo>
                      <a:cubicBezTo>
                        <a:pt x="491234" y="2022000"/>
                        <a:pt x="482322" y="2016437"/>
                        <a:pt x="472399" y="2014910"/>
                      </a:cubicBezTo>
                      <a:cubicBezTo>
                        <a:pt x="440862" y="2010058"/>
                        <a:pt x="408899" y="2008560"/>
                        <a:pt x="377149" y="2005385"/>
                      </a:cubicBezTo>
                      <a:cubicBezTo>
                        <a:pt x="256499" y="2008560"/>
                        <a:pt x="127684" y="1971166"/>
                        <a:pt x="15199" y="2014910"/>
                      </a:cubicBezTo>
                      <a:cubicBezTo>
                        <a:pt x="-23722" y="2030046"/>
                        <a:pt x="23072" y="2098498"/>
                        <a:pt x="34249" y="2138735"/>
                      </a:cubicBezTo>
                      <a:cubicBezTo>
                        <a:pt x="46282" y="2182054"/>
                        <a:pt x="82445" y="2205696"/>
                        <a:pt x="119974" y="2224460"/>
                      </a:cubicBezTo>
                      <a:cubicBezTo>
                        <a:pt x="132674" y="2230810"/>
                        <a:pt x="145898" y="2236205"/>
                        <a:pt x="158074" y="2243510"/>
                      </a:cubicBezTo>
                      <a:cubicBezTo>
                        <a:pt x="177707" y="2255290"/>
                        <a:pt x="194090" y="2272804"/>
                        <a:pt x="215224" y="2281610"/>
                      </a:cubicBezTo>
                      <a:cubicBezTo>
                        <a:pt x="233051" y="2289038"/>
                        <a:pt x="253324" y="2287960"/>
                        <a:pt x="272374" y="2291135"/>
                      </a:cubicBezTo>
                      <a:cubicBezTo>
                        <a:pt x="444771" y="2365019"/>
                        <a:pt x="276043" y="2294892"/>
                        <a:pt x="367624" y="2329235"/>
                      </a:cubicBezTo>
                      <a:cubicBezTo>
                        <a:pt x="383633" y="2335238"/>
                        <a:pt x="399029" y="2342878"/>
                        <a:pt x="415249" y="2348285"/>
                      </a:cubicBezTo>
                      <a:cubicBezTo>
                        <a:pt x="465740" y="2365115"/>
                        <a:pt x="523365" y="2366387"/>
                        <a:pt x="567649" y="2395910"/>
                      </a:cubicBezTo>
                      <a:cubicBezTo>
                        <a:pt x="577174" y="2402260"/>
                        <a:pt x="585985" y="2409840"/>
                        <a:pt x="596224" y="2414960"/>
                      </a:cubicBezTo>
                      <a:cubicBezTo>
                        <a:pt x="616675" y="2425186"/>
                        <a:pt x="681439" y="2447725"/>
                        <a:pt x="700999" y="2453060"/>
                      </a:cubicBezTo>
                      <a:cubicBezTo>
                        <a:pt x="716618" y="2457320"/>
                        <a:pt x="732918" y="2458658"/>
                        <a:pt x="748624" y="2462585"/>
                      </a:cubicBezTo>
                      <a:cubicBezTo>
                        <a:pt x="758364" y="2465020"/>
                        <a:pt x="767459" y="2469675"/>
                        <a:pt x="777199" y="2472110"/>
                      </a:cubicBezTo>
                      <a:cubicBezTo>
                        <a:pt x="792905" y="2476037"/>
                        <a:pt x="809205" y="2477375"/>
                        <a:pt x="824824" y="2481635"/>
                      </a:cubicBezTo>
                      <a:cubicBezTo>
                        <a:pt x="844197" y="2486919"/>
                        <a:pt x="881974" y="2500685"/>
                        <a:pt x="881974" y="2500685"/>
                      </a:cubicBezTo>
                      <a:cubicBezTo>
                        <a:pt x="888324" y="2510210"/>
                        <a:pt x="892929" y="2521165"/>
                        <a:pt x="901024" y="2529260"/>
                      </a:cubicBezTo>
                      <a:cubicBezTo>
                        <a:pt x="909119" y="2537355"/>
                        <a:pt x="922448" y="2539371"/>
                        <a:pt x="929599" y="2548310"/>
                      </a:cubicBezTo>
                      <a:cubicBezTo>
                        <a:pt x="935871" y="2556150"/>
                        <a:pt x="934634" y="2567905"/>
                        <a:pt x="939124" y="2576885"/>
                      </a:cubicBezTo>
                      <a:cubicBezTo>
                        <a:pt x="944244" y="2587124"/>
                        <a:pt x="951824" y="2595935"/>
                        <a:pt x="958174" y="2605460"/>
                      </a:cubicBezTo>
                      <a:cubicBezTo>
                        <a:pt x="1034495" y="2586380"/>
                        <a:pt x="986924" y="2607120"/>
                        <a:pt x="1062949" y="2500685"/>
                      </a:cubicBezTo>
                      <a:cubicBezTo>
                        <a:pt x="1148788" y="2380511"/>
                        <a:pt x="1035002" y="2550989"/>
                        <a:pt x="1110574" y="2414960"/>
                      </a:cubicBezTo>
                      <a:cubicBezTo>
                        <a:pt x="1125848" y="2387467"/>
                        <a:pt x="1146068" y="2369941"/>
                        <a:pt x="1167724" y="2348285"/>
                      </a:cubicBezTo>
                      <a:cubicBezTo>
                        <a:pt x="1170899" y="2338760"/>
                        <a:pt x="1172373" y="2328487"/>
                        <a:pt x="1177249" y="2319710"/>
                      </a:cubicBezTo>
                      <a:cubicBezTo>
                        <a:pt x="1196793" y="2284531"/>
                        <a:pt x="1214473" y="2259228"/>
                        <a:pt x="1243924" y="2233985"/>
                      </a:cubicBezTo>
                      <a:cubicBezTo>
                        <a:pt x="1255977" y="2223654"/>
                        <a:pt x="1270077" y="2215864"/>
                        <a:pt x="1282024" y="2205410"/>
                      </a:cubicBezTo>
                      <a:cubicBezTo>
                        <a:pt x="1419932" y="2084740"/>
                        <a:pt x="1246724" y="2224741"/>
                        <a:pt x="1348699" y="2148260"/>
                      </a:cubicBezTo>
                      <a:cubicBezTo>
                        <a:pt x="1364963" y="2136062"/>
                        <a:pt x="1379084" y="2120935"/>
                        <a:pt x="1396324" y="2110160"/>
                      </a:cubicBezTo>
                      <a:cubicBezTo>
                        <a:pt x="1404838" y="2104839"/>
                        <a:pt x="1415498" y="2104160"/>
                        <a:pt x="1424899" y="2100635"/>
                      </a:cubicBezTo>
                      <a:cubicBezTo>
                        <a:pt x="1440908" y="2094632"/>
                        <a:pt x="1456900" y="2088529"/>
                        <a:pt x="1472524" y="2081585"/>
                      </a:cubicBezTo>
                      <a:cubicBezTo>
                        <a:pt x="1622814" y="2014789"/>
                        <a:pt x="1416614" y="2104778"/>
                        <a:pt x="1539199" y="2043485"/>
                      </a:cubicBezTo>
                      <a:cubicBezTo>
                        <a:pt x="1554424" y="2035872"/>
                        <a:pt x="1591632" y="2028504"/>
                        <a:pt x="1605874" y="2024435"/>
                      </a:cubicBezTo>
                      <a:cubicBezTo>
                        <a:pt x="1615528" y="2021677"/>
                        <a:pt x="1625469" y="2019400"/>
                        <a:pt x="1634449" y="2014910"/>
                      </a:cubicBezTo>
                      <a:cubicBezTo>
                        <a:pt x="1644688" y="2009790"/>
                        <a:pt x="1652266" y="1999772"/>
                        <a:pt x="1663024" y="1995860"/>
                      </a:cubicBezTo>
                      <a:cubicBezTo>
                        <a:pt x="1687629" y="1986913"/>
                        <a:pt x="1714386" y="1985089"/>
                        <a:pt x="1739224" y="1976810"/>
                      </a:cubicBezTo>
                      <a:cubicBezTo>
                        <a:pt x="1803937" y="1955239"/>
                        <a:pt x="1725433" y="1980947"/>
                        <a:pt x="1834474" y="1948235"/>
                      </a:cubicBezTo>
                      <a:cubicBezTo>
                        <a:pt x="1844091" y="1945350"/>
                        <a:pt x="1853266" y="1940968"/>
                        <a:pt x="1863049" y="1938710"/>
                      </a:cubicBezTo>
                      <a:cubicBezTo>
                        <a:pt x="1894599" y="1931429"/>
                        <a:pt x="1926639" y="1926444"/>
                        <a:pt x="1958299" y="1919660"/>
                      </a:cubicBezTo>
                      <a:cubicBezTo>
                        <a:pt x="1971099" y="1916917"/>
                        <a:pt x="1983507" y="1912410"/>
                        <a:pt x="1996399" y="1910135"/>
                      </a:cubicBezTo>
                      <a:cubicBezTo>
                        <a:pt x="2037524" y="1902878"/>
                        <a:pt x="2078949" y="1897435"/>
                        <a:pt x="2120224" y="1891085"/>
                      </a:cubicBezTo>
                      <a:cubicBezTo>
                        <a:pt x="2135644" y="1885945"/>
                        <a:pt x="2184930" y="1868204"/>
                        <a:pt x="2196424" y="1872035"/>
                      </a:cubicBezTo>
                      <a:cubicBezTo>
                        <a:pt x="2205949" y="1875210"/>
                        <a:pt x="2202774" y="1891085"/>
                        <a:pt x="2205949" y="1900610"/>
                      </a:cubicBezTo>
                      <a:cubicBezTo>
                        <a:pt x="2196424" y="1951410"/>
                        <a:pt x="2190528" y="2003027"/>
                        <a:pt x="2177374" y="2053010"/>
                      </a:cubicBezTo>
                      <a:cubicBezTo>
                        <a:pt x="2174461" y="2064081"/>
                        <a:pt x="2165193" y="2072427"/>
                        <a:pt x="2158324" y="2081585"/>
                      </a:cubicBezTo>
                      <a:cubicBezTo>
                        <a:pt x="2146126" y="2097849"/>
                        <a:pt x="2131501" y="2112294"/>
                        <a:pt x="2120224" y="2129210"/>
                      </a:cubicBezTo>
                      <a:cubicBezTo>
                        <a:pt x="2075219" y="2196717"/>
                        <a:pt x="2134372" y="2143243"/>
                        <a:pt x="2063074" y="2233985"/>
                      </a:cubicBezTo>
                      <a:cubicBezTo>
                        <a:pt x="1991314" y="2325316"/>
                        <a:pt x="1940206" y="2326136"/>
                        <a:pt x="1834474" y="2405435"/>
                      </a:cubicBezTo>
                      <a:cubicBezTo>
                        <a:pt x="1704398" y="2502992"/>
                        <a:pt x="1812767" y="2426638"/>
                        <a:pt x="1691599" y="2500685"/>
                      </a:cubicBezTo>
                      <a:cubicBezTo>
                        <a:pt x="1540959" y="2592743"/>
                        <a:pt x="1638203" y="2541670"/>
                        <a:pt x="1529674" y="2595935"/>
                      </a:cubicBezTo>
                      <a:cubicBezTo>
                        <a:pt x="1481700" y="2659901"/>
                        <a:pt x="1524381" y="2612975"/>
                        <a:pt x="1453474" y="2662610"/>
                      </a:cubicBezTo>
                      <a:cubicBezTo>
                        <a:pt x="1436819" y="2674268"/>
                        <a:pt x="1421149" y="2687323"/>
                        <a:pt x="1405849" y="2700710"/>
                      </a:cubicBezTo>
                      <a:cubicBezTo>
                        <a:pt x="1395712" y="2709580"/>
                        <a:pt x="1388050" y="2721203"/>
                        <a:pt x="1377274" y="2729285"/>
                      </a:cubicBezTo>
                      <a:cubicBezTo>
                        <a:pt x="1362463" y="2740393"/>
                        <a:pt x="1345524" y="2748335"/>
                        <a:pt x="1329649" y="2757860"/>
                      </a:cubicBezTo>
                      <a:cubicBezTo>
                        <a:pt x="1320124" y="2770560"/>
                        <a:pt x="1311753" y="2784213"/>
                        <a:pt x="1301074" y="2795960"/>
                      </a:cubicBezTo>
                      <a:cubicBezTo>
                        <a:pt x="1279931" y="2819217"/>
                        <a:pt x="1234399" y="2862635"/>
                        <a:pt x="1234399" y="2862635"/>
                      </a:cubicBezTo>
                      <a:cubicBezTo>
                        <a:pt x="1231224" y="2872160"/>
                        <a:pt x="1224874" y="2881170"/>
                        <a:pt x="1224874" y="2891210"/>
                      </a:cubicBezTo>
                      <a:cubicBezTo>
                        <a:pt x="1224874" y="2926279"/>
                        <a:pt x="1227936" y="2961517"/>
                        <a:pt x="1234399" y="2995985"/>
                      </a:cubicBezTo>
                      <a:cubicBezTo>
                        <a:pt x="1240838" y="3030324"/>
                        <a:pt x="1265752" y="3061946"/>
                        <a:pt x="1282024" y="3091235"/>
                      </a:cubicBezTo>
                      <a:cubicBezTo>
                        <a:pt x="1288920" y="3103647"/>
                        <a:pt x="1294724" y="3116635"/>
                        <a:pt x="1301074" y="3129335"/>
                      </a:cubicBezTo>
                      <a:cubicBezTo>
                        <a:pt x="1304249" y="3145210"/>
                        <a:pt x="1305947" y="3161453"/>
                        <a:pt x="1310599" y="3176960"/>
                      </a:cubicBezTo>
                      <a:cubicBezTo>
                        <a:pt x="1321963" y="3214840"/>
                        <a:pt x="1342027" y="3241706"/>
                        <a:pt x="1348699" y="3281735"/>
                      </a:cubicBezTo>
                      <a:cubicBezTo>
                        <a:pt x="1351874" y="3300785"/>
                        <a:pt x="1355287" y="3319797"/>
                        <a:pt x="1358224" y="3338885"/>
                      </a:cubicBezTo>
                      <a:cubicBezTo>
                        <a:pt x="1364324" y="3378532"/>
                        <a:pt x="1369354" y="3423112"/>
                        <a:pt x="1377274" y="3462710"/>
                      </a:cubicBezTo>
                      <a:cubicBezTo>
                        <a:pt x="1383015" y="3491414"/>
                        <a:pt x="1390583" y="3519731"/>
                        <a:pt x="1396324" y="3548435"/>
                      </a:cubicBezTo>
                      <a:cubicBezTo>
                        <a:pt x="1400112" y="3567373"/>
                        <a:pt x="1400300" y="3587087"/>
                        <a:pt x="1405849" y="3605585"/>
                      </a:cubicBezTo>
                      <a:cubicBezTo>
                        <a:pt x="1409929" y="3619185"/>
                        <a:pt x="1419306" y="3630634"/>
                        <a:pt x="1424899" y="3643685"/>
                      </a:cubicBezTo>
                      <a:cubicBezTo>
                        <a:pt x="1428854" y="3652913"/>
                        <a:pt x="1429934" y="3663280"/>
                        <a:pt x="1434424" y="3672260"/>
                      </a:cubicBezTo>
                      <a:cubicBezTo>
                        <a:pt x="1474866" y="3753145"/>
                        <a:pt x="1453673" y="3686074"/>
                        <a:pt x="1491574" y="3777035"/>
                      </a:cubicBezTo>
                      <a:cubicBezTo>
                        <a:pt x="1499297" y="3795571"/>
                        <a:pt x="1504274" y="3815135"/>
                        <a:pt x="1510624" y="3834185"/>
                      </a:cubicBezTo>
                      <a:cubicBezTo>
                        <a:pt x="1513799" y="3843710"/>
                        <a:pt x="1514125" y="3854728"/>
                        <a:pt x="1520149" y="3862760"/>
                      </a:cubicBezTo>
                      <a:lnTo>
                        <a:pt x="1548724" y="3900860"/>
                      </a:lnTo>
                      <a:cubicBezTo>
                        <a:pt x="1551899" y="3910385"/>
                        <a:pt x="1568257" y="3928634"/>
                        <a:pt x="1558249" y="3929435"/>
                      </a:cubicBezTo>
                      <a:cubicBezTo>
                        <a:pt x="1335647" y="3947243"/>
                        <a:pt x="1362328" y="3920017"/>
                        <a:pt x="1196299" y="3900860"/>
                      </a:cubicBezTo>
                      <a:cubicBezTo>
                        <a:pt x="1152029" y="3895752"/>
                        <a:pt x="1107399" y="3894510"/>
                        <a:pt x="1062949" y="3891335"/>
                      </a:cubicBezTo>
                      <a:cubicBezTo>
                        <a:pt x="941660" y="3867077"/>
                        <a:pt x="1114952" y="3900125"/>
                        <a:pt x="920074" y="3872285"/>
                      </a:cubicBezTo>
                      <a:cubicBezTo>
                        <a:pt x="907115" y="3870434"/>
                        <a:pt x="895011" y="3863945"/>
                        <a:pt x="881974" y="3862760"/>
                      </a:cubicBezTo>
                      <a:cubicBezTo>
                        <a:pt x="824971" y="3857578"/>
                        <a:pt x="767617" y="3857313"/>
                        <a:pt x="710524" y="3853235"/>
                      </a:cubicBezTo>
                      <a:cubicBezTo>
                        <a:pt x="678697" y="3850962"/>
                        <a:pt x="647024" y="3846885"/>
                        <a:pt x="615274" y="3843710"/>
                      </a:cubicBezTo>
                      <a:cubicBezTo>
                        <a:pt x="535899" y="3846885"/>
                        <a:pt x="456399" y="3847769"/>
                        <a:pt x="377149" y="3853235"/>
                      </a:cubicBezTo>
                      <a:cubicBezTo>
                        <a:pt x="364089" y="3854136"/>
                        <a:pt x="351636" y="3859164"/>
                        <a:pt x="339049" y="3862760"/>
                      </a:cubicBezTo>
                      <a:cubicBezTo>
                        <a:pt x="329395" y="3865518"/>
                        <a:pt x="319702" y="3868330"/>
                        <a:pt x="310474" y="3872285"/>
                      </a:cubicBezTo>
                      <a:cubicBezTo>
                        <a:pt x="269830" y="3889704"/>
                        <a:pt x="232808" y="3914537"/>
                        <a:pt x="196174" y="3938960"/>
                      </a:cubicBezTo>
                      <a:cubicBezTo>
                        <a:pt x="187072" y="3993573"/>
                        <a:pt x="175362" y="4033086"/>
                        <a:pt x="196174" y="4091360"/>
                      </a:cubicBezTo>
                      <a:cubicBezTo>
                        <a:pt x="202215" y="4108274"/>
                        <a:pt x="220757" y="4117633"/>
                        <a:pt x="234274" y="4129460"/>
                      </a:cubicBezTo>
                      <a:cubicBezTo>
                        <a:pt x="279961" y="4169436"/>
                        <a:pt x="272987" y="4157266"/>
                        <a:pt x="339049" y="4177085"/>
                      </a:cubicBezTo>
                      <a:cubicBezTo>
                        <a:pt x="363218" y="4184336"/>
                        <a:pt x="393428" y="4195962"/>
                        <a:pt x="415249" y="4205660"/>
                      </a:cubicBezTo>
                      <a:cubicBezTo>
                        <a:pt x="428224" y="4211427"/>
                        <a:pt x="439749" y="4220630"/>
                        <a:pt x="453349" y="4224710"/>
                      </a:cubicBezTo>
                      <a:cubicBezTo>
                        <a:pt x="471847" y="4230259"/>
                        <a:pt x="491498" y="4230780"/>
                        <a:pt x="510499" y="4234235"/>
                      </a:cubicBezTo>
                      <a:cubicBezTo>
                        <a:pt x="526427" y="4237131"/>
                        <a:pt x="542155" y="4241098"/>
                        <a:pt x="558124" y="4243760"/>
                      </a:cubicBezTo>
                      <a:cubicBezTo>
                        <a:pt x="580269" y="4247451"/>
                        <a:pt x="602654" y="4249594"/>
                        <a:pt x="624799" y="4253285"/>
                      </a:cubicBezTo>
                      <a:cubicBezTo>
                        <a:pt x="640768" y="4255947"/>
                        <a:pt x="656295" y="4261408"/>
                        <a:pt x="672424" y="4262810"/>
                      </a:cubicBezTo>
                      <a:cubicBezTo>
                        <a:pt x="729447" y="4267769"/>
                        <a:pt x="786724" y="4269160"/>
                        <a:pt x="843874" y="4272335"/>
                      </a:cubicBezTo>
                      <a:lnTo>
                        <a:pt x="1424899" y="4253285"/>
                      </a:lnTo>
                      <a:cubicBezTo>
                        <a:pt x="1444192" y="4252421"/>
                        <a:pt x="1463196" y="4247950"/>
                        <a:pt x="1482049" y="4243760"/>
                      </a:cubicBezTo>
                      <a:cubicBezTo>
                        <a:pt x="1491850" y="4241582"/>
                        <a:pt x="1501099" y="4237410"/>
                        <a:pt x="1510624" y="4234235"/>
                      </a:cubicBezTo>
                      <a:cubicBezTo>
                        <a:pt x="1516974" y="4224710"/>
                        <a:pt x="1520735" y="4212811"/>
                        <a:pt x="1529674" y="4205660"/>
                      </a:cubicBezTo>
                      <a:cubicBezTo>
                        <a:pt x="1537514" y="4199388"/>
                        <a:pt x="1549269" y="4200625"/>
                        <a:pt x="1558249" y="4196135"/>
                      </a:cubicBezTo>
                      <a:cubicBezTo>
                        <a:pt x="1568488" y="4191015"/>
                        <a:pt x="1576585" y="4182205"/>
                        <a:pt x="1586824" y="4177085"/>
                      </a:cubicBezTo>
                      <a:cubicBezTo>
                        <a:pt x="1602117" y="4169439"/>
                        <a:pt x="1618440" y="4164038"/>
                        <a:pt x="1634449" y="4158035"/>
                      </a:cubicBezTo>
                      <a:cubicBezTo>
                        <a:pt x="1643850" y="4154510"/>
                        <a:pt x="1654247" y="4153386"/>
                        <a:pt x="1663024" y="4148510"/>
                      </a:cubicBezTo>
                      <a:cubicBezTo>
                        <a:pt x="1683038" y="4137391"/>
                        <a:pt x="1701124" y="4123110"/>
                        <a:pt x="1720174" y="4110410"/>
                      </a:cubicBezTo>
                      <a:cubicBezTo>
                        <a:pt x="1729699" y="4104060"/>
                        <a:pt x="1740654" y="4099455"/>
                        <a:pt x="1748749" y="4091360"/>
                      </a:cubicBezTo>
                      <a:lnTo>
                        <a:pt x="1777324" y="4062785"/>
                      </a:lnTo>
                      <a:cubicBezTo>
                        <a:pt x="1810466" y="3963359"/>
                        <a:pt x="1797805" y="4025664"/>
                        <a:pt x="1786849" y="3872285"/>
                      </a:cubicBezTo>
                      <a:cubicBezTo>
                        <a:pt x="1790024" y="3815135"/>
                        <a:pt x="1788640" y="3757548"/>
                        <a:pt x="1796374" y="3700835"/>
                      </a:cubicBezTo>
                      <a:cubicBezTo>
                        <a:pt x="1798292" y="3686766"/>
                        <a:pt x="1807548" y="3674549"/>
                        <a:pt x="1815424" y="3662735"/>
                      </a:cubicBezTo>
                      <a:cubicBezTo>
                        <a:pt x="1970713" y="3429801"/>
                        <a:pt x="1855740" y="3595948"/>
                        <a:pt x="1948774" y="3491285"/>
                      </a:cubicBezTo>
                      <a:cubicBezTo>
                        <a:pt x="1962280" y="3476090"/>
                        <a:pt x="1973085" y="3458598"/>
                        <a:pt x="1986874" y="3443660"/>
                      </a:cubicBezTo>
                      <a:cubicBezTo>
                        <a:pt x="2011239" y="3417265"/>
                        <a:pt x="2043149" y="3397348"/>
                        <a:pt x="2063074" y="3367460"/>
                      </a:cubicBezTo>
                      <a:cubicBezTo>
                        <a:pt x="2089412" y="3327954"/>
                        <a:pt x="2084160" y="3331783"/>
                        <a:pt x="2129749" y="3291260"/>
                      </a:cubicBezTo>
                      <a:cubicBezTo>
                        <a:pt x="2141614" y="3280713"/>
                        <a:pt x="2156102" y="3273364"/>
                        <a:pt x="2167849" y="3262685"/>
                      </a:cubicBezTo>
                      <a:cubicBezTo>
                        <a:pt x="2295234" y="3146881"/>
                        <a:pt x="2179524" y="3233408"/>
                        <a:pt x="2282149" y="3167435"/>
                      </a:cubicBezTo>
                      <a:cubicBezTo>
                        <a:pt x="2311037" y="3148864"/>
                        <a:pt x="2343590" y="3134569"/>
                        <a:pt x="2367874" y="3110285"/>
                      </a:cubicBezTo>
                      <a:cubicBezTo>
                        <a:pt x="2377399" y="3100760"/>
                        <a:pt x="2384753" y="3088393"/>
                        <a:pt x="2396449" y="3081710"/>
                      </a:cubicBezTo>
                      <a:cubicBezTo>
                        <a:pt x="2407815" y="3075215"/>
                        <a:pt x="2421849" y="3075360"/>
                        <a:pt x="2434549" y="3072185"/>
                      </a:cubicBezTo>
                      <a:cubicBezTo>
                        <a:pt x="2501892" y="3027290"/>
                        <a:pt x="2418522" y="3083633"/>
                        <a:pt x="2501224" y="3024560"/>
                      </a:cubicBezTo>
                      <a:cubicBezTo>
                        <a:pt x="2510539" y="3017906"/>
                        <a:pt x="2519405" y="3010307"/>
                        <a:pt x="2529799" y="3005510"/>
                      </a:cubicBezTo>
                      <a:cubicBezTo>
                        <a:pt x="2560847" y="2991180"/>
                        <a:pt x="2592845" y="2978911"/>
                        <a:pt x="2625049" y="2967410"/>
                      </a:cubicBezTo>
                      <a:cubicBezTo>
                        <a:pt x="2637377" y="2963007"/>
                        <a:pt x="2650562" y="2961481"/>
                        <a:pt x="2663149" y="2957885"/>
                      </a:cubicBezTo>
                      <a:cubicBezTo>
                        <a:pt x="2672803" y="2955127"/>
                        <a:pt x="2682199" y="2951535"/>
                        <a:pt x="2691724" y="2948360"/>
                      </a:cubicBezTo>
                      <a:lnTo>
                        <a:pt x="2748874" y="2957885"/>
                      </a:lnTo>
                      <a:cubicBezTo>
                        <a:pt x="2758657" y="3010714"/>
                        <a:pt x="2751645" y="3165878"/>
                        <a:pt x="2729824" y="3253160"/>
                      </a:cubicBezTo>
                      <a:cubicBezTo>
                        <a:pt x="2727389" y="3262900"/>
                        <a:pt x="2724028" y="3272413"/>
                        <a:pt x="2720299" y="3281735"/>
                      </a:cubicBezTo>
                      <a:cubicBezTo>
                        <a:pt x="2692431" y="3351405"/>
                        <a:pt x="2685104" y="3363841"/>
                        <a:pt x="2644099" y="3434135"/>
                      </a:cubicBezTo>
                      <a:cubicBezTo>
                        <a:pt x="2638331" y="3444023"/>
                        <a:pt x="2632587" y="3454095"/>
                        <a:pt x="2625049" y="3462710"/>
                      </a:cubicBezTo>
                      <a:cubicBezTo>
                        <a:pt x="2610265" y="3479606"/>
                        <a:pt x="2592339" y="3493555"/>
                        <a:pt x="2577424" y="3510335"/>
                      </a:cubicBezTo>
                      <a:cubicBezTo>
                        <a:pt x="2566877" y="3522200"/>
                        <a:pt x="2559528" y="3536688"/>
                        <a:pt x="2548849" y="3548435"/>
                      </a:cubicBezTo>
                      <a:cubicBezTo>
                        <a:pt x="2527706" y="3571692"/>
                        <a:pt x="2501809" y="3590567"/>
                        <a:pt x="2482174" y="3615110"/>
                      </a:cubicBezTo>
                      <a:cubicBezTo>
                        <a:pt x="2469474" y="3630985"/>
                        <a:pt x="2458449" y="3648360"/>
                        <a:pt x="2444074" y="3662735"/>
                      </a:cubicBezTo>
                      <a:cubicBezTo>
                        <a:pt x="2435979" y="3670830"/>
                        <a:pt x="2424657" y="3674916"/>
                        <a:pt x="2415499" y="3681785"/>
                      </a:cubicBezTo>
                      <a:cubicBezTo>
                        <a:pt x="2399235" y="3693983"/>
                        <a:pt x="2382985" y="3706285"/>
                        <a:pt x="2367874" y="3719885"/>
                      </a:cubicBezTo>
                      <a:cubicBezTo>
                        <a:pt x="2351187" y="3734904"/>
                        <a:pt x="2337625" y="3753293"/>
                        <a:pt x="2320249" y="3767510"/>
                      </a:cubicBezTo>
                      <a:cubicBezTo>
                        <a:pt x="2302529" y="3782008"/>
                        <a:pt x="2280329" y="3790533"/>
                        <a:pt x="2263099" y="3805610"/>
                      </a:cubicBezTo>
                      <a:cubicBezTo>
                        <a:pt x="2229307" y="3835178"/>
                        <a:pt x="2199599" y="3869110"/>
                        <a:pt x="2167849" y="3900860"/>
                      </a:cubicBezTo>
                      <a:cubicBezTo>
                        <a:pt x="2151974" y="3916735"/>
                        <a:pt x="2141069" y="3940147"/>
                        <a:pt x="2120224" y="3948485"/>
                      </a:cubicBezTo>
                      <a:lnTo>
                        <a:pt x="2072599" y="3967535"/>
                      </a:lnTo>
                      <a:cubicBezTo>
                        <a:pt x="2030911" y="4019645"/>
                        <a:pt x="2045821" y="4009140"/>
                        <a:pt x="1996399" y="4043735"/>
                      </a:cubicBezTo>
                      <a:cubicBezTo>
                        <a:pt x="1977642" y="4056865"/>
                        <a:pt x="1939249" y="4081835"/>
                        <a:pt x="1939249" y="4081835"/>
                      </a:cubicBezTo>
                      <a:cubicBezTo>
                        <a:pt x="1932899" y="4091360"/>
                        <a:pt x="1928294" y="4102315"/>
                        <a:pt x="1920199" y="4110410"/>
                      </a:cubicBezTo>
                      <a:cubicBezTo>
                        <a:pt x="1912104" y="4118505"/>
                        <a:pt x="1898775" y="4120521"/>
                        <a:pt x="1891624" y="4129460"/>
                      </a:cubicBezTo>
                      <a:cubicBezTo>
                        <a:pt x="1885352" y="4137300"/>
                        <a:pt x="1885274" y="4148510"/>
                        <a:pt x="1882099" y="4158035"/>
                      </a:cubicBezTo>
                      <a:cubicBezTo>
                        <a:pt x="1888449" y="4177085"/>
                        <a:pt x="1890010" y="4198477"/>
                        <a:pt x="1901149" y="4215185"/>
                      </a:cubicBezTo>
                      <a:cubicBezTo>
                        <a:pt x="1997444" y="4359628"/>
                        <a:pt x="1893217" y="4211381"/>
                        <a:pt x="1967824" y="4300910"/>
                      </a:cubicBezTo>
                      <a:cubicBezTo>
                        <a:pt x="1975153" y="4309704"/>
                        <a:pt x="1977935" y="4322334"/>
                        <a:pt x="1986874" y="4329485"/>
                      </a:cubicBezTo>
                      <a:cubicBezTo>
                        <a:pt x="1994714" y="4335757"/>
                        <a:pt x="2006469" y="4334520"/>
                        <a:pt x="2015449" y="4339010"/>
                      </a:cubicBezTo>
                      <a:cubicBezTo>
                        <a:pt x="2025688" y="4344130"/>
                        <a:pt x="2034499" y="4351710"/>
                        <a:pt x="2044024" y="4358060"/>
                      </a:cubicBezTo>
                      <a:cubicBezTo>
                        <a:pt x="2050374" y="4367585"/>
                        <a:pt x="2054135" y="4379484"/>
                        <a:pt x="2063074" y="4386635"/>
                      </a:cubicBezTo>
                      <a:cubicBezTo>
                        <a:pt x="2070914" y="4392907"/>
                        <a:pt x="2082421" y="4392205"/>
                        <a:pt x="2091649" y="4396160"/>
                      </a:cubicBezTo>
                      <a:cubicBezTo>
                        <a:pt x="2104700" y="4401753"/>
                        <a:pt x="2117421" y="4408165"/>
                        <a:pt x="2129749" y="4415210"/>
                      </a:cubicBezTo>
                      <a:cubicBezTo>
                        <a:pt x="2139688" y="4420890"/>
                        <a:pt x="2148085" y="4429140"/>
                        <a:pt x="2158324" y="4434260"/>
                      </a:cubicBezTo>
                      <a:cubicBezTo>
                        <a:pt x="2184923" y="4447560"/>
                        <a:pt x="2229003" y="4449800"/>
                        <a:pt x="2253574" y="4453310"/>
                      </a:cubicBezTo>
                      <a:cubicBezTo>
                        <a:pt x="2263099" y="4459660"/>
                        <a:pt x="2271910" y="4467240"/>
                        <a:pt x="2282149" y="4472360"/>
                      </a:cubicBezTo>
                      <a:cubicBezTo>
                        <a:pt x="2291129" y="4476850"/>
                        <a:pt x="2300984" y="4479450"/>
                        <a:pt x="2310724" y="4481885"/>
                      </a:cubicBezTo>
                      <a:cubicBezTo>
                        <a:pt x="2339122" y="4488985"/>
                        <a:pt x="2367927" y="4494353"/>
                        <a:pt x="2396449" y="4500935"/>
                      </a:cubicBezTo>
                      <a:cubicBezTo>
                        <a:pt x="2493846" y="4523411"/>
                        <a:pt x="2356649" y="4498629"/>
                        <a:pt x="2548849" y="4519985"/>
                      </a:cubicBezTo>
                      <a:cubicBezTo>
                        <a:pt x="2596492" y="4525279"/>
                        <a:pt x="2608417" y="4531501"/>
                        <a:pt x="2653624" y="4539035"/>
                      </a:cubicBezTo>
                      <a:cubicBezTo>
                        <a:pt x="2675769" y="4542726"/>
                        <a:pt x="2698074" y="4545385"/>
                        <a:pt x="2720299" y="4548560"/>
                      </a:cubicBezTo>
                      <a:lnTo>
                        <a:pt x="3453724" y="4539035"/>
                      </a:lnTo>
                      <a:cubicBezTo>
                        <a:pt x="3576455" y="4536504"/>
                        <a:pt x="3623217" y="4581049"/>
                        <a:pt x="3663274" y="4500935"/>
                      </a:cubicBezTo>
                      <a:cubicBezTo>
                        <a:pt x="3673803" y="4479877"/>
                        <a:pt x="3664861" y="4483472"/>
                        <a:pt x="3653749" y="4481885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자유형 13"/>
                <p:cNvSpPr/>
                <p:nvPr/>
              </p:nvSpPr>
              <p:spPr>
                <a:xfrm>
                  <a:off x="9648262" y="3516249"/>
                  <a:ext cx="1604525" cy="2740616"/>
                </a:xfrm>
                <a:custGeom>
                  <a:avLst/>
                  <a:gdLst>
                    <a:gd name="connsiteX0" fmla="*/ 1214 w 3173039"/>
                    <a:gd name="connsiteY0" fmla="*/ 5343525 h 5419725"/>
                    <a:gd name="connsiteX1" fmla="*/ 58364 w 3173039"/>
                    <a:gd name="connsiteY1" fmla="*/ 5410200 h 5419725"/>
                    <a:gd name="connsiteX2" fmla="*/ 1839539 w 3173039"/>
                    <a:gd name="connsiteY2" fmla="*/ 3629025 h 5419725"/>
                    <a:gd name="connsiteX3" fmla="*/ 1858589 w 3173039"/>
                    <a:gd name="connsiteY3" fmla="*/ 3562350 h 5419725"/>
                    <a:gd name="connsiteX4" fmla="*/ 1877639 w 3173039"/>
                    <a:gd name="connsiteY4" fmla="*/ 3390900 h 5419725"/>
                    <a:gd name="connsiteX5" fmla="*/ 1887164 w 3173039"/>
                    <a:gd name="connsiteY5" fmla="*/ 3324225 h 5419725"/>
                    <a:gd name="connsiteX6" fmla="*/ 1925264 w 3173039"/>
                    <a:gd name="connsiteY6" fmla="*/ 3209925 h 5419725"/>
                    <a:gd name="connsiteX7" fmla="*/ 1934789 w 3173039"/>
                    <a:gd name="connsiteY7" fmla="*/ 3143250 h 5419725"/>
                    <a:gd name="connsiteX8" fmla="*/ 1944314 w 3173039"/>
                    <a:gd name="connsiteY8" fmla="*/ 3095625 h 5419725"/>
                    <a:gd name="connsiteX9" fmla="*/ 1963364 w 3173039"/>
                    <a:gd name="connsiteY9" fmla="*/ 2905125 h 5419725"/>
                    <a:gd name="connsiteX10" fmla="*/ 1982414 w 3173039"/>
                    <a:gd name="connsiteY10" fmla="*/ 2800350 h 5419725"/>
                    <a:gd name="connsiteX11" fmla="*/ 1991939 w 3173039"/>
                    <a:gd name="connsiteY11" fmla="*/ 2686050 h 5419725"/>
                    <a:gd name="connsiteX12" fmla="*/ 2001464 w 3173039"/>
                    <a:gd name="connsiteY12" fmla="*/ 2609850 h 5419725"/>
                    <a:gd name="connsiteX13" fmla="*/ 2030039 w 3173039"/>
                    <a:gd name="connsiteY13" fmla="*/ 2219325 h 5419725"/>
                    <a:gd name="connsiteX14" fmla="*/ 2049089 w 3173039"/>
                    <a:gd name="connsiteY14" fmla="*/ 1762125 h 5419725"/>
                    <a:gd name="connsiteX15" fmla="*/ 2077664 w 3173039"/>
                    <a:gd name="connsiteY15" fmla="*/ 1009650 h 5419725"/>
                    <a:gd name="connsiteX16" fmla="*/ 2087189 w 3173039"/>
                    <a:gd name="connsiteY16" fmla="*/ 952500 h 5419725"/>
                    <a:gd name="connsiteX17" fmla="*/ 2096714 w 3173039"/>
                    <a:gd name="connsiteY17" fmla="*/ 876300 h 5419725"/>
                    <a:gd name="connsiteX18" fmla="*/ 2115764 w 3173039"/>
                    <a:gd name="connsiteY18" fmla="*/ 800100 h 5419725"/>
                    <a:gd name="connsiteX19" fmla="*/ 2125289 w 3173039"/>
                    <a:gd name="connsiteY19" fmla="*/ 762000 h 5419725"/>
                    <a:gd name="connsiteX20" fmla="*/ 2144339 w 3173039"/>
                    <a:gd name="connsiteY20" fmla="*/ 304800 h 5419725"/>
                    <a:gd name="connsiteX21" fmla="*/ 2153864 w 3173039"/>
                    <a:gd name="connsiteY21" fmla="*/ 257175 h 5419725"/>
                    <a:gd name="connsiteX22" fmla="*/ 2172914 w 3173039"/>
                    <a:gd name="connsiteY22" fmla="*/ 161925 h 5419725"/>
                    <a:gd name="connsiteX23" fmla="*/ 2182439 w 3173039"/>
                    <a:gd name="connsiteY23" fmla="*/ 114300 h 5419725"/>
                    <a:gd name="connsiteX24" fmla="*/ 2201489 w 3173039"/>
                    <a:gd name="connsiteY24" fmla="*/ 57150 h 5419725"/>
                    <a:gd name="connsiteX25" fmla="*/ 2211014 w 3173039"/>
                    <a:gd name="connsiteY25" fmla="*/ 28575 h 5419725"/>
                    <a:gd name="connsiteX26" fmla="*/ 2220539 w 3173039"/>
                    <a:gd name="connsiteY26" fmla="*/ 0 h 5419725"/>
                    <a:gd name="connsiteX27" fmla="*/ 2220539 w 3173039"/>
                    <a:gd name="connsiteY27" fmla="*/ 114300 h 5419725"/>
                    <a:gd name="connsiteX28" fmla="*/ 2201489 w 3173039"/>
                    <a:gd name="connsiteY28" fmla="*/ 314325 h 5419725"/>
                    <a:gd name="connsiteX29" fmla="*/ 2191964 w 3173039"/>
                    <a:gd name="connsiteY29" fmla="*/ 381000 h 5419725"/>
                    <a:gd name="connsiteX30" fmla="*/ 2182439 w 3173039"/>
                    <a:gd name="connsiteY30" fmla="*/ 409575 h 5419725"/>
                    <a:gd name="connsiteX31" fmla="*/ 2172914 w 3173039"/>
                    <a:gd name="connsiteY31" fmla="*/ 447675 h 5419725"/>
                    <a:gd name="connsiteX32" fmla="*/ 2153864 w 3173039"/>
                    <a:gd name="connsiteY32" fmla="*/ 485775 h 5419725"/>
                    <a:gd name="connsiteX33" fmla="*/ 2134814 w 3173039"/>
                    <a:gd name="connsiteY33" fmla="*/ 552450 h 5419725"/>
                    <a:gd name="connsiteX34" fmla="*/ 2134814 w 3173039"/>
                    <a:gd name="connsiteY34" fmla="*/ 952500 h 5419725"/>
                    <a:gd name="connsiteX35" fmla="*/ 2230064 w 3173039"/>
                    <a:gd name="connsiteY35" fmla="*/ 876300 h 5419725"/>
                    <a:gd name="connsiteX36" fmla="*/ 2287214 w 3173039"/>
                    <a:gd name="connsiteY36" fmla="*/ 847725 h 5419725"/>
                    <a:gd name="connsiteX37" fmla="*/ 2420564 w 3173039"/>
                    <a:gd name="connsiteY37" fmla="*/ 762000 h 5419725"/>
                    <a:gd name="connsiteX38" fmla="*/ 2563439 w 3173039"/>
                    <a:gd name="connsiteY38" fmla="*/ 695325 h 5419725"/>
                    <a:gd name="connsiteX39" fmla="*/ 2639639 w 3173039"/>
                    <a:gd name="connsiteY39" fmla="*/ 666750 h 5419725"/>
                    <a:gd name="connsiteX40" fmla="*/ 2706314 w 3173039"/>
                    <a:gd name="connsiteY40" fmla="*/ 638175 h 5419725"/>
                    <a:gd name="connsiteX41" fmla="*/ 2782514 w 3173039"/>
                    <a:gd name="connsiteY41" fmla="*/ 619125 h 5419725"/>
                    <a:gd name="connsiteX42" fmla="*/ 2877764 w 3173039"/>
                    <a:gd name="connsiteY42" fmla="*/ 590550 h 5419725"/>
                    <a:gd name="connsiteX43" fmla="*/ 2915864 w 3173039"/>
                    <a:gd name="connsiteY43" fmla="*/ 600075 h 5419725"/>
                    <a:gd name="connsiteX44" fmla="*/ 2849189 w 3173039"/>
                    <a:gd name="connsiteY44" fmla="*/ 790575 h 5419725"/>
                    <a:gd name="connsiteX45" fmla="*/ 2801564 w 3173039"/>
                    <a:gd name="connsiteY45" fmla="*/ 857250 h 5419725"/>
                    <a:gd name="connsiteX46" fmla="*/ 2725364 w 3173039"/>
                    <a:gd name="connsiteY46" fmla="*/ 895350 h 5419725"/>
                    <a:gd name="connsiteX47" fmla="*/ 2649164 w 3173039"/>
                    <a:gd name="connsiteY47" fmla="*/ 962025 h 5419725"/>
                    <a:gd name="connsiteX48" fmla="*/ 2620589 w 3173039"/>
                    <a:gd name="connsiteY48" fmla="*/ 971550 h 5419725"/>
                    <a:gd name="connsiteX49" fmla="*/ 2592014 w 3173039"/>
                    <a:gd name="connsiteY49" fmla="*/ 990600 h 5419725"/>
                    <a:gd name="connsiteX50" fmla="*/ 2515814 w 3173039"/>
                    <a:gd name="connsiteY50" fmla="*/ 1028700 h 5419725"/>
                    <a:gd name="connsiteX51" fmla="*/ 2468189 w 3173039"/>
                    <a:gd name="connsiteY51" fmla="*/ 1057275 h 5419725"/>
                    <a:gd name="connsiteX52" fmla="*/ 2420564 w 3173039"/>
                    <a:gd name="connsiteY52" fmla="*/ 1066800 h 5419725"/>
                    <a:gd name="connsiteX53" fmla="*/ 2363414 w 3173039"/>
                    <a:gd name="connsiteY53" fmla="*/ 1085850 h 5419725"/>
                    <a:gd name="connsiteX54" fmla="*/ 2325314 w 3173039"/>
                    <a:gd name="connsiteY54" fmla="*/ 1104900 h 5419725"/>
                    <a:gd name="connsiteX55" fmla="*/ 2296739 w 3173039"/>
                    <a:gd name="connsiteY55" fmla="*/ 1123950 h 5419725"/>
                    <a:gd name="connsiteX56" fmla="*/ 2163389 w 3173039"/>
                    <a:gd name="connsiteY56" fmla="*/ 1162050 h 5419725"/>
                    <a:gd name="connsiteX57" fmla="*/ 2106239 w 3173039"/>
                    <a:gd name="connsiteY57" fmla="*/ 1190625 h 5419725"/>
                    <a:gd name="connsiteX58" fmla="*/ 2049089 w 3173039"/>
                    <a:gd name="connsiteY58" fmla="*/ 1219200 h 5419725"/>
                    <a:gd name="connsiteX59" fmla="*/ 2030039 w 3173039"/>
                    <a:gd name="connsiteY59" fmla="*/ 1247775 h 5419725"/>
                    <a:gd name="connsiteX60" fmla="*/ 1963364 w 3173039"/>
                    <a:gd name="connsiteY60" fmla="*/ 1257300 h 5419725"/>
                    <a:gd name="connsiteX61" fmla="*/ 1925264 w 3173039"/>
                    <a:gd name="connsiteY61" fmla="*/ 1266825 h 5419725"/>
                    <a:gd name="connsiteX62" fmla="*/ 1696664 w 3173039"/>
                    <a:gd name="connsiteY62" fmla="*/ 1257300 h 5419725"/>
                    <a:gd name="connsiteX63" fmla="*/ 1629989 w 3173039"/>
                    <a:gd name="connsiteY63" fmla="*/ 1238250 h 5419725"/>
                    <a:gd name="connsiteX64" fmla="*/ 1325189 w 3173039"/>
                    <a:gd name="connsiteY64" fmla="*/ 1190625 h 5419725"/>
                    <a:gd name="connsiteX65" fmla="*/ 1058489 w 3173039"/>
                    <a:gd name="connsiteY65" fmla="*/ 1200150 h 5419725"/>
                    <a:gd name="connsiteX66" fmla="*/ 1039439 w 3173039"/>
                    <a:gd name="connsiteY66" fmla="*/ 1228725 h 5419725"/>
                    <a:gd name="connsiteX67" fmla="*/ 1106114 w 3173039"/>
                    <a:gd name="connsiteY67" fmla="*/ 1276350 h 5419725"/>
                    <a:gd name="connsiteX68" fmla="*/ 1144214 w 3173039"/>
                    <a:gd name="connsiteY68" fmla="*/ 1304925 h 5419725"/>
                    <a:gd name="connsiteX69" fmla="*/ 1277564 w 3173039"/>
                    <a:gd name="connsiteY69" fmla="*/ 1333500 h 5419725"/>
                    <a:gd name="connsiteX70" fmla="*/ 1458539 w 3173039"/>
                    <a:gd name="connsiteY70" fmla="*/ 1352550 h 5419725"/>
                    <a:gd name="connsiteX71" fmla="*/ 1534739 w 3173039"/>
                    <a:gd name="connsiteY71" fmla="*/ 1362075 h 5419725"/>
                    <a:gd name="connsiteX72" fmla="*/ 1601414 w 3173039"/>
                    <a:gd name="connsiteY72" fmla="*/ 1381125 h 5419725"/>
                    <a:gd name="connsiteX73" fmla="*/ 1658564 w 3173039"/>
                    <a:gd name="connsiteY73" fmla="*/ 1390650 h 5419725"/>
                    <a:gd name="connsiteX74" fmla="*/ 1753814 w 3173039"/>
                    <a:gd name="connsiteY74" fmla="*/ 1438275 h 5419725"/>
                    <a:gd name="connsiteX75" fmla="*/ 1849064 w 3173039"/>
                    <a:gd name="connsiteY75" fmla="*/ 1457325 h 5419725"/>
                    <a:gd name="connsiteX76" fmla="*/ 1906214 w 3173039"/>
                    <a:gd name="connsiteY76" fmla="*/ 1466850 h 5419725"/>
                    <a:gd name="connsiteX77" fmla="*/ 1972889 w 3173039"/>
                    <a:gd name="connsiteY77" fmla="*/ 1485900 h 5419725"/>
                    <a:gd name="connsiteX78" fmla="*/ 2010989 w 3173039"/>
                    <a:gd name="connsiteY78" fmla="*/ 1495425 h 5419725"/>
                    <a:gd name="connsiteX79" fmla="*/ 2077664 w 3173039"/>
                    <a:gd name="connsiteY79" fmla="*/ 1533525 h 5419725"/>
                    <a:gd name="connsiteX80" fmla="*/ 2172914 w 3173039"/>
                    <a:gd name="connsiteY80" fmla="*/ 1562100 h 5419725"/>
                    <a:gd name="connsiteX81" fmla="*/ 2201489 w 3173039"/>
                    <a:gd name="connsiteY81" fmla="*/ 1581150 h 5419725"/>
                    <a:gd name="connsiteX82" fmla="*/ 2306264 w 3173039"/>
                    <a:gd name="connsiteY82" fmla="*/ 1609725 h 5419725"/>
                    <a:gd name="connsiteX83" fmla="*/ 2363414 w 3173039"/>
                    <a:gd name="connsiteY83" fmla="*/ 1628775 h 5419725"/>
                    <a:gd name="connsiteX84" fmla="*/ 2430089 w 3173039"/>
                    <a:gd name="connsiteY84" fmla="*/ 1647825 h 5419725"/>
                    <a:gd name="connsiteX85" fmla="*/ 2458664 w 3173039"/>
                    <a:gd name="connsiteY85" fmla="*/ 1666875 h 5419725"/>
                    <a:gd name="connsiteX86" fmla="*/ 2553914 w 3173039"/>
                    <a:gd name="connsiteY86" fmla="*/ 1695450 h 5419725"/>
                    <a:gd name="connsiteX87" fmla="*/ 2611064 w 3173039"/>
                    <a:gd name="connsiteY87" fmla="*/ 1733550 h 5419725"/>
                    <a:gd name="connsiteX88" fmla="*/ 2639639 w 3173039"/>
                    <a:gd name="connsiteY88" fmla="*/ 1752600 h 5419725"/>
                    <a:gd name="connsiteX89" fmla="*/ 2687264 w 3173039"/>
                    <a:gd name="connsiteY89" fmla="*/ 1781175 h 5419725"/>
                    <a:gd name="connsiteX90" fmla="*/ 2715839 w 3173039"/>
                    <a:gd name="connsiteY90" fmla="*/ 1809750 h 5419725"/>
                    <a:gd name="connsiteX91" fmla="*/ 2772989 w 3173039"/>
                    <a:gd name="connsiteY91" fmla="*/ 1838325 h 5419725"/>
                    <a:gd name="connsiteX92" fmla="*/ 2801564 w 3173039"/>
                    <a:gd name="connsiteY92" fmla="*/ 1857375 h 5419725"/>
                    <a:gd name="connsiteX93" fmla="*/ 2830139 w 3173039"/>
                    <a:gd name="connsiteY93" fmla="*/ 1885950 h 5419725"/>
                    <a:gd name="connsiteX94" fmla="*/ 2896814 w 3173039"/>
                    <a:gd name="connsiteY94" fmla="*/ 1914525 h 5419725"/>
                    <a:gd name="connsiteX95" fmla="*/ 2925389 w 3173039"/>
                    <a:gd name="connsiteY95" fmla="*/ 1933575 h 5419725"/>
                    <a:gd name="connsiteX96" fmla="*/ 2982539 w 3173039"/>
                    <a:gd name="connsiteY96" fmla="*/ 1952625 h 5419725"/>
                    <a:gd name="connsiteX97" fmla="*/ 3077789 w 3173039"/>
                    <a:gd name="connsiteY97" fmla="*/ 2000250 h 5419725"/>
                    <a:gd name="connsiteX98" fmla="*/ 3153989 w 3173039"/>
                    <a:gd name="connsiteY98" fmla="*/ 2114550 h 5419725"/>
                    <a:gd name="connsiteX99" fmla="*/ 3163514 w 3173039"/>
                    <a:gd name="connsiteY99" fmla="*/ 2143125 h 5419725"/>
                    <a:gd name="connsiteX100" fmla="*/ 3173039 w 3173039"/>
                    <a:gd name="connsiteY100" fmla="*/ 2171700 h 5419725"/>
                    <a:gd name="connsiteX101" fmla="*/ 3153989 w 3173039"/>
                    <a:gd name="connsiteY101" fmla="*/ 2247900 h 5419725"/>
                    <a:gd name="connsiteX102" fmla="*/ 3144464 w 3173039"/>
                    <a:gd name="connsiteY102" fmla="*/ 2286000 h 5419725"/>
                    <a:gd name="connsiteX103" fmla="*/ 3106364 w 3173039"/>
                    <a:gd name="connsiteY103" fmla="*/ 2343150 h 5419725"/>
                    <a:gd name="connsiteX104" fmla="*/ 3087314 w 3173039"/>
                    <a:gd name="connsiteY104" fmla="*/ 2371725 h 5419725"/>
                    <a:gd name="connsiteX105" fmla="*/ 2915864 w 3173039"/>
                    <a:gd name="connsiteY105" fmla="*/ 2352675 h 5419725"/>
                    <a:gd name="connsiteX106" fmla="*/ 2858714 w 3173039"/>
                    <a:gd name="connsiteY106" fmla="*/ 2324100 h 5419725"/>
                    <a:gd name="connsiteX107" fmla="*/ 2792039 w 3173039"/>
                    <a:gd name="connsiteY107" fmla="*/ 2295525 h 5419725"/>
                    <a:gd name="connsiteX108" fmla="*/ 2725364 w 3173039"/>
                    <a:gd name="connsiteY108" fmla="*/ 2247900 h 5419725"/>
                    <a:gd name="connsiteX109" fmla="*/ 2658689 w 3173039"/>
                    <a:gd name="connsiteY109" fmla="*/ 2219325 h 5419725"/>
                    <a:gd name="connsiteX110" fmla="*/ 2534864 w 3173039"/>
                    <a:gd name="connsiteY110" fmla="*/ 2133600 h 5419725"/>
                    <a:gd name="connsiteX111" fmla="*/ 2477714 w 3173039"/>
                    <a:gd name="connsiteY111" fmla="*/ 2105025 h 5419725"/>
                    <a:gd name="connsiteX112" fmla="*/ 2439614 w 3173039"/>
                    <a:gd name="connsiteY112" fmla="*/ 2066925 h 5419725"/>
                    <a:gd name="connsiteX113" fmla="*/ 2353889 w 3173039"/>
                    <a:gd name="connsiteY113" fmla="*/ 2019300 h 5419725"/>
                    <a:gd name="connsiteX114" fmla="*/ 2325314 w 3173039"/>
                    <a:gd name="connsiteY114" fmla="*/ 1990725 h 5419725"/>
                    <a:gd name="connsiteX115" fmla="*/ 2296739 w 3173039"/>
                    <a:gd name="connsiteY115" fmla="*/ 1971675 h 5419725"/>
                    <a:gd name="connsiteX116" fmla="*/ 2239589 w 3173039"/>
                    <a:gd name="connsiteY116" fmla="*/ 1933575 h 5419725"/>
                    <a:gd name="connsiteX117" fmla="*/ 2211014 w 3173039"/>
                    <a:gd name="connsiteY117" fmla="*/ 1895475 h 5419725"/>
                    <a:gd name="connsiteX118" fmla="*/ 2182439 w 3173039"/>
                    <a:gd name="connsiteY118" fmla="*/ 1876425 h 5419725"/>
                    <a:gd name="connsiteX119" fmla="*/ 2172914 w 3173039"/>
                    <a:gd name="connsiteY119" fmla="*/ 1847850 h 5419725"/>
                    <a:gd name="connsiteX120" fmla="*/ 2144339 w 3173039"/>
                    <a:gd name="connsiteY120" fmla="*/ 1819275 h 5419725"/>
                    <a:gd name="connsiteX121" fmla="*/ 2125289 w 3173039"/>
                    <a:gd name="connsiteY121" fmla="*/ 1762125 h 5419725"/>
                    <a:gd name="connsiteX122" fmla="*/ 2106239 w 3173039"/>
                    <a:gd name="connsiteY122" fmla="*/ 1733550 h 5419725"/>
                    <a:gd name="connsiteX123" fmla="*/ 2096714 w 3173039"/>
                    <a:gd name="connsiteY123" fmla="*/ 1704975 h 5419725"/>
                    <a:gd name="connsiteX124" fmla="*/ 2077664 w 3173039"/>
                    <a:gd name="connsiteY124" fmla="*/ 1657350 h 5419725"/>
                    <a:gd name="connsiteX125" fmla="*/ 2058614 w 3173039"/>
                    <a:gd name="connsiteY125" fmla="*/ 1628775 h 5419725"/>
                    <a:gd name="connsiteX126" fmla="*/ 2039564 w 3173039"/>
                    <a:gd name="connsiteY126" fmla="*/ 1685925 h 5419725"/>
                    <a:gd name="connsiteX127" fmla="*/ 2010989 w 3173039"/>
                    <a:gd name="connsiteY127" fmla="*/ 1752600 h 5419725"/>
                    <a:gd name="connsiteX128" fmla="*/ 2010989 w 3173039"/>
                    <a:gd name="connsiteY128" fmla="*/ 2019300 h 5419725"/>
                    <a:gd name="connsiteX129" fmla="*/ 2030039 w 3173039"/>
                    <a:gd name="connsiteY129" fmla="*/ 2076450 h 5419725"/>
                    <a:gd name="connsiteX130" fmla="*/ 2030039 w 3173039"/>
                    <a:gd name="connsiteY130" fmla="*/ 2362200 h 5419725"/>
                    <a:gd name="connsiteX131" fmla="*/ 2001464 w 3173039"/>
                    <a:gd name="connsiteY131" fmla="*/ 2371725 h 5419725"/>
                    <a:gd name="connsiteX132" fmla="*/ 1839539 w 3173039"/>
                    <a:gd name="connsiteY132" fmla="*/ 2352675 h 5419725"/>
                    <a:gd name="connsiteX133" fmla="*/ 1601414 w 3173039"/>
                    <a:gd name="connsiteY133" fmla="*/ 2257425 h 5419725"/>
                    <a:gd name="connsiteX134" fmla="*/ 1572839 w 3173039"/>
                    <a:gd name="connsiteY134" fmla="*/ 2247900 h 5419725"/>
                    <a:gd name="connsiteX135" fmla="*/ 1287089 w 3173039"/>
                    <a:gd name="connsiteY135" fmla="*/ 2200275 h 5419725"/>
                    <a:gd name="connsiteX136" fmla="*/ 1163264 w 3173039"/>
                    <a:gd name="connsiteY136" fmla="*/ 2181225 h 5419725"/>
                    <a:gd name="connsiteX137" fmla="*/ 1068014 w 3173039"/>
                    <a:gd name="connsiteY137" fmla="*/ 2171700 h 5419725"/>
                    <a:gd name="connsiteX138" fmla="*/ 991814 w 3173039"/>
                    <a:gd name="connsiteY138" fmla="*/ 2162175 h 5419725"/>
                    <a:gd name="connsiteX139" fmla="*/ 867989 w 3173039"/>
                    <a:gd name="connsiteY139" fmla="*/ 2124075 h 5419725"/>
                    <a:gd name="connsiteX140" fmla="*/ 820364 w 3173039"/>
                    <a:gd name="connsiteY140" fmla="*/ 2105025 h 5419725"/>
                    <a:gd name="connsiteX141" fmla="*/ 763214 w 3173039"/>
                    <a:gd name="connsiteY141" fmla="*/ 2085975 h 5419725"/>
                    <a:gd name="connsiteX142" fmla="*/ 639389 w 3173039"/>
                    <a:gd name="connsiteY142" fmla="*/ 2038350 h 5419725"/>
                    <a:gd name="connsiteX143" fmla="*/ 620339 w 3173039"/>
                    <a:gd name="connsiteY143" fmla="*/ 2066925 h 5419725"/>
                    <a:gd name="connsiteX144" fmla="*/ 801314 w 3173039"/>
                    <a:gd name="connsiteY144" fmla="*/ 2257425 h 5419725"/>
                    <a:gd name="connsiteX145" fmla="*/ 887039 w 3173039"/>
                    <a:gd name="connsiteY145" fmla="*/ 2276475 h 5419725"/>
                    <a:gd name="connsiteX146" fmla="*/ 1001339 w 3173039"/>
                    <a:gd name="connsiteY146" fmla="*/ 2305050 h 5419725"/>
                    <a:gd name="connsiteX147" fmla="*/ 1258514 w 3173039"/>
                    <a:gd name="connsiteY147" fmla="*/ 2352675 h 5419725"/>
                    <a:gd name="connsiteX148" fmla="*/ 1306139 w 3173039"/>
                    <a:gd name="connsiteY148" fmla="*/ 2371725 h 5419725"/>
                    <a:gd name="connsiteX149" fmla="*/ 1363289 w 3173039"/>
                    <a:gd name="connsiteY149" fmla="*/ 2409825 h 5419725"/>
                    <a:gd name="connsiteX150" fmla="*/ 1458539 w 3173039"/>
                    <a:gd name="connsiteY150" fmla="*/ 2447925 h 5419725"/>
                    <a:gd name="connsiteX151" fmla="*/ 1572839 w 3173039"/>
                    <a:gd name="connsiteY151" fmla="*/ 2457450 h 5419725"/>
                    <a:gd name="connsiteX152" fmla="*/ 2030039 w 3173039"/>
                    <a:gd name="connsiteY152" fmla="*/ 2466975 h 5419725"/>
                    <a:gd name="connsiteX153" fmla="*/ 2049089 w 3173039"/>
                    <a:gd name="connsiteY153" fmla="*/ 2495550 h 5419725"/>
                    <a:gd name="connsiteX154" fmla="*/ 2058614 w 3173039"/>
                    <a:gd name="connsiteY154" fmla="*/ 2524125 h 5419725"/>
                    <a:gd name="connsiteX155" fmla="*/ 2087189 w 3173039"/>
                    <a:gd name="connsiteY155" fmla="*/ 2543175 h 5419725"/>
                    <a:gd name="connsiteX156" fmla="*/ 2258639 w 3173039"/>
                    <a:gd name="connsiteY156" fmla="*/ 2609850 h 5419725"/>
                    <a:gd name="connsiteX157" fmla="*/ 2468189 w 3173039"/>
                    <a:gd name="connsiteY157" fmla="*/ 2667000 h 5419725"/>
                    <a:gd name="connsiteX158" fmla="*/ 2563439 w 3173039"/>
                    <a:gd name="connsiteY158" fmla="*/ 2695575 h 5419725"/>
                    <a:gd name="connsiteX159" fmla="*/ 2649164 w 3173039"/>
                    <a:gd name="connsiteY159" fmla="*/ 2714625 h 5419725"/>
                    <a:gd name="connsiteX160" fmla="*/ 2715839 w 3173039"/>
                    <a:gd name="connsiteY160" fmla="*/ 2743200 h 5419725"/>
                    <a:gd name="connsiteX161" fmla="*/ 2772989 w 3173039"/>
                    <a:gd name="connsiteY161" fmla="*/ 2762250 h 5419725"/>
                    <a:gd name="connsiteX162" fmla="*/ 2849189 w 3173039"/>
                    <a:gd name="connsiteY162" fmla="*/ 2790825 h 5419725"/>
                    <a:gd name="connsiteX163" fmla="*/ 2906339 w 3173039"/>
                    <a:gd name="connsiteY163" fmla="*/ 2800350 h 5419725"/>
                    <a:gd name="connsiteX164" fmla="*/ 2953964 w 3173039"/>
                    <a:gd name="connsiteY164" fmla="*/ 2828925 h 5419725"/>
                    <a:gd name="connsiteX165" fmla="*/ 2992064 w 3173039"/>
                    <a:gd name="connsiteY165" fmla="*/ 2847975 h 5419725"/>
                    <a:gd name="connsiteX166" fmla="*/ 3030164 w 3173039"/>
                    <a:gd name="connsiteY166" fmla="*/ 2876550 h 5419725"/>
                    <a:gd name="connsiteX167" fmla="*/ 3106364 w 3173039"/>
                    <a:gd name="connsiteY167" fmla="*/ 2914650 h 5419725"/>
                    <a:gd name="connsiteX168" fmla="*/ 3115889 w 3173039"/>
                    <a:gd name="connsiteY168" fmla="*/ 2943225 h 5419725"/>
                    <a:gd name="connsiteX169" fmla="*/ 3134939 w 3173039"/>
                    <a:gd name="connsiteY169" fmla="*/ 2981325 h 5419725"/>
                    <a:gd name="connsiteX170" fmla="*/ 3163514 w 3173039"/>
                    <a:gd name="connsiteY170" fmla="*/ 3057525 h 5419725"/>
                    <a:gd name="connsiteX171" fmla="*/ 3134939 w 3173039"/>
                    <a:gd name="connsiteY171" fmla="*/ 3076575 h 5419725"/>
                    <a:gd name="connsiteX172" fmla="*/ 3077789 w 3173039"/>
                    <a:gd name="connsiteY172" fmla="*/ 3048000 h 5419725"/>
                    <a:gd name="connsiteX173" fmla="*/ 2896814 w 3173039"/>
                    <a:gd name="connsiteY173" fmla="*/ 3009900 h 5419725"/>
                    <a:gd name="connsiteX174" fmla="*/ 2811089 w 3173039"/>
                    <a:gd name="connsiteY174" fmla="*/ 2971800 h 5419725"/>
                    <a:gd name="connsiteX175" fmla="*/ 2744414 w 3173039"/>
                    <a:gd name="connsiteY175" fmla="*/ 2952750 h 5419725"/>
                    <a:gd name="connsiteX176" fmla="*/ 2649164 w 3173039"/>
                    <a:gd name="connsiteY176" fmla="*/ 2905125 h 5419725"/>
                    <a:gd name="connsiteX177" fmla="*/ 2553914 w 3173039"/>
                    <a:gd name="connsiteY177" fmla="*/ 2867025 h 5419725"/>
                    <a:gd name="connsiteX178" fmla="*/ 2496764 w 3173039"/>
                    <a:gd name="connsiteY178" fmla="*/ 2838450 h 5419725"/>
                    <a:gd name="connsiteX179" fmla="*/ 2458664 w 3173039"/>
                    <a:gd name="connsiteY179" fmla="*/ 2809875 h 5419725"/>
                    <a:gd name="connsiteX180" fmla="*/ 2363414 w 3173039"/>
                    <a:gd name="connsiteY180" fmla="*/ 2771775 h 5419725"/>
                    <a:gd name="connsiteX181" fmla="*/ 2325314 w 3173039"/>
                    <a:gd name="connsiteY181" fmla="*/ 2743200 h 5419725"/>
                    <a:gd name="connsiteX182" fmla="*/ 2287214 w 3173039"/>
                    <a:gd name="connsiteY182" fmla="*/ 2733675 h 5419725"/>
                    <a:gd name="connsiteX183" fmla="*/ 2163389 w 3173039"/>
                    <a:gd name="connsiteY183" fmla="*/ 2676525 h 5419725"/>
                    <a:gd name="connsiteX184" fmla="*/ 2068139 w 3173039"/>
                    <a:gd name="connsiteY184" fmla="*/ 2657475 h 5419725"/>
                    <a:gd name="connsiteX185" fmla="*/ 2010989 w 3173039"/>
                    <a:gd name="connsiteY185" fmla="*/ 2638425 h 5419725"/>
                    <a:gd name="connsiteX186" fmla="*/ 1972889 w 3173039"/>
                    <a:gd name="connsiteY186" fmla="*/ 2676525 h 5419725"/>
                    <a:gd name="connsiteX187" fmla="*/ 1925264 w 3173039"/>
                    <a:gd name="connsiteY187" fmla="*/ 2867025 h 5419725"/>
                    <a:gd name="connsiteX188" fmla="*/ 1925264 w 3173039"/>
                    <a:gd name="connsiteY188" fmla="*/ 3581400 h 5419725"/>
                    <a:gd name="connsiteX189" fmla="*/ 1906214 w 3173039"/>
                    <a:gd name="connsiteY189" fmla="*/ 3714750 h 5419725"/>
                    <a:gd name="connsiteX190" fmla="*/ 1887164 w 3173039"/>
                    <a:gd name="connsiteY190" fmla="*/ 3752850 h 5419725"/>
                    <a:gd name="connsiteX191" fmla="*/ 1868114 w 3173039"/>
                    <a:gd name="connsiteY191" fmla="*/ 3810000 h 5419725"/>
                    <a:gd name="connsiteX192" fmla="*/ 1801439 w 3173039"/>
                    <a:gd name="connsiteY192" fmla="*/ 3876675 h 5419725"/>
                    <a:gd name="connsiteX193" fmla="*/ 1772864 w 3173039"/>
                    <a:gd name="connsiteY193" fmla="*/ 3905250 h 5419725"/>
                    <a:gd name="connsiteX194" fmla="*/ 1696664 w 3173039"/>
                    <a:gd name="connsiteY194" fmla="*/ 3933825 h 5419725"/>
                    <a:gd name="connsiteX195" fmla="*/ 1658564 w 3173039"/>
                    <a:gd name="connsiteY195" fmla="*/ 3962400 h 5419725"/>
                    <a:gd name="connsiteX196" fmla="*/ 1544264 w 3173039"/>
                    <a:gd name="connsiteY196" fmla="*/ 3990975 h 5419725"/>
                    <a:gd name="connsiteX197" fmla="*/ 1372814 w 3173039"/>
                    <a:gd name="connsiteY197" fmla="*/ 3981450 h 5419725"/>
                    <a:gd name="connsiteX198" fmla="*/ 1306139 w 3173039"/>
                    <a:gd name="connsiteY198" fmla="*/ 3952875 h 5419725"/>
                    <a:gd name="connsiteX199" fmla="*/ 1191839 w 3173039"/>
                    <a:gd name="connsiteY199" fmla="*/ 3905250 h 5419725"/>
                    <a:gd name="connsiteX200" fmla="*/ 1010864 w 3173039"/>
                    <a:gd name="connsiteY200" fmla="*/ 3733800 h 5419725"/>
                    <a:gd name="connsiteX201" fmla="*/ 953714 w 3173039"/>
                    <a:gd name="connsiteY201" fmla="*/ 3676650 h 5419725"/>
                    <a:gd name="connsiteX202" fmla="*/ 887039 w 3173039"/>
                    <a:gd name="connsiteY202" fmla="*/ 3609975 h 5419725"/>
                    <a:gd name="connsiteX203" fmla="*/ 782264 w 3173039"/>
                    <a:gd name="connsiteY203" fmla="*/ 3495675 h 5419725"/>
                    <a:gd name="connsiteX204" fmla="*/ 734639 w 3173039"/>
                    <a:gd name="connsiteY204" fmla="*/ 3457575 h 5419725"/>
                    <a:gd name="connsiteX205" fmla="*/ 687014 w 3173039"/>
                    <a:gd name="connsiteY205" fmla="*/ 3419475 h 5419725"/>
                    <a:gd name="connsiteX206" fmla="*/ 658439 w 3173039"/>
                    <a:gd name="connsiteY206" fmla="*/ 3429000 h 5419725"/>
                    <a:gd name="connsiteX207" fmla="*/ 620339 w 3173039"/>
                    <a:gd name="connsiteY207" fmla="*/ 3476625 h 5419725"/>
                    <a:gd name="connsiteX208" fmla="*/ 601289 w 3173039"/>
                    <a:gd name="connsiteY208" fmla="*/ 3562350 h 5419725"/>
                    <a:gd name="connsiteX209" fmla="*/ 687014 w 3173039"/>
                    <a:gd name="connsiteY209" fmla="*/ 3762375 h 5419725"/>
                    <a:gd name="connsiteX210" fmla="*/ 715589 w 3173039"/>
                    <a:gd name="connsiteY210" fmla="*/ 3810000 h 5419725"/>
                    <a:gd name="connsiteX211" fmla="*/ 772739 w 3173039"/>
                    <a:gd name="connsiteY211" fmla="*/ 3838575 h 5419725"/>
                    <a:gd name="connsiteX212" fmla="*/ 829889 w 3173039"/>
                    <a:gd name="connsiteY212" fmla="*/ 3895725 h 5419725"/>
                    <a:gd name="connsiteX213" fmla="*/ 858464 w 3173039"/>
                    <a:gd name="connsiteY213" fmla="*/ 3914775 h 5419725"/>
                    <a:gd name="connsiteX214" fmla="*/ 915614 w 3173039"/>
                    <a:gd name="connsiteY214" fmla="*/ 3981450 h 5419725"/>
                    <a:gd name="connsiteX215" fmla="*/ 972764 w 3173039"/>
                    <a:gd name="connsiteY215" fmla="*/ 4029075 h 5419725"/>
                    <a:gd name="connsiteX216" fmla="*/ 1010864 w 3173039"/>
                    <a:gd name="connsiteY216" fmla="*/ 4086225 h 5419725"/>
                    <a:gd name="connsiteX217" fmla="*/ 1039439 w 3173039"/>
                    <a:gd name="connsiteY217" fmla="*/ 4105275 h 5419725"/>
                    <a:gd name="connsiteX218" fmla="*/ 1058489 w 3173039"/>
                    <a:gd name="connsiteY218" fmla="*/ 4133850 h 5419725"/>
                    <a:gd name="connsiteX219" fmla="*/ 1087064 w 3173039"/>
                    <a:gd name="connsiteY219" fmla="*/ 4171950 h 5419725"/>
                    <a:gd name="connsiteX220" fmla="*/ 1106114 w 3173039"/>
                    <a:gd name="connsiteY220" fmla="*/ 4200525 h 5419725"/>
                    <a:gd name="connsiteX221" fmla="*/ 1163264 w 3173039"/>
                    <a:gd name="connsiteY221" fmla="*/ 4257675 h 5419725"/>
                    <a:gd name="connsiteX222" fmla="*/ 1201364 w 3173039"/>
                    <a:gd name="connsiteY222" fmla="*/ 4295775 h 5419725"/>
                    <a:gd name="connsiteX223" fmla="*/ 1239464 w 3173039"/>
                    <a:gd name="connsiteY223" fmla="*/ 4305300 h 5419725"/>
                    <a:gd name="connsiteX224" fmla="*/ 1268039 w 3173039"/>
                    <a:gd name="connsiteY224" fmla="*/ 4324350 h 5419725"/>
                    <a:gd name="connsiteX225" fmla="*/ 1449014 w 3173039"/>
                    <a:gd name="connsiteY225" fmla="*/ 4362450 h 5419725"/>
                    <a:gd name="connsiteX226" fmla="*/ 1572839 w 3173039"/>
                    <a:gd name="connsiteY226" fmla="*/ 4352925 h 5419725"/>
                    <a:gd name="connsiteX227" fmla="*/ 1591889 w 3173039"/>
                    <a:gd name="connsiteY227" fmla="*/ 4324350 h 5419725"/>
                    <a:gd name="connsiteX228" fmla="*/ 1601414 w 3173039"/>
                    <a:gd name="connsiteY228" fmla="*/ 4067175 h 5419725"/>
                    <a:gd name="connsiteX229" fmla="*/ 1639514 w 3173039"/>
                    <a:gd name="connsiteY229" fmla="*/ 4124325 h 5419725"/>
                    <a:gd name="connsiteX230" fmla="*/ 1763339 w 3173039"/>
                    <a:gd name="connsiteY230" fmla="*/ 4248150 h 5419725"/>
                    <a:gd name="connsiteX231" fmla="*/ 1887164 w 3173039"/>
                    <a:gd name="connsiteY231" fmla="*/ 4362450 h 5419725"/>
                    <a:gd name="connsiteX232" fmla="*/ 1963364 w 3173039"/>
                    <a:gd name="connsiteY232" fmla="*/ 4410075 h 5419725"/>
                    <a:gd name="connsiteX233" fmla="*/ 2030039 w 3173039"/>
                    <a:gd name="connsiteY233" fmla="*/ 4457700 h 5419725"/>
                    <a:gd name="connsiteX234" fmla="*/ 2106239 w 3173039"/>
                    <a:gd name="connsiteY234" fmla="*/ 4495800 h 5419725"/>
                    <a:gd name="connsiteX235" fmla="*/ 2249114 w 3173039"/>
                    <a:gd name="connsiteY235" fmla="*/ 4591050 h 5419725"/>
                    <a:gd name="connsiteX236" fmla="*/ 2325314 w 3173039"/>
                    <a:gd name="connsiteY236" fmla="*/ 4619625 h 5419725"/>
                    <a:gd name="connsiteX237" fmla="*/ 2420564 w 3173039"/>
                    <a:gd name="connsiteY237" fmla="*/ 4648200 h 5419725"/>
                    <a:gd name="connsiteX238" fmla="*/ 2487239 w 3173039"/>
                    <a:gd name="connsiteY238" fmla="*/ 4657725 h 5419725"/>
                    <a:gd name="connsiteX239" fmla="*/ 2677739 w 3173039"/>
                    <a:gd name="connsiteY239" fmla="*/ 4638675 h 5419725"/>
                    <a:gd name="connsiteX240" fmla="*/ 2725364 w 3173039"/>
                    <a:gd name="connsiteY240" fmla="*/ 4600575 h 5419725"/>
                    <a:gd name="connsiteX241" fmla="*/ 2811089 w 3173039"/>
                    <a:gd name="connsiteY241" fmla="*/ 4495800 h 5419725"/>
                    <a:gd name="connsiteX242" fmla="*/ 2839664 w 3173039"/>
                    <a:gd name="connsiteY242" fmla="*/ 4362450 h 5419725"/>
                    <a:gd name="connsiteX243" fmla="*/ 2811089 w 3173039"/>
                    <a:gd name="connsiteY243" fmla="*/ 4200525 h 5419725"/>
                    <a:gd name="connsiteX244" fmla="*/ 2696789 w 3173039"/>
                    <a:gd name="connsiteY244" fmla="*/ 4048125 h 5419725"/>
                    <a:gd name="connsiteX245" fmla="*/ 2620589 w 3173039"/>
                    <a:gd name="connsiteY245" fmla="*/ 3971925 h 5419725"/>
                    <a:gd name="connsiteX246" fmla="*/ 2306264 w 3173039"/>
                    <a:gd name="connsiteY246" fmla="*/ 3810000 h 5419725"/>
                    <a:gd name="connsiteX247" fmla="*/ 2249114 w 3173039"/>
                    <a:gd name="connsiteY247" fmla="*/ 3790950 h 5419725"/>
                    <a:gd name="connsiteX248" fmla="*/ 2125289 w 3173039"/>
                    <a:gd name="connsiteY248" fmla="*/ 3743325 h 5419725"/>
                    <a:gd name="connsiteX249" fmla="*/ 1896689 w 3173039"/>
                    <a:gd name="connsiteY249" fmla="*/ 3752850 h 5419725"/>
                    <a:gd name="connsiteX250" fmla="*/ 1810964 w 3173039"/>
                    <a:gd name="connsiteY250" fmla="*/ 3771900 h 5419725"/>
                    <a:gd name="connsiteX251" fmla="*/ 1696664 w 3173039"/>
                    <a:gd name="connsiteY251" fmla="*/ 3905250 h 5419725"/>
                    <a:gd name="connsiteX252" fmla="*/ 1668089 w 3173039"/>
                    <a:gd name="connsiteY252" fmla="*/ 3952875 h 5419725"/>
                    <a:gd name="connsiteX253" fmla="*/ 1629989 w 3173039"/>
                    <a:gd name="connsiteY253" fmla="*/ 4019550 h 5419725"/>
                    <a:gd name="connsiteX254" fmla="*/ 1572839 w 3173039"/>
                    <a:gd name="connsiteY254" fmla="*/ 4171950 h 5419725"/>
                    <a:gd name="connsiteX255" fmla="*/ 1544264 w 3173039"/>
                    <a:gd name="connsiteY255" fmla="*/ 4210050 h 5419725"/>
                    <a:gd name="connsiteX256" fmla="*/ 1515689 w 3173039"/>
                    <a:gd name="connsiteY256" fmla="*/ 4257675 h 5419725"/>
                    <a:gd name="connsiteX257" fmla="*/ 1382339 w 3173039"/>
                    <a:gd name="connsiteY257" fmla="*/ 4333875 h 5419725"/>
                    <a:gd name="connsiteX258" fmla="*/ 1325189 w 3173039"/>
                    <a:gd name="connsiteY258" fmla="*/ 4371975 h 5419725"/>
                    <a:gd name="connsiteX259" fmla="*/ 1258514 w 3173039"/>
                    <a:gd name="connsiteY259" fmla="*/ 4400550 h 5419725"/>
                    <a:gd name="connsiteX260" fmla="*/ 1201364 w 3173039"/>
                    <a:gd name="connsiteY260" fmla="*/ 4448175 h 5419725"/>
                    <a:gd name="connsiteX261" fmla="*/ 1153739 w 3173039"/>
                    <a:gd name="connsiteY261" fmla="*/ 4476750 h 5419725"/>
                    <a:gd name="connsiteX262" fmla="*/ 1068014 w 3173039"/>
                    <a:gd name="connsiteY262" fmla="*/ 4562475 h 5419725"/>
                    <a:gd name="connsiteX263" fmla="*/ 1010864 w 3173039"/>
                    <a:gd name="connsiteY263" fmla="*/ 4657725 h 5419725"/>
                    <a:gd name="connsiteX264" fmla="*/ 906089 w 3173039"/>
                    <a:gd name="connsiteY264" fmla="*/ 4752975 h 5419725"/>
                    <a:gd name="connsiteX265" fmla="*/ 867989 w 3173039"/>
                    <a:gd name="connsiteY265" fmla="*/ 4791075 h 5419725"/>
                    <a:gd name="connsiteX266" fmla="*/ 829889 w 3173039"/>
                    <a:gd name="connsiteY266" fmla="*/ 4838700 h 5419725"/>
                    <a:gd name="connsiteX267" fmla="*/ 772739 w 3173039"/>
                    <a:gd name="connsiteY267" fmla="*/ 4876800 h 5419725"/>
                    <a:gd name="connsiteX268" fmla="*/ 648914 w 3173039"/>
                    <a:gd name="connsiteY268" fmla="*/ 4953000 h 5419725"/>
                    <a:gd name="connsiteX269" fmla="*/ 620339 w 3173039"/>
                    <a:gd name="connsiteY269" fmla="*/ 4972050 h 5419725"/>
                    <a:gd name="connsiteX270" fmla="*/ 553664 w 3173039"/>
                    <a:gd name="connsiteY270" fmla="*/ 5038725 h 5419725"/>
                    <a:gd name="connsiteX271" fmla="*/ 467939 w 3173039"/>
                    <a:gd name="connsiteY271" fmla="*/ 5095875 h 5419725"/>
                    <a:gd name="connsiteX272" fmla="*/ 439364 w 3173039"/>
                    <a:gd name="connsiteY272" fmla="*/ 5124450 h 5419725"/>
                    <a:gd name="connsiteX273" fmla="*/ 363164 w 3173039"/>
                    <a:gd name="connsiteY273" fmla="*/ 5181600 h 5419725"/>
                    <a:gd name="connsiteX274" fmla="*/ 334589 w 3173039"/>
                    <a:gd name="connsiteY274" fmla="*/ 5219700 h 5419725"/>
                    <a:gd name="connsiteX275" fmla="*/ 296489 w 3173039"/>
                    <a:gd name="connsiteY275" fmla="*/ 5238750 h 5419725"/>
                    <a:gd name="connsiteX276" fmla="*/ 267914 w 3173039"/>
                    <a:gd name="connsiteY276" fmla="*/ 5267325 h 5419725"/>
                    <a:gd name="connsiteX277" fmla="*/ 258389 w 3173039"/>
                    <a:gd name="connsiteY277" fmla="*/ 5295900 h 5419725"/>
                    <a:gd name="connsiteX278" fmla="*/ 201239 w 3173039"/>
                    <a:gd name="connsiteY278" fmla="*/ 5334000 h 5419725"/>
                    <a:gd name="connsiteX279" fmla="*/ 172664 w 3173039"/>
                    <a:gd name="connsiteY279" fmla="*/ 5353050 h 5419725"/>
                    <a:gd name="connsiteX280" fmla="*/ 163139 w 3173039"/>
                    <a:gd name="connsiteY280" fmla="*/ 5381625 h 5419725"/>
                    <a:gd name="connsiteX281" fmla="*/ 134564 w 3173039"/>
                    <a:gd name="connsiteY281" fmla="*/ 5391150 h 5419725"/>
                    <a:gd name="connsiteX282" fmla="*/ 77414 w 3173039"/>
                    <a:gd name="connsiteY282" fmla="*/ 5419725 h 5419725"/>
                    <a:gd name="connsiteX283" fmla="*/ 20264 w 3173039"/>
                    <a:gd name="connsiteY283" fmla="*/ 5391150 h 5419725"/>
                    <a:gd name="connsiteX284" fmla="*/ 1214 w 3173039"/>
                    <a:gd name="connsiteY284" fmla="*/ 5343525 h 541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</a:cxnLst>
                  <a:rect l="l" t="t" r="r" b="b"/>
                  <a:pathLst>
                    <a:path w="3173039" h="5419725">
                      <a:moveTo>
                        <a:pt x="1214" y="5343525"/>
                      </a:moveTo>
                      <a:cubicBezTo>
                        <a:pt x="7564" y="5346700"/>
                        <a:pt x="36957" y="5430165"/>
                        <a:pt x="58364" y="5410200"/>
                      </a:cubicBezTo>
                      <a:cubicBezTo>
                        <a:pt x="672409" y="4837516"/>
                        <a:pt x="1248964" y="4225883"/>
                        <a:pt x="1839539" y="3629025"/>
                      </a:cubicBezTo>
                      <a:cubicBezTo>
                        <a:pt x="1844090" y="3624425"/>
                        <a:pt x="1858511" y="3562738"/>
                        <a:pt x="1858589" y="3562350"/>
                      </a:cubicBezTo>
                      <a:cubicBezTo>
                        <a:pt x="1874009" y="3485250"/>
                        <a:pt x="1867283" y="3489285"/>
                        <a:pt x="1877639" y="3390900"/>
                      </a:cubicBezTo>
                      <a:cubicBezTo>
                        <a:pt x="1879989" y="3368573"/>
                        <a:pt x="1881719" y="3346005"/>
                        <a:pt x="1887164" y="3324225"/>
                      </a:cubicBezTo>
                      <a:cubicBezTo>
                        <a:pt x="1946235" y="3087939"/>
                        <a:pt x="1859018" y="3519075"/>
                        <a:pt x="1925264" y="3209925"/>
                      </a:cubicBezTo>
                      <a:cubicBezTo>
                        <a:pt x="1929968" y="3187973"/>
                        <a:pt x="1931098" y="3165395"/>
                        <a:pt x="1934789" y="3143250"/>
                      </a:cubicBezTo>
                      <a:cubicBezTo>
                        <a:pt x="1937451" y="3127281"/>
                        <a:pt x="1942024" y="3111652"/>
                        <a:pt x="1944314" y="3095625"/>
                      </a:cubicBezTo>
                      <a:cubicBezTo>
                        <a:pt x="1956420" y="3010885"/>
                        <a:pt x="1952812" y="2994817"/>
                        <a:pt x="1963364" y="2905125"/>
                      </a:cubicBezTo>
                      <a:cubicBezTo>
                        <a:pt x="1966846" y="2875529"/>
                        <a:pt x="1976398" y="2830428"/>
                        <a:pt x="1982414" y="2800350"/>
                      </a:cubicBezTo>
                      <a:cubicBezTo>
                        <a:pt x="1985589" y="2762250"/>
                        <a:pt x="1988135" y="2724092"/>
                        <a:pt x="1991939" y="2686050"/>
                      </a:cubicBezTo>
                      <a:cubicBezTo>
                        <a:pt x="1994486" y="2660579"/>
                        <a:pt x="1999214" y="2635349"/>
                        <a:pt x="2001464" y="2609850"/>
                      </a:cubicBezTo>
                      <a:cubicBezTo>
                        <a:pt x="2006159" y="2556642"/>
                        <a:pt x="2025393" y="2305279"/>
                        <a:pt x="2030039" y="2219325"/>
                      </a:cubicBezTo>
                      <a:cubicBezTo>
                        <a:pt x="2037120" y="2088333"/>
                        <a:pt x="2044197" y="1889329"/>
                        <a:pt x="2049089" y="1762125"/>
                      </a:cubicBezTo>
                      <a:cubicBezTo>
                        <a:pt x="2050728" y="1670344"/>
                        <a:pt x="2046999" y="1193641"/>
                        <a:pt x="2077664" y="1009650"/>
                      </a:cubicBezTo>
                      <a:cubicBezTo>
                        <a:pt x="2080839" y="990600"/>
                        <a:pt x="2084458" y="971619"/>
                        <a:pt x="2087189" y="952500"/>
                      </a:cubicBezTo>
                      <a:cubicBezTo>
                        <a:pt x="2090809" y="927160"/>
                        <a:pt x="2091997" y="901459"/>
                        <a:pt x="2096714" y="876300"/>
                      </a:cubicBezTo>
                      <a:cubicBezTo>
                        <a:pt x="2101539" y="850567"/>
                        <a:pt x="2109414" y="825500"/>
                        <a:pt x="2115764" y="800100"/>
                      </a:cubicBezTo>
                      <a:lnTo>
                        <a:pt x="2125289" y="762000"/>
                      </a:lnTo>
                      <a:cubicBezTo>
                        <a:pt x="2128771" y="633158"/>
                        <a:pt x="2126260" y="449429"/>
                        <a:pt x="2144339" y="304800"/>
                      </a:cubicBezTo>
                      <a:cubicBezTo>
                        <a:pt x="2146347" y="288736"/>
                        <a:pt x="2150968" y="273103"/>
                        <a:pt x="2153864" y="257175"/>
                      </a:cubicBezTo>
                      <a:cubicBezTo>
                        <a:pt x="2181861" y="103192"/>
                        <a:pt x="2147643" y="275645"/>
                        <a:pt x="2172914" y="161925"/>
                      </a:cubicBezTo>
                      <a:cubicBezTo>
                        <a:pt x="2176426" y="146121"/>
                        <a:pt x="2178179" y="129919"/>
                        <a:pt x="2182439" y="114300"/>
                      </a:cubicBezTo>
                      <a:cubicBezTo>
                        <a:pt x="2187723" y="94927"/>
                        <a:pt x="2195139" y="76200"/>
                        <a:pt x="2201489" y="57150"/>
                      </a:cubicBezTo>
                      <a:lnTo>
                        <a:pt x="2211014" y="28575"/>
                      </a:lnTo>
                      <a:lnTo>
                        <a:pt x="2220539" y="0"/>
                      </a:lnTo>
                      <a:cubicBezTo>
                        <a:pt x="2239686" y="57442"/>
                        <a:pt x="2229654" y="14039"/>
                        <a:pt x="2220539" y="114300"/>
                      </a:cubicBezTo>
                      <a:cubicBezTo>
                        <a:pt x="2205873" y="275627"/>
                        <a:pt x="2218114" y="189640"/>
                        <a:pt x="2201489" y="314325"/>
                      </a:cubicBezTo>
                      <a:cubicBezTo>
                        <a:pt x="2198522" y="336579"/>
                        <a:pt x="2196367" y="358985"/>
                        <a:pt x="2191964" y="381000"/>
                      </a:cubicBezTo>
                      <a:cubicBezTo>
                        <a:pt x="2189995" y="390845"/>
                        <a:pt x="2185197" y="399921"/>
                        <a:pt x="2182439" y="409575"/>
                      </a:cubicBezTo>
                      <a:cubicBezTo>
                        <a:pt x="2178843" y="422162"/>
                        <a:pt x="2177511" y="435418"/>
                        <a:pt x="2172914" y="447675"/>
                      </a:cubicBezTo>
                      <a:cubicBezTo>
                        <a:pt x="2167928" y="460970"/>
                        <a:pt x="2159457" y="472724"/>
                        <a:pt x="2153864" y="485775"/>
                      </a:cubicBezTo>
                      <a:cubicBezTo>
                        <a:pt x="2145665" y="504906"/>
                        <a:pt x="2139647" y="533116"/>
                        <a:pt x="2134814" y="552450"/>
                      </a:cubicBezTo>
                      <a:cubicBezTo>
                        <a:pt x="2125774" y="669969"/>
                        <a:pt x="2107057" y="853369"/>
                        <a:pt x="2134814" y="952500"/>
                      </a:cubicBezTo>
                      <a:cubicBezTo>
                        <a:pt x="2140237" y="971869"/>
                        <a:pt x="2228076" y="877692"/>
                        <a:pt x="2230064" y="876300"/>
                      </a:cubicBezTo>
                      <a:cubicBezTo>
                        <a:pt x="2247512" y="864086"/>
                        <a:pt x="2268951" y="858683"/>
                        <a:pt x="2287214" y="847725"/>
                      </a:cubicBezTo>
                      <a:cubicBezTo>
                        <a:pt x="2332526" y="820538"/>
                        <a:pt x="2373300" y="785632"/>
                        <a:pt x="2420564" y="762000"/>
                      </a:cubicBezTo>
                      <a:cubicBezTo>
                        <a:pt x="2487260" y="728652"/>
                        <a:pt x="2497170" y="721833"/>
                        <a:pt x="2563439" y="695325"/>
                      </a:cubicBezTo>
                      <a:cubicBezTo>
                        <a:pt x="2588626" y="685250"/>
                        <a:pt x="2614452" y="676825"/>
                        <a:pt x="2639639" y="666750"/>
                      </a:cubicBezTo>
                      <a:cubicBezTo>
                        <a:pt x="2662090" y="657770"/>
                        <a:pt x="2683375" y="645821"/>
                        <a:pt x="2706314" y="638175"/>
                      </a:cubicBezTo>
                      <a:cubicBezTo>
                        <a:pt x="2731152" y="629896"/>
                        <a:pt x="2757340" y="626318"/>
                        <a:pt x="2782514" y="619125"/>
                      </a:cubicBezTo>
                      <a:cubicBezTo>
                        <a:pt x="2944842" y="572746"/>
                        <a:pt x="2759712" y="620063"/>
                        <a:pt x="2877764" y="590550"/>
                      </a:cubicBezTo>
                      <a:cubicBezTo>
                        <a:pt x="2890464" y="593725"/>
                        <a:pt x="2912420" y="587445"/>
                        <a:pt x="2915864" y="600075"/>
                      </a:cubicBezTo>
                      <a:cubicBezTo>
                        <a:pt x="2935816" y="673233"/>
                        <a:pt x="2884275" y="736351"/>
                        <a:pt x="2849189" y="790575"/>
                      </a:cubicBezTo>
                      <a:cubicBezTo>
                        <a:pt x="2834352" y="813506"/>
                        <a:pt x="2822414" y="839608"/>
                        <a:pt x="2801564" y="857250"/>
                      </a:cubicBezTo>
                      <a:cubicBezTo>
                        <a:pt x="2779885" y="875594"/>
                        <a:pt x="2748993" y="879598"/>
                        <a:pt x="2725364" y="895350"/>
                      </a:cubicBezTo>
                      <a:cubicBezTo>
                        <a:pt x="2614702" y="969124"/>
                        <a:pt x="2755847" y="901064"/>
                        <a:pt x="2649164" y="962025"/>
                      </a:cubicBezTo>
                      <a:cubicBezTo>
                        <a:pt x="2640447" y="967006"/>
                        <a:pt x="2629569" y="967060"/>
                        <a:pt x="2620589" y="971550"/>
                      </a:cubicBezTo>
                      <a:cubicBezTo>
                        <a:pt x="2610350" y="976670"/>
                        <a:pt x="2602064" y="985118"/>
                        <a:pt x="2592014" y="990600"/>
                      </a:cubicBezTo>
                      <a:cubicBezTo>
                        <a:pt x="2567083" y="1004198"/>
                        <a:pt x="2540165" y="1014089"/>
                        <a:pt x="2515814" y="1028700"/>
                      </a:cubicBezTo>
                      <a:cubicBezTo>
                        <a:pt x="2499939" y="1038225"/>
                        <a:pt x="2485378" y="1050399"/>
                        <a:pt x="2468189" y="1057275"/>
                      </a:cubicBezTo>
                      <a:cubicBezTo>
                        <a:pt x="2453158" y="1063288"/>
                        <a:pt x="2436183" y="1062540"/>
                        <a:pt x="2420564" y="1066800"/>
                      </a:cubicBezTo>
                      <a:cubicBezTo>
                        <a:pt x="2401191" y="1072084"/>
                        <a:pt x="2382058" y="1078392"/>
                        <a:pt x="2363414" y="1085850"/>
                      </a:cubicBezTo>
                      <a:cubicBezTo>
                        <a:pt x="2350231" y="1091123"/>
                        <a:pt x="2337642" y="1097855"/>
                        <a:pt x="2325314" y="1104900"/>
                      </a:cubicBezTo>
                      <a:cubicBezTo>
                        <a:pt x="2315375" y="1110580"/>
                        <a:pt x="2307200" y="1119301"/>
                        <a:pt x="2296739" y="1123950"/>
                      </a:cubicBezTo>
                      <a:cubicBezTo>
                        <a:pt x="2241701" y="1148411"/>
                        <a:pt x="2223931" y="1141869"/>
                        <a:pt x="2163389" y="1162050"/>
                      </a:cubicBezTo>
                      <a:cubicBezTo>
                        <a:pt x="2091565" y="1185991"/>
                        <a:pt x="2180097" y="1153696"/>
                        <a:pt x="2106239" y="1190625"/>
                      </a:cubicBezTo>
                      <a:cubicBezTo>
                        <a:pt x="2027369" y="1230060"/>
                        <a:pt x="2130981" y="1164605"/>
                        <a:pt x="2049089" y="1219200"/>
                      </a:cubicBezTo>
                      <a:cubicBezTo>
                        <a:pt x="2042739" y="1228725"/>
                        <a:pt x="2040500" y="1243126"/>
                        <a:pt x="2030039" y="1247775"/>
                      </a:cubicBezTo>
                      <a:cubicBezTo>
                        <a:pt x="2009523" y="1256893"/>
                        <a:pt x="1985453" y="1253284"/>
                        <a:pt x="1963364" y="1257300"/>
                      </a:cubicBezTo>
                      <a:cubicBezTo>
                        <a:pt x="1950484" y="1259642"/>
                        <a:pt x="1937964" y="1263650"/>
                        <a:pt x="1925264" y="1266825"/>
                      </a:cubicBezTo>
                      <a:cubicBezTo>
                        <a:pt x="1849064" y="1263650"/>
                        <a:pt x="1772575" y="1264646"/>
                        <a:pt x="1696664" y="1257300"/>
                      </a:cubicBezTo>
                      <a:cubicBezTo>
                        <a:pt x="1673657" y="1255074"/>
                        <a:pt x="1652511" y="1243447"/>
                        <a:pt x="1629989" y="1238250"/>
                      </a:cubicBezTo>
                      <a:cubicBezTo>
                        <a:pt x="1437648" y="1193864"/>
                        <a:pt x="1490910" y="1203373"/>
                        <a:pt x="1325189" y="1190625"/>
                      </a:cubicBezTo>
                      <a:cubicBezTo>
                        <a:pt x="1236289" y="1193800"/>
                        <a:pt x="1146665" y="1188393"/>
                        <a:pt x="1058489" y="1200150"/>
                      </a:cubicBezTo>
                      <a:cubicBezTo>
                        <a:pt x="1047142" y="1201663"/>
                        <a:pt x="1037557" y="1217433"/>
                        <a:pt x="1039439" y="1228725"/>
                      </a:cubicBezTo>
                      <a:cubicBezTo>
                        <a:pt x="1043239" y="1251528"/>
                        <a:pt x="1092664" y="1267944"/>
                        <a:pt x="1106114" y="1276350"/>
                      </a:cubicBezTo>
                      <a:cubicBezTo>
                        <a:pt x="1119576" y="1284764"/>
                        <a:pt x="1129762" y="1298356"/>
                        <a:pt x="1144214" y="1304925"/>
                      </a:cubicBezTo>
                      <a:cubicBezTo>
                        <a:pt x="1181071" y="1321678"/>
                        <a:pt x="1237936" y="1328927"/>
                        <a:pt x="1277564" y="1333500"/>
                      </a:cubicBezTo>
                      <a:cubicBezTo>
                        <a:pt x="1337822" y="1340453"/>
                        <a:pt x="1398349" y="1345026"/>
                        <a:pt x="1458539" y="1352550"/>
                      </a:cubicBezTo>
                      <a:lnTo>
                        <a:pt x="1534739" y="1362075"/>
                      </a:lnTo>
                      <a:cubicBezTo>
                        <a:pt x="1556964" y="1368425"/>
                        <a:pt x="1578892" y="1375928"/>
                        <a:pt x="1601414" y="1381125"/>
                      </a:cubicBezTo>
                      <a:cubicBezTo>
                        <a:pt x="1620232" y="1385468"/>
                        <a:pt x="1640481" y="1383869"/>
                        <a:pt x="1658564" y="1390650"/>
                      </a:cubicBezTo>
                      <a:cubicBezTo>
                        <a:pt x="1691801" y="1403114"/>
                        <a:pt x="1719006" y="1431313"/>
                        <a:pt x="1753814" y="1438275"/>
                      </a:cubicBezTo>
                      <a:lnTo>
                        <a:pt x="1849064" y="1457325"/>
                      </a:lnTo>
                      <a:cubicBezTo>
                        <a:pt x="1868046" y="1460884"/>
                        <a:pt x="1887276" y="1463062"/>
                        <a:pt x="1906214" y="1466850"/>
                      </a:cubicBezTo>
                      <a:cubicBezTo>
                        <a:pt x="1955842" y="1476776"/>
                        <a:pt x="1930524" y="1473796"/>
                        <a:pt x="1972889" y="1485900"/>
                      </a:cubicBezTo>
                      <a:cubicBezTo>
                        <a:pt x="1985476" y="1489496"/>
                        <a:pt x="1998289" y="1492250"/>
                        <a:pt x="2010989" y="1495425"/>
                      </a:cubicBezTo>
                      <a:cubicBezTo>
                        <a:pt x="2034676" y="1511216"/>
                        <a:pt x="2050042" y="1523167"/>
                        <a:pt x="2077664" y="1533525"/>
                      </a:cubicBezTo>
                      <a:cubicBezTo>
                        <a:pt x="2108090" y="1544935"/>
                        <a:pt x="2144999" y="1543490"/>
                        <a:pt x="2172914" y="1562100"/>
                      </a:cubicBezTo>
                      <a:cubicBezTo>
                        <a:pt x="2182439" y="1568450"/>
                        <a:pt x="2191028" y="1576501"/>
                        <a:pt x="2201489" y="1581150"/>
                      </a:cubicBezTo>
                      <a:cubicBezTo>
                        <a:pt x="2262443" y="1608241"/>
                        <a:pt x="2248264" y="1593907"/>
                        <a:pt x="2306264" y="1609725"/>
                      </a:cubicBezTo>
                      <a:cubicBezTo>
                        <a:pt x="2325637" y="1615009"/>
                        <a:pt x="2343933" y="1623905"/>
                        <a:pt x="2363414" y="1628775"/>
                      </a:cubicBezTo>
                      <a:cubicBezTo>
                        <a:pt x="2375621" y="1631827"/>
                        <a:pt x="2416424" y="1640993"/>
                        <a:pt x="2430089" y="1647825"/>
                      </a:cubicBezTo>
                      <a:cubicBezTo>
                        <a:pt x="2440328" y="1652945"/>
                        <a:pt x="2448142" y="1662366"/>
                        <a:pt x="2458664" y="1666875"/>
                      </a:cubicBezTo>
                      <a:cubicBezTo>
                        <a:pt x="2495936" y="1682849"/>
                        <a:pt x="2515498" y="1669839"/>
                        <a:pt x="2553914" y="1695450"/>
                      </a:cubicBezTo>
                      <a:lnTo>
                        <a:pt x="2611064" y="1733550"/>
                      </a:lnTo>
                      <a:cubicBezTo>
                        <a:pt x="2620589" y="1739900"/>
                        <a:pt x="2629931" y="1746533"/>
                        <a:pt x="2639639" y="1752600"/>
                      </a:cubicBezTo>
                      <a:cubicBezTo>
                        <a:pt x="2655338" y="1762412"/>
                        <a:pt x="2674173" y="1768084"/>
                        <a:pt x="2687264" y="1781175"/>
                      </a:cubicBezTo>
                      <a:cubicBezTo>
                        <a:pt x="2696789" y="1790700"/>
                        <a:pt x="2705491" y="1801126"/>
                        <a:pt x="2715839" y="1809750"/>
                      </a:cubicBezTo>
                      <a:cubicBezTo>
                        <a:pt x="2756785" y="1843872"/>
                        <a:pt x="2730031" y="1816846"/>
                        <a:pt x="2772989" y="1838325"/>
                      </a:cubicBezTo>
                      <a:cubicBezTo>
                        <a:pt x="2783228" y="1843445"/>
                        <a:pt x="2792770" y="1850046"/>
                        <a:pt x="2801564" y="1857375"/>
                      </a:cubicBezTo>
                      <a:cubicBezTo>
                        <a:pt x="2811912" y="1865999"/>
                        <a:pt x="2819178" y="1878120"/>
                        <a:pt x="2830139" y="1885950"/>
                      </a:cubicBezTo>
                      <a:cubicBezTo>
                        <a:pt x="2876387" y="1918984"/>
                        <a:pt x="2855357" y="1893797"/>
                        <a:pt x="2896814" y="1914525"/>
                      </a:cubicBezTo>
                      <a:cubicBezTo>
                        <a:pt x="2907053" y="1919645"/>
                        <a:pt x="2914928" y="1928926"/>
                        <a:pt x="2925389" y="1933575"/>
                      </a:cubicBezTo>
                      <a:cubicBezTo>
                        <a:pt x="2943739" y="1941730"/>
                        <a:pt x="2964307" y="1944210"/>
                        <a:pt x="2982539" y="1952625"/>
                      </a:cubicBezTo>
                      <a:cubicBezTo>
                        <a:pt x="3122553" y="2017247"/>
                        <a:pt x="2999583" y="1974181"/>
                        <a:pt x="3077789" y="2000250"/>
                      </a:cubicBezTo>
                      <a:cubicBezTo>
                        <a:pt x="3149138" y="2071599"/>
                        <a:pt x="3126420" y="2031842"/>
                        <a:pt x="3153989" y="2114550"/>
                      </a:cubicBezTo>
                      <a:lnTo>
                        <a:pt x="3163514" y="2143125"/>
                      </a:lnTo>
                      <a:lnTo>
                        <a:pt x="3173039" y="2171700"/>
                      </a:lnTo>
                      <a:cubicBezTo>
                        <a:pt x="3153674" y="2268526"/>
                        <a:pt x="3173515" y="2179559"/>
                        <a:pt x="3153989" y="2247900"/>
                      </a:cubicBezTo>
                      <a:cubicBezTo>
                        <a:pt x="3150393" y="2260487"/>
                        <a:pt x="3150318" y="2274291"/>
                        <a:pt x="3144464" y="2286000"/>
                      </a:cubicBezTo>
                      <a:cubicBezTo>
                        <a:pt x="3134225" y="2306478"/>
                        <a:pt x="3119064" y="2324100"/>
                        <a:pt x="3106364" y="2343150"/>
                      </a:cubicBezTo>
                      <a:lnTo>
                        <a:pt x="3087314" y="2371725"/>
                      </a:lnTo>
                      <a:cubicBezTo>
                        <a:pt x="3076091" y="2370862"/>
                        <a:pt x="2953733" y="2366446"/>
                        <a:pt x="2915864" y="2352675"/>
                      </a:cubicBezTo>
                      <a:cubicBezTo>
                        <a:pt x="2895848" y="2345396"/>
                        <a:pt x="2878052" y="2333025"/>
                        <a:pt x="2858714" y="2324100"/>
                      </a:cubicBezTo>
                      <a:cubicBezTo>
                        <a:pt x="2836759" y="2313967"/>
                        <a:pt x="2813033" y="2307522"/>
                        <a:pt x="2792039" y="2295525"/>
                      </a:cubicBezTo>
                      <a:cubicBezTo>
                        <a:pt x="2768325" y="2281974"/>
                        <a:pt x="2749078" y="2261451"/>
                        <a:pt x="2725364" y="2247900"/>
                      </a:cubicBezTo>
                      <a:cubicBezTo>
                        <a:pt x="2704370" y="2235903"/>
                        <a:pt x="2679423" y="2231766"/>
                        <a:pt x="2658689" y="2219325"/>
                      </a:cubicBezTo>
                      <a:cubicBezTo>
                        <a:pt x="2615642" y="2193497"/>
                        <a:pt x="2579765" y="2156051"/>
                        <a:pt x="2534864" y="2133600"/>
                      </a:cubicBezTo>
                      <a:cubicBezTo>
                        <a:pt x="2515814" y="2124075"/>
                        <a:pt x="2495162" y="2117239"/>
                        <a:pt x="2477714" y="2105025"/>
                      </a:cubicBezTo>
                      <a:cubicBezTo>
                        <a:pt x="2463000" y="2094725"/>
                        <a:pt x="2453791" y="2077952"/>
                        <a:pt x="2439614" y="2066925"/>
                      </a:cubicBezTo>
                      <a:cubicBezTo>
                        <a:pt x="2306731" y="1963572"/>
                        <a:pt x="2464599" y="2098379"/>
                        <a:pt x="2353889" y="2019300"/>
                      </a:cubicBezTo>
                      <a:cubicBezTo>
                        <a:pt x="2342928" y="2011470"/>
                        <a:pt x="2335662" y="1999349"/>
                        <a:pt x="2325314" y="1990725"/>
                      </a:cubicBezTo>
                      <a:cubicBezTo>
                        <a:pt x="2316520" y="1983396"/>
                        <a:pt x="2305533" y="1979004"/>
                        <a:pt x="2296739" y="1971675"/>
                      </a:cubicBezTo>
                      <a:cubicBezTo>
                        <a:pt x="2249173" y="1932037"/>
                        <a:pt x="2289807" y="1950314"/>
                        <a:pt x="2239589" y="1933575"/>
                      </a:cubicBezTo>
                      <a:cubicBezTo>
                        <a:pt x="2230064" y="1920875"/>
                        <a:pt x="2222239" y="1906700"/>
                        <a:pt x="2211014" y="1895475"/>
                      </a:cubicBezTo>
                      <a:cubicBezTo>
                        <a:pt x="2202919" y="1887380"/>
                        <a:pt x="2189590" y="1885364"/>
                        <a:pt x="2182439" y="1876425"/>
                      </a:cubicBezTo>
                      <a:cubicBezTo>
                        <a:pt x="2176167" y="1868585"/>
                        <a:pt x="2178483" y="1856204"/>
                        <a:pt x="2172914" y="1847850"/>
                      </a:cubicBezTo>
                      <a:cubicBezTo>
                        <a:pt x="2165442" y="1836642"/>
                        <a:pt x="2153864" y="1828800"/>
                        <a:pt x="2144339" y="1819275"/>
                      </a:cubicBezTo>
                      <a:cubicBezTo>
                        <a:pt x="2137989" y="1800225"/>
                        <a:pt x="2136428" y="1778833"/>
                        <a:pt x="2125289" y="1762125"/>
                      </a:cubicBezTo>
                      <a:cubicBezTo>
                        <a:pt x="2118939" y="1752600"/>
                        <a:pt x="2111359" y="1743789"/>
                        <a:pt x="2106239" y="1733550"/>
                      </a:cubicBezTo>
                      <a:cubicBezTo>
                        <a:pt x="2101749" y="1724570"/>
                        <a:pt x="2100239" y="1714376"/>
                        <a:pt x="2096714" y="1704975"/>
                      </a:cubicBezTo>
                      <a:cubicBezTo>
                        <a:pt x="2090711" y="1688966"/>
                        <a:pt x="2085310" y="1672643"/>
                        <a:pt x="2077664" y="1657350"/>
                      </a:cubicBezTo>
                      <a:cubicBezTo>
                        <a:pt x="2072544" y="1647111"/>
                        <a:pt x="2064964" y="1638300"/>
                        <a:pt x="2058614" y="1628775"/>
                      </a:cubicBezTo>
                      <a:cubicBezTo>
                        <a:pt x="2052264" y="1647825"/>
                        <a:pt x="2048544" y="1667964"/>
                        <a:pt x="2039564" y="1685925"/>
                      </a:cubicBezTo>
                      <a:cubicBezTo>
                        <a:pt x="2016024" y="1733005"/>
                        <a:pt x="2025004" y="1710555"/>
                        <a:pt x="2010989" y="1752600"/>
                      </a:cubicBezTo>
                      <a:cubicBezTo>
                        <a:pt x="1996536" y="1868227"/>
                        <a:pt x="1992839" y="1862004"/>
                        <a:pt x="2010989" y="2019300"/>
                      </a:cubicBezTo>
                      <a:cubicBezTo>
                        <a:pt x="2013291" y="2039248"/>
                        <a:pt x="2030039" y="2076450"/>
                        <a:pt x="2030039" y="2076450"/>
                      </a:cubicBezTo>
                      <a:cubicBezTo>
                        <a:pt x="2045684" y="2185962"/>
                        <a:pt x="2054270" y="2216813"/>
                        <a:pt x="2030039" y="2362200"/>
                      </a:cubicBezTo>
                      <a:cubicBezTo>
                        <a:pt x="2028388" y="2372104"/>
                        <a:pt x="2010989" y="2368550"/>
                        <a:pt x="2001464" y="2371725"/>
                      </a:cubicBezTo>
                      <a:cubicBezTo>
                        <a:pt x="1947489" y="2365375"/>
                        <a:pt x="1891795" y="2367605"/>
                        <a:pt x="1839539" y="2352675"/>
                      </a:cubicBezTo>
                      <a:cubicBezTo>
                        <a:pt x="1757339" y="2329189"/>
                        <a:pt x="1682516" y="2284459"/>
                        <a:pt x="1601414" y="2257425"/>
                      </a:cubicBezTo>
                      <a:cubicBezTo>
                        <a:pt x="1591889" y="2254250"/>
                        <a:pt x="1582640" y="2250078"/>
                        <a:pt x="1572839" y="2247900"/>
                      </a:cubicBezTo>
                      <a:cubicBezTo>
                        <a:pt x="1412876" y="2212353"/>
                        <a:pt x="1448403" y="2223320"/>
                        <a:pt x="1287089" y="2200275"/>
                      </a:cubicBezTo>
                      <a:cubicBezTo>
                        <a:pt x="1245748" y="2194369"/>
                        <a:pt x="1204674" y="2186626"/>
                        <a:pt x="1163264" y="2181225"/>
                      </a:cubicBezTo>
                      <a:cubicBezTo>
                        <a:pt x="1131624" y="2177098"/>
                        <a:pt x="1099727" y="2175224"/>
                        <a:pt x="1068014" y="2171700"/>
                      </a:cubicBezTo>
                      <a:cubicBezTo>
                        <a:pt x="1042573" y="2168873"/>
                        <a:pt x="1017214" y="2165350"/>
                        <a:pt x="991814" y="2162175"/>
                      </a:cubicBezTo>
                      <a:cubicBezTo>
                        <a:pt x="941230" y="2147722"/>
                        <a:pt x="916315" y="2141648"/>
                        <a:pt x="867989" y="2124075"/>
                      </a:cubicBezTo>
                      <a:cubicBezTo>
                        <a:pt x="851921" y="2118232"/>
                        <a:pt x="836432" y="2110868"/>
                        <a:pt x="820364" y="2105025"/>
                      </a:cubicBezTo>
                      <a:cubicBezTo>
                        <a:pt x="801493" y="2098163"/>
                        <a:pt x="781175" y="2094955"/>
                        <a:pt x="763214" y="2085975"/>
                      </a:cubicBezTo>
                      <a:cubicBezTo>
                        <a:pt x="651997" y="2030366"/>
                        <a:pt x="763429" y="2056070"/>
                        <a:pt x="639389" y="2038350"/>
                      </a:cubicBezTo>
                      <a:cubicBezTo>
                        <a:pt x="633039" y="2047875"/>
                        <a:pt x="619388" y="2055517"/>
                        <a:pt x="620339" y="2066925"/>
                      </a:cubicBezTo>
                      <a:cubicBezTo>
                        <a:pt x="628255" y="2161923"/>
                        <a:pt x="706274" y="2236305"/>
                        <a:pt x="801314" y="2257425"/>
                      </a:cubicBezTo>
                      <a:lnTo>
                        <a:pt x="887039" y="2276475"/>
                      </a:lnTo>
                      <a:cubicBezTo>
                        <a:pt x="925244" y="2285571"/>
                        <a:pt x="962974" y="2296658"/>
                        <a:pt x="1001339" y="2305050"/>
                      </a:cubicBezTo>
                      <a:cubicBezTo>
                        <a:pt x="1161350" y="2340052"/>
                        <a:pt x="1145935" y="2336592"/>
                        <a:pt x="1258514" y="2352675"/>
                      </a:cubicBezTo>
                      <a:cubicBezTo>
                        <a:pt x="1274389" y="2359025"/>
                        <a:pt x="1291129" y="2363538"/>
                        <a:pt x="1306139" y="2371725"/>
                      </a:cubicBezTo>
                      <a:cubicBezTo>
                        <a:pt x="1326239" y="2382688"/>
                        <a:pt x="1342811" y="2399586"/>
                        <a:pt x="1363289" y="2409825"/>
                      </a:cubicBezTo>
                      <a:cubicBezTo>
                        <a:pt x="1394381" y="2425371"/>
                        <a:pt x="1423229" y="2442040"/>
                        <a:pt x="1458539" y="2447925"/>
                      </a:cubicBezTo>
                      <a:cubicBezTo>
                        <a:pt x="1496251" y="2454210"/>
                        <a:pt x="1534628" y="2456176"/>
                        <a:pt x="1572839" y="2457450"/>
                      </a:cubicBezTo>
                      <a:cubicBezTo>
                        <a:pt x="1725187" y="2462528"/>
                        <a:pt x="1877639" y="2463800"/>
                        <a:pt x="2030039" y="2466975"/>
                      </a:cubicBezTo>
                      <a:cubicBezTo>
                        <a:pt x="2036389" y="2476500"/>
                        <a:pt x="2043969" y="2485311"/>
                        <a:pt x="2049089" y="2495550"/>
                      </a:cubicBezTo>
                      <a:cubicBezTo>
                        <a:pt x="2053579" y="2504530"/>
                        <a:pt x="2052342" y="2516285"/>
                        <a:pt x="2058614" y="2524125"/>
                      </a:cubicBezTo>
                      <a:cubicBezTo>
                        <a:pt x="2065765" y="2533064"/>
                        <a:pt x="2076950" y="2538055"/>
                        <a:pt x="2087189" y="2543175"/>
                      </a:cubicBezTo>
                      <a:cubicBezTo>
                        <a:pt x="2125930" y="2562546"/>
                        <a:pt x="2226568" y="2600132"/>
                        <a:pt x="2258639" y="2609850"/>
                      </a:cubicBezTo>
                      <a:cubicBezTo>
                        <a:pt x="2327929" y="2630847"/>
                        <a:pt x="2398841" y="2646196"/>
                        <a:pt x="2468189" y="2667000"/>
                      </a:cubicBezTo>
                      <a:cubicBezTo>
                        <a:pt x="2499939" y="2676525"/>
                        <a:pt x="2531382" y="2687139"/>
                        <a:pt x="2563439" y="2695575"/>
                      </a:cubicBezTo>
                      <a:cubicBezTo>
                        <a:pt x="2591747" y="2703025"/>
                        <a:pt x="2621224" y="2705894"/>
                        <a:pt x="2649164" y="2714625"/>
                      </a:cubicBezTo>
                      <a:cubicBezTo>
                        <a:pt x="2672243" y="2721837"/>
                        <a:pt x="2693271" y="2734520"/>
                        <a:pt x="2715839" y="2743200"/>
                      </a:cubicBezTo>
                      <a:cubicBezTo>
                        <a:pt x="2734581" y="2750408"/>
                        <a:pt x="2754078" y="2755496"/>
                        <a:pt x="2772989" y="2762250"/>
                      </a:cubicBezTo>
                      <a:cubicBezTo>
                        <a:pt x="2798536" y="2771374"/>
                        <a:pt x="2823106" y="2783373"/>
                        <a:pt x="2849189" y="2790825"/>
                      </a:cubicBezTo>
                      <a:cubicBezTo>
                        <a:pt x="2867759" y="2796131"/>
                        <a:pt x="2887289" y="2797175"/>
                        <a:pt x="2906339" y="2800350"/>
                      </a:cubicBezTo>
                      <a:cubicBezTo>
                        <a:pt x="2922214" y="2809875"/>
                        <a:pt x="2937780" y="2819934"/>
                        <a:pt x="2953964" y="2828925"/>
                      </a:cubicBezTo>
                      <a:cubicBezTo>
                        <a:pt x="2966376" y="2835821"/>
                        <a:pt x="2980023" y="2840450"/>
                        <a:pt x="2992064" y="2847975"/>
                      </a:cubicBezTo>
                      <a:cubicBezTo>
                        <a:pt x="3005526" y="2856389"/>
                        <a:pt x="3016452" y="2868551"/>
                        <a:pt x="3030164" y="2876550"/>
                      </a:cubicBezTo>
                      <a:cubicBezTo>
                        <a:pt x="3054694" y="2890859"/>
                        <a:pt x="3106364" y="2914650"/>
                        <a:pt x="3106364" y="2914650"/>
                      </a:cubicBezTo>
                      <a:cubicBezTo>
                        <a:pt x="3109539" y="2924175"/>
                        <a:pt x="3111934" y="2933997"/>
                        <a:pt x="3115889" y="2943225"/>
                      </a:cubicBezTo>
                      <a:cubicBezTo>
                        <a:pt x="3121482" y="2956276"/>
                        <a:pt x="3129953" y="2968030"/>
                        <a:pt x="3134939" y="2981325"/>
                      </a:cubicBezTo>
                      <a:cubicBezTo>
                        <a:pt x="3173845" y="3085075"/>
                        <a:pt x="3110476" y="2951450"/>
                        <a:pt x="3163514" y="3057525"/>
                      </a:cubicBezTo>
                      <a:cubicBezTo>
                        <a:pt x="3153989" y="3063875"/>
                        <a:pt x="3146317" y="3077839"/>
                        <a:pt x="3134939" y="3076575"/>
                      </a:cubicBezTo>
                      <a:cubicBezTo>
                        <a:pt x="3113771" y="3074223"/>
                        <a:pt x="3097847" y="3055163"/>
                        <a:pt x="3077789" y="3048000"/>
                      </a:cubicBezTo>
                      <a:cubicBezTo>
                        <a:pt x="3034763" y="3032634"/>
                        <a:pt x="2935679" y="3016966"/>
                        <a:pt x="2896814" y="3009900"/>
                      </a:cubicBezTo>
                      <a:cubicBezTo>
                        <a:pt x="2868239" y="2997200"/>
                        <a:pt x="2840368" y="2982780"/>
                        <a:pt x="2811089" y="2971800"/>
                      </a:cubicBezTo>
                      <a:cubicBezTo>
                        <a:pt x="2789446" y="2963684"/>
                        <a:pt x="2765787" y="2961551"/>
                        <a:pt x="2744414" y="2952750"/>
                      </a:cubicBezTo>
                      <a:cubicBezTo>
                        <a:pt x="2711590" y="2939234"/>
                        <a:pt x="2682123" y="2918308"/>
                        <a:pt x="2649164" y="2905125"/>
                      </a:cubicBezTo>
                      <a:cubicBezTo>
                        <a:pt x="2617414" y="2892425"/>
                        <a:pt x="2584500" y="2882318"/>
                        <a:pt x="2553914" y="2867025"/>
                      </a:cubicBezTo>
                      <a:cubicBezTo>
                        <a:pt x="2534864" y="2857500"/>
                        <a:pt x="2515027" y="2849408"/>
                        <a:pt x="2496764" y="2838450"/>
                      </a:cubicBezTo>
                      <a:cubicBezTo>
                        <a:pt x="2483151" y="2830282"/>
                        <a:pt x="2472863" y="2816975"/>
                        <a:pt x="2458664" y="2809875"/>
                      </a:cubicBezTo>
                      <a:cubicBezTo>
                        <a:pt x="2428078" y="2794582"/>
                        <a:pt x="2394000" y="2787068"/>
                        <a:pt x="2363414" y="2771775"/>
                      </a:cubicBezTo>
                      <a:cubicBezTo>
                        <a:pt x="2349215" y="2764675"/>
                        <a:pt x="2339513" y="2750300"/>
                        <a:pt x="2325314" y="2743200"/>
                      </a:cubicBezTo>
                      <a:cubicBezTo>
                        <a:pt x="2313605" y="2737346"/>
                        <a:pt x="2299298" y="2738710"/>
                        <a:pt x="2287214" y="2733675"/>
                      </a:cubicBezTo>
                      <a:cubicBezTo>
                        <a:pt x="2254131" y="2719890"/>
                        <a:pt x="2202214" y="2686878"/>
                        <a:pt x="2163389" y="2676525"/>
                      </a:cubicBezTo>
                      <a:cubicBezTo>
                        <a:pt x="2132103" y="2668182"/>
                        <a:pt x="2098856" y="2667714"/>
                        <a:pt x="2068139" y="2657475"/>
                      </a:cubicBezTo>
                      <a:lnTo>
                        <a:pt x="2010989" y="2638425"/>
                      </a:lnTo>
                      <a:cubicBezTo>
                        <a:pt x="1974546" y="2650573"/>
                        <a:pt x="1983932" y="2638977"/>
                        <a:pt x="1972889" y="2676525"/>
                      </a:cubicBezTo>
                      <a:cubicBezTo>
                        <a:pt x="1931153" y="2818428"/>
                        <a:pt x="1941692" y="2768460"/>
                        <a:pt x="1925264" y="2867025"/>
                      </a:cubicBezTo>
                      <a:cubicBezTo>
                        <a:pt x="1940501" y="3202229"/>
                        <a:pt x="1940756" y="3108909"/>
                        <a:pt x="1925264" y="3581400"/>
                      </a:cubicBezTo>
                      <a:cubicBezTo>
                        <a:pt x="1925003" y="3589359"/>
                        <a:pt x="1911150" y="3698295"/>
                        <a:pt x="1906214" y="3714750"/>
                      </a:cubicBezTo>
                      <a:cubicBezTo>
                        <a:pt x="1902134" y="3728350"/>
                        <a:pt x="1892437" y="3739667"/>
                        <a:pt x="1887164" y="3752850"/>
                      </a:cubicBezTo>
                      <a:cubicBezTo>
                        <a:pt x="1879706" y="3771494"/>
                        <a:pt x="1882313" y="3795801"/>
                        <a:pt x="1868114" y="3810000"/>
                      </a:cubicBezTo>
                      <a:lnTo>
                        <a:pt x="1801439" y="3876675"/>
                      </a:lnTo>
                      <a:cubicBezTo>
                        <a:pt x="1791914" y="3886200"/>
                        <a:pt x="1785643" y="3900990"/>
                        <a:pt x="1772864" y="3905250"/>
                      </a:cubicBezTo>
                      <a:cubicBezTo>
                        <a:pt x="1751477" y="3912379"/>
                        <a:pt x="1713748" y="3924334"/>
                        <a:pt x="1696664" y="3933825"/>
                      </a:cubicBezTo>
                      <a:cubicBezTo>
                        <a:pt x="1682787" y="3941535"/>
                        <a:pt x="1673016" y="3955831"/>
                        <a:pt x="1658564" y="3962400"/>
                      </a:cubicBezTo>
                      <a:cubicBezTo>
                        <a:pt x="1630870" y="3974988"/>
                        <a:pt x="1576349" y="3984558"/>
                        <a:pt x="1544264" y="3990975"/>
                      </a:cubicBezTo>
                      <a:cubicBezTo>
                        <a:pt x="1487114" y="3987800"/>
                        <a:pt x="1429333" y="3990493"/>
                        <a:pt x="1372814" y="3981450"/>
                      </a:cubicBezTo>
                      <a:cubicBezTo>
                        <a:pt x="1348938" y="3977630"/>
                        <a:pt x="1328094" y="3963008"/>
                        <a:pt x="1306139" y="3952875"/>
                      </a:cubicBezTo>
                      <a:cubicBezTo>
                        <a:pt x="1208495" y="3907809"/>
                        <a:pt x="1290439" y="3938117"/>
                        <a:pt x="1191839" y="3905250"/>
                      </a:cubicBezTo>
                      <a:cubicBezTo>
                        <a:pt x="1084254" y="3813034"/>
                        <a:pt x="1145862" y="3868798"/>
                        <a:pt x="1010864" y="3733800"/>
                      </a:cubicBezTo>
                      <a:lnTo>
                        <a:pt x="953714" y="3676650"/>
                      </a:lnTo>
                      <a:cubicBezTo>
                        <a:pt x="931489" y="3654425"/>
                        <a:pt x="907494" y="3633839"/>
                        <a:pt x="887039" y="3609975"/>
                      </a:cubicBezTo>
                      <a:cubicBezTo>
                        <a:pt x="848684" y="3565228"/>
                        <a:pt x="824966" y="3534107"/>
                        <a:pt x="782264" y="3495675"/>
                      </a:cubicBezTo>
                      <a:cubicBezTo>
                        <a:pt x="767153" y="3482075"/>
                        <a:pt x="749014" y="3471950"/>
                        <a:pt x="734639" y="3457575"/>
                      </a:cubicBezTo>
                      <a:cubicBezTo>
                        <a:pt x="691555" y="3414491"/>
                        <a:pt x="742644" y="3438018"/>
                        <a:pt x="687014" y="3419475"/>
                      </a:cubicBezTo>
                      <a:cubicBezTo>
                        <a:pt x="677489" y="3422650"/>
                        <a:pt x="666062" y="3422466"/>
                        <a:pt x="658439" y="3429000"/>
                      </a:cubicBezTo>
                      <a:cubicBezTo>
                        <a:pt x="643003" y="3442231"/>
                        <a:pt x="630212" y="3458853"/>
                        <a:pt x="620339" y="3476625"/>
                      </a:cubicBezTo>
                      <a:cubicBezTo>
                        <a:pt x="616135" y="3484191"/>
                        <a:pt x="601944" y="3559073"/>
                        <a:pt x="601289" y="3562350"/>
                      </a:cubicBezTo>
                      <a:cubicBezTo>
                        <a:pt x="617889" y="3678550"/>
                        <a:pt x="600052" y="3612168"/>
                        <a:pt x="687014" y="3762375"/>
                      </a:cubicBezTo>
                      <a:cubicBezTo>
                        <a:pt x="696290" y="3778397"/>
                        <a:pt x="698026" y="3804146"/>
                        <a:pt x="715589" y="3810000"/>
                      </a:cubicBezTo>
                      <a:cubicBezTo>
                        <a:pt x="742069" y="3818827"/>
                        <a:pt x="750582" y="3818880"/>
                        <a:pt x="772739" y="3838575"/>
                      </a:cubicBezTo>
                      <a:cubicBezTo>
                        <a:pt x="792875" y="3856473"/>
                        <a:pt x="807473" y="3880781"/>
                        <a:pt x="829889" y="3895725"/>
                      </a:cubicBezTo>
                      <a:cubicBezTo>
                        <a:pt x="839414" y="3902075"/>
                        <a:pt x="849670" y="3907446"/>
                        <a:pt x="858464" y="3914775"/>
                      </a:cubicBezTo>
                      <a:cubicBezTo>
                        <a:pt x="893917" y="3944319"/>
                        <a:pt x="884081" y="3944661"/>
                        <a:pt x="915614" y="3981450"/>
                      </a:cubicBezTo>
                      <a:cubicBezTo>
                        <a:pt x="940060" y="4009971"/>
                        <a:pt x="943369" y="4009478"/>
                        <a:pt x="972764" y="4029075"/>
                      </a:cubicBezTo>
                      <a:cubicBezTo>
                        <a:pt x="985464" y="4048125"/>
                        <a:pt x="995787" y="4068995"/>
                        <a:pt x="1010864" y="4086225"/>
                      </a:cubicBezTo>
                      <a:cubicBezTo>
                        <a:pt x="1018402" y="4094840"/>
                        <a:pt x="1031344" y="4097180"/>
                        <a:pt x="1039439" y="4105275"/>
                      </a:cubicBezTo>
                      <a:cubicBezTo>
                        <a:pt x="1047534" y="4113370"/>
                        <a:pt x="1051835" y="4124535"/>
                        <a:pt x="1058489" y="4133850"/>
                      </a:cubicBezTo>
                      <a:cubicBezTo>
                        <a:pt x="1067716" y="4146768"/>
                        <a:pt x="1077837" y="4159032"/>
                        <a:pt x="1087064" y="4171950"/>
                      </a:cubicBezTo>
                      <a:cubicBezTo>
                        <a:pt x="1093718" y="4181265"/>
                        <a:pt x="1098509" y="4191969"/>
                        <a:pt x="1106114" y="4200525"/>
                      </a:cubicBezTo>
                      <a:cubicBezTo>
                        <a:pt x="1124012" y="4220661"/>
                        <a:pt x="1144214" y="4238625"/>
                        <a:pt x="1163264" y="4257675"/>
                      </a:cubicBezTo>
                      <a:cubicBezTo>
                        <a:pt x="1175964" y="4270375"/>
                        <a:pt x="1183940" y="4291419"/>
                        <a:pt x="1201364" y="4295775"/>
                      </a:cubicBezTo>
                      <a:lnTo>
                        <a:pt x="1239464" y="4305300"/>
                      </a:lnTo>
                      <a:cubicBezTo>
                        <a:pt x="1248989" y="4311650"/>
                        <a:pt x="1257472" y="4319947"/>
                        <a:pt x="1268039" y="4324350"/>
                      </a:cubicBezTo>
                      <a:cubicBezTo>
                        <a:pt x="1353510" y="4359963"/>
                        <a:pt x="1356130" y="4353162"/>
                        <a:pt x="1449014" y="4362450"/>
                      </a:cubicBezTo>
                      <a:cubicBezTo>
                        <a:pt x="1490289" y="4359275"/>
                        <a:pt x="1532840" y="4363591"/>
                        <a:pt x="1572839" y="4352925"/>
                      </a:cubicBezTo>
                      <a:cubicBezTo>
                        <a:pt x="1583900" y="4349975"/>
                        <a:pt x="1590750" y="4335741"/>
                        <a:pt x="1591889" y="4324350"/>
                      </a:cubicBezTo>
                      <a:cubicBezTo>
                        <a:pt x="1600425" y="4238992"/>
                        <a:pt x="1598239" y="4152900"/>
                        <a:pt x="1601414" y="4067175"/>
                      </a:cubicBezTo>
                      <a:cubicBezTo>
                        <a:pt x="1616971" y="4113847"/>
                        <a:pt x="1601461" y="4081516"/>
                        <a:pt x="1639514" y="4124325"/>
                      </a:cubicBezTo>
                      <a:cubicBezTo>
                        <a:pt x="1754188" y="4253333"/>
                        <a:pt x="1606628" y="4102632"/>
                        <a:pt x="1763339" y="4248150"/>
                      </a:cubicBezTo>
                      <a:cubicBezTo>
                        <a:pt x="1818816" y="4299664"/>
                        <a:pt x="1824341" y="4316380"/>
                        <a:pt x="1887164" y="4362450"/>
                      </a:cubicBezTo>
                      <a:cubicBezTo>
                        <a:pt x="1911318" y="4380163"/>
                        <a:pt x="1938442" y="4393460"/>
                        <a:pt x="1963364" y="4410075"/>
                      </a:cubicBezTo>
                      <a:cubicBezTo>
                        <a:pt x="1986089" y="4425225"/>
                        <a:pt x="2006619" y="4443648"/>
                        <a:pt x="2030039" y="4457700"/>
                      </a:cubicBezTo>
                      <a:cubicBezTo>
                        <a:pt x="2054390" y="4472311"/>
                        <a:pt x="2081888" y="4481189"/>
                        <a:pt x="2106239" y="4495800"/>
                      </a:cubicBezTo>
                      <a:cubicBezTo>
                        <a:pt x="2188091" y="4544911"/>
                        <a:pt x="2159839" y="4546412"/>
                        <a:pt x="2249114" y="4591050"/>
                      </a:cubicBezTo>
                      <a:cubicBezTo>
                        <a:pt x="2273377" y="4603182"/>
                        <a:pt x="2299820" y="4610354"/>
                        <a:pt x="2325314" y="4619625"/>
                      </a:cubicBezTo>
                      <a:cubicBezTo>
                        <a:pt x="2349713" y="4628497"/>
                        <a:pt x="2404331" y="4644721"/>
                        <a:pt x="2420564" y="4648200"/>
                      </a:cubicBezTo>
                      <a:cubicBezTo>
                        <a:pt x="2442516" y="4652904"/>
                        <a:pt x="2465014" y="4654550"/>
                        <a:pt x="2487239" y="4657725"/>
                      </a:cubicBezTo>
                      <a:cubicBezTo>
                        <a:pt x="2550739" y="4651375"/>
                        <a:pt x="2615684" y="4653568"/>
                        <a:pt x="2677739" y="4638675"/>
                      </a:cubicBezTo>
                      <a:cubicBezTo>
                        <a:pt x="2697508" y="4633931"/>
                        <a:pt x="2710253" y="4614175"/>
                        <a:pt x="2725364" y="4600575"/>
                      </a:cubicBezTo>
                      <a:cubicBezTo>
                        <a:pt x="2778543" y="4552714"/>
                        <a:pt x="2771382" y="4555361"/>
                        <a:pt x="2811089" y="4495800"/>
                      </a:cubicBezTo>
                      <a:cubicBezTo>
                        <a:pt x="2823135" y="4453640"/>
                        <a:pt x="2839664" y="4407229"/>
                        <a:pt x="2839664" y="4362450"/>
                      </a:cubicBezTo>
                      <a:cubicBezTo>
                        <a:pt x="2839664" y="4321652"/>
                        <a:pt x="2830339" y="4241775"/>
                        <a:pt x="2811089" y="4200525"/>
                      </a:cubicBezTo>
                      <a:cubicBezTo>
                        <a:pt x="2784051" y="4142586"/>
                        <a:pt x="2739835" y="4094041"/>
                        <a:pt x="2696789" y="4048125"/>
                      </a:cubicBezTo>
                      <a:cubicBezTo>
                        <a:pt x="2672221" y="4021919"/>
                        <a:pt x="2649162" y="3993695"/>
                        <a:pt x="2620589" y="3971925"/>
                      </a:cubicBezTo>
                      <a:cubicBezTo>
                        <a:pt x="2544535" y="3913979"/>
                        <a:pt x="2387115" y="3836950"/>
                        <a:pt x="2306264" y="3810000"/>
                      </a:cubicBezTo>
                      <a:cubicBezTo>
                        <a:pt x="2287214" y="3803650"/>
                        <a:pt x="2267856" y="3798158"/>
                        <a:pt x="2249114" y="3790950"/>
                      </a:cubicBezTo>
                      <a:cubicBezTo>
                        <a:pt x="2091012" y="3730142"/>
                        <a:pt x="2265977" y="3790221"/>
                        <a:pt x="2125289" y="3743325"/>
                      </a:cubicBezTo>
                      <a:cubicBezTo>
                        <a:pt x="2049089" y="3746500"/>
                        <a:pt x="1972774" y="3747603"/>
                        <a:pt x="1896689" y="3752850"/>
                      </a:cubicBezTo>
                      <a:cubicBezTo>
                        <a:pt x="1879990" y="3754002"/>
                        <a:pt x="1829383" y="3767295"/>
                        <a:pt x="1810964" y="3771900"/>
                      </a:cubicBezTo>
                      <a:cubicBezTo>
                        <a:pt x="1723006" y="3830539"/>
                        <a:pt x="1765594" y="3790367"/>
                        <a:pt x="1696664" y="3905250"/>
                      </a:cubicBezTo>
                      <a:cubicBezTo>
                        <a:pt x="1687139" y="3921125"/>
                        <a:pt x="1678358" y="3937471"/>
                        <a:pt x="1668089" y="3952875"/>
                      </a:cubicBezTo>
                      <a:cubicBezTo>
                        <a:pt x="1652298" y="3976562"/>
                        <a:pt x="1640347" y="3991928"/>
                        <a:pt x="1629989" y="4019550"/>
                      </a:cubicBezTo>
                      <a:cubicBezTo>
                        <a:pt x="1604279" y="4088110"/>
                        <a:pt x="1644966" y="4075780"/>
                        <a:pt x="1572839" y="4171950"/>
                      </a:cubicBezTo>
                      <a:cubicBezTo>
                        <a:pt x="1563314" y="4184650"/>
                        <a:pt x="1553070" y="4196841"/>
                        <a:pt x="1544264" y="4210050"/>
                      </a:cubicBezTo>
                      <a:cubicBezTo>
                        <a:pt x="1533995" y="4225454"/>
                        <a:pt x="1528780" y="4244584"/>
                        <a:pt x="1515689" y="4257675"/>
                      </a:cubicBezTo>
                      <a:cubicBezTo>
                        <a:pt x="1476717" y="4296647"/>
                        <a:pt x="1427163" y="4303993"/>
                        <a:pt x="1382339" y="4333875"/>
                      </a:cubicBezTo>
                      <a:cubicBezTo>
                        <a:pt x="1363289" y="4346575"/>
                        <a:pt x="1345348" y="4361120"/>
                        <a:pt x="1325189" y="4371975"/>
                      </a:cubicBezTo>
                      <a:cubicBezTo>
                        <a:pt x="1303899" y="4383439"/>
                        <a:pt x="1279107" y="4387877"/>
                        <a:pt x="1258514" y="4400550"/>
                      </a:cubicBezTo>
                      <a:cubicBezTo>
                        <a:pt x="1237395" y="4413546"/>
                        <a:pt x="1221419" y="4433590"/>
                        <a:pt x="1201364" y="4448175"/>
                      </a:cubicBezTo>
                      <a:cubicBezTo>
                        <a:pt x="1186392" y="4459064"/>
                        <a:pt x="1167795" y="4464702"/>
                        <a:pt x="1153739" y="4476750"/>
                      </a:cubicBezTo>
                      <a:cubicBezTo>
                        <a:pt x="1123057" y="4503049"/>
                        <a:pt x="1086086" y="4526330"/>
                        <a:pt x="1068014" y="4562475"/>
                      </a:cubicBezTo>
                      <a:cubicBezTo>
                        <a:pt x="1046724" y="4605055"/>
                        <a:pt x="1041497" y="4624029"/>
                        <a:pt x="1010864" y="4657725"/>
                      </a:cubicBezTo>
                      <a:cubicBezTo>
                        <a:pt x="898020" y="4781853"/>
                        <a:pt x="986983" y="4682193"/>
                        <a:pt x="906089" y="4752975"/>
                      </a:cubicBezTo>
                      <a:cubicBezTo>
                        <a:pt x="892572" y="4764802"/>
                        <a:pt x="879921" y="4777651"/>
                        <a:pt x="867989" y="4791075"/>
                      </a:cubicBezTo>
                      <a:cubicBezTo>
                        <a:pt x="854483" y="4806270"/>
                        <a:pt x="845000" y="4825100"/>
                        <a:pt x="829889" y="4838700"/>
                      </a:cubicBezTo>
                      <a:cubicBezTo>
                        <a:pt x="812871" y="4854016"/>
                        <a:pt x="791202" y="4863261"/>
                        <a:pt x="772739" y="4876800"/>
                      </a:cubicBezTo>
                      <a:cubicBezTo>
                        <a:pt x="667848" y="4953720"/>
                        <a:pt x="725328" y="4933897"/>
                        <a:pt x="648914" y="4953000"/>
                      </a:cubicBezTo>
                      <a:cubicBezTo>
                        <a:pt x="639389" y="4959350"/>
                        <a:pt x="628434" y="4963955"/>
                        <a:pt x="620339" y="4972050"/>
                      </a:cubicBezTo>
                      <a:cubicBezTo>
                        <a:pt x="556839" y="5035550"/>
                        <a:pt x="629864" y="4987925"/>
                        <a:pt x="553664" y="5038725"/>
                      </a:cubicBezTo>
                      <a:cubicBezTo>
                        <a:pt x="505702" y="5070700"/>
                        <a:pt x="509466" y="5060280"/>
                        <a:pt x="467939" y="5095875"/>
                      </a:cubicBezTo>
                      <a:cubicBezTo>
                        <a:pt x="457712" y="5104641"/>
                        <a:pt x="449790" y="5115920"/>
                        <a:pt x="439364" y="5124450"/>
                      </a:cubicBezTo>
                      <a:cubicBezTo>
                        <a:pt x="414791" y="5144555"/>
                        <a:pt x="382214" y="5156200"/>
                        <a:pt x="363164" y="5181600"/>
                      </a:cubicBezTo>
                      <a:cubicBezTo>
                        <a:pt x="353639" y="5194300"/>
                        <a:pt x="346642" y="5209369"/>
                        <a:pt x="334589" y="5219700"/>
                      </a:cubicBezTo>
                      <a:cubicBezTo>
                        <a:pt x="323808" y="5228941"/>
                        <a:pt x="308043" y="5230497"/>
                        <a:pt x="296489" y="5238750"/>
                      </a:cubicBezTo>
                      <a:cubicBezTo>
                        <a:pt x="285528" y="5246580"/>
                        <a:pt x="277439" y="5257800"/>
                        <a:pt x="267914" y="5267325"/>
                      </a:cubicBezTo>
                      <a:cubicBezTo>
                        <a:pt x="264739" y="5276850"/>
                        <a:pt x="263958" y="5287546"/>
                        <a:pt x="258389" y="5295900"/>
                      </a:cubicBezTo>
                      <a:cubicBezTo>
                        <a:pt x="231305" y="5336526"/>
                        <a:pt x="236190" y="5316524"/>
                        <a:pt x="201239" y="5334000"/>
                      </a:cubicBezTo>
                      <a:cubicBezTo>
                        <a:pt x="191000" y="5339120"/>
                        <a:pt x="182189" y="5346700"/>
                        <a:pt x="172664" y="5353050"/>
                      </a:cubicBezTo>
                      <a:cubicBezTo>
                        <a:pt x="169489" y="5362575"/>
                        <a:pt x="170239" y="5374525"/>
                        <a:pt x="163139" y="5381625"/>
                      </a:cubicBezTo>
                      <a:cubicBezTo>
                        <a:pt x="156039" y="5388725"/>
                        <a:pt x="143544" y="5386660"/>
                        <a:pt x="134564" y="5391150"/>
                      </a:cubicBezTo>
                      <a:cubicBezTo>
                        <a:pt x="60706" y="5428079"/>
                        <a:pt x="149238" y="5395784"/>
                        <a:pt x="77414" y="5419725"/>
                      </a:cubicBezTo>
                      <a:cubicBezTo>
                        <a:pt x="54173" y="5411978"/>
                        <a:pt x="38728" y="5409614"/>
                        <a:pt x="20264" y="5391150"/>
                      </a:cubicBezTo>
                      <a:cubicBezTo>
                        <a:pt x="15244" y="5386130"/>
                        <a:pt x="-5136" y="5340350"/>
                        <a:pt x="1214" y="5343525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자유형 14"/>
                <p:cNvSpPr/>
                <p:nvPr/>
              </p:nvSpPr>
              <p:spPr>
                <a:xfrm>
                  <a:off x="7500565" y="4213738"/>
                  <a:ext cx="2961787" cy="1195545"/>
                </a:xfrm>
                <a:custGeom>
                  <a:avLst/>
                  <a:gdLst>
                    <a:gd name="connsiteX0" fmla="*/ 0 w 5857102"/>
                    <a:gd name="connsiteY0" fmla="*/ 0 h 2364259"/>
                    <a:gd name="connsiteX1" fmla="*/ 65902 w 5857102"/>
                    <a:gd name="connsiteY1" fmla="*/ 90616 h 2364259"/>
                    <a:gd name="connsiteX2" fmla="*/ 82378 w 5857102"/>
                    <a:gd name="connsiteY2" fmla="*/ 115330 h 2364259"/>
                    <a:gd name="connsiteX3" fmla="*/ 115329 w 5857102"/>
                    <a:gd name="connsiteY3" fmla="*/ 197708 h 2364259"/>
                    <a:gd name="connsiteX4" fmla="*/ 131805 w 5857102"/>
                    <a:gd name="connsiteY4" fmla="*/ 238897 h 2364259"/>
                    <a:gd name="connsiteX5" fmla="*/ 156518 w 5857102"/>
                    <a:gd name="connsiteY5" fmla="*/ 263611 h 2364259"/>
                    <a:gd name="connsiteX6" fmla="*/ 172994 w 5857102"/>
                    <a:gd name="connsiteY6" fmla="*/ 313038 h 2364259"/>
                    <a:gd name="connsiteX7" fmla="*/ 189470 w 5857102"/>
                    <a:gd name="connsiteY7" fmla="*/ 345989 h 2364259"/>
                    <a:gd name="connsiteX8" fmla="*/ 197708 w 5857102"/>
                    <a:gd name="connsiteY8" fmla="*/ 395416 h 2364259"/>
                    <a:gd name="connsiteX9" fmla="*/ 255373 w 5857102"/>
                    <a:gd name="connsiteY9" fmla="*/ 518984 h 2364259"/>
                    <a:gd name="connsiteX10" fmla="*/ 288324 w 5857102"/>
                    <a:gd name="connsiteY10" fmla="*/ 584886 h 2364259"/>
                    <a:gd name="connsiteX11" fmla="*/ 436605 w 5857102"/>
                    <a:gd name="connsiteY11" fmla="*/ 724930 h 2364259"/>
                    <a:gd name="connsiteX12" fmla="*/ 486032 w 5857102"/>
                    <a:gd name="connsiteY12" fmla="*/ 766119 h 2364259"/>
                    <a:gd name="connsiteX13" fmla="*/ 535459 w 5857102"/>
                    <a:gd name="connsiteY13" fmla="*/ 807308 h 2364259"/>
                    <a:gd name="connsiteX14" fmla="*/ 659027 w 5857102"/>
                    <a:gd name="connsiteY14" fmla="*/ 881449 h 2364259"/>
                    <a:gd name="connsiteX15" fmla="*/ 716691 w 5857102"/>
                    <a:gd name="connsiteY15" fmla="*/ 914400 h 2364259"/>
                    <a:gd name="connsiteX16" fmla="*/ 815546 w 5857102"/>
                    <a:gd name="connsiteY16" fmla="*/ 939113 h 2364259"/>
                    <a:gd name="connsiteX17" fmla="*/ 840259 w 5857102"/>
                    <a:gd name="connsiteY17" fmla="*/ 947351 h 2364259"/>
                    <a:gd name="connsiteX18" fmla="*/ 897924 w 5857102"/>
                    <a:gd name="connsiteY18" fmla="*/ 963827 h 2364259"/>
                    <a:gd name="connsiteX19" fmla="*/ 922637 w 5857102"/>
                    <a:gd name="connsiteY19" fmla="*/ 972065 h 2364259"/>
                    <a:gd name="connsiteX20" fmla="*/ 988540 w 5857102"/>
                    <a:gd name="connsiteY20" fmla="*/ 980303 h 2364259"/>
                    <a:gd name="connsiteX21" fmla="*/ 1087394 w 5857102"/>
                    <a:gd name="connsiteY21" fmla="*/ 996778 h 2364259"/>
                    <a:gd name="connsiteX22" fmla="*/ 1178010 w 5857102"/>
                    <a:gd name="connsiteY22" fmla="*/ 1005016 h 2364259"/>
                    <a:gd name="connsiteX23" fmla="*/ 1309816 w 5857102"/>
                    <a:gd name="connsiteY23" fmla="*/ 1021492 h 2364259"/>
                    <a:gd name="connsiteX24" fmla="*/ 1688756 w 5857102"/>
                    <a:gd name="connsiteY24" fmla="*/ 1013254 h 2364259"/>
                    <a:gd name="connsiteX25" fmla="*/ 1787610 w 5857102"/>
                    <a:gd name="connsiteY25" fmla="*/ 996778 h 2364259"/>
                    <a:gd name="connsiteX26" fmla="*/ 1845275 w 5857102"/>
                    <a:gd name="connsiteY26" fmla="*/ 988541 h 2364259"/>
                    <a:gd name="connsiteX27" fmla="*/ 2141837 w 5857102"/>
                    <a:gd name="connsiteY27" fmla="*/ 1005016 h 2364259"/>
                    <a:gd name="connsiteX28" fmla="*/ 2273643 w 5857102"/>
                    <a:gd name="connsiteY28" fmla="*/ 1054443 h 2364259"/>
                    <a:gd name="connsiteX29" fmla="*/ 2356021 w 5857102"/>
                    <a:gd name="connsiteY29" fmla="*/ 1103870 h 2364259"/>
                    <a:gd name="connsiteX30" fmla="*/ 2405448 w 5857102"/>
                    <a:gd name="connsiteY30" fmla="*/ 1128584 h 2364259"/>
                    <a:gd name="connsiteX31" fmla="*/ 2463113 w 5857102"/>
                    <a:gd name="connsiteY31" fmla="*/ 1153297 h 2364259"/>
                    <a:gd name="connsiteX32" fmla="*/ 2537254 w 5857102"/>
                    <a:gd name="connsiteY32" fmla="*/ 1202724 h 2364259"/>
                    <a:gd name="connsiteX33" fmla="*/ 2578443 w 5857102"/>
                    <a:gd name="connsiteY33" fmla="*/ 1219200 h 2364259"/>
                    <a:gd name="connsiteX34" fmla="*/ 2677297 w 5857102"/>
                    <a:gd name="connsiteY34" fmla="*/ 1285103 h 2364259"/>
                    <a:gd name="connsiteX35" fmla="*/ 2734962 w 5857102"/>
                    <a:gd name="connsiteY35" fmla="*/ 1318054 h 2364259"/>
                    <a:gd name="connsiteX36" fmla="*/ 2784389 w 5857102"/>
                    <a:gd name="connsiteY36" fmla="*/ 1351005 h 2364259"/>
                    <a:gd name="connsiteX37" fmla="*/ 2899718 w 5857102"/>
                    <a:gd name="connsiteY37" fmla="*/ 1416908 h 2364259"/>
                    <a:gd name="connsiteX38" fmla="*/ 2990335 w 5857102"/>
                    <a:gd name="connsiteY38" fmla="*/ 1474573 h 2364259"/>
                    <a:gd name="connsiteX39" fmla="*/ 3031524 w 5857102"/>
                    <a:gd name="connsiteY39" fmla="*/ 1499286 h 2364259"/>
                    <a:gd name="connsiteX40" fmla="*/ 3146854 w 5857102"/>
                    <a:gd name="connsiteY40" fmla="*/ 1556951 h 2364259"/>
                    <a:gd name="connsiteX41" fmla="*/ 3204518 w 5857102"/>
                    <a:gd name="connsiteY41" fmla="*/ 1589903 h 2364259"/>
                    <a:gd name="connsiteX42" fmla="*/ 3278659 w 5857102"/>
                    <a:gd name="connsiteY42" fmla="*/ 1614616 h 2364259"/>
                    <a:gd name="connsiteX43" fmla="*/ 3435178 w 5857102"/>
                    <a:gd name="connsiteY43" fmla="*/ 1672281 h 2364259"/>
                    <a:gd name="connsiteX44" fmla="*/ 3501081 w 5857102"/>
                    <a:gd name="connsiteY44" fmla="*/ 1696995 h 2364259"/>
                    <a:gd name="connsiteX45" fmla="*/ 3534032 w 5857102"/>
                    <a:gd name="connsiteY45" fmla="*/ 1705232 h 2364259"/>
                    <a:gd name="connsiteX46" fmla="*/ 3608173 w 5857102"/>
                    <a:gd name="connsiteY46" fmla="*/ 1729946 h 2364259"/>
                    <a:gd name="connsiteX47" fmla="*/ 3698789 w 5857102"/>
                    <a:gd name="connsiteY47" fmla="*/ 1762897 h 2364259"/>
                    <a:gd name="connsiteX48" fmla="*/ 3781167 w 5857102"/>
                    <a:gd name="connsiteY48" fmla="*/ 1787611 h 2364259"/>
                    <a:gd name="connsiteX49" fmla="*/ 4399005 w 5857102"/>
                    <a:gd name="connsiteY49" fmla="*/ 1787611 h 2364259"/>
                    <a:gd name="connsiteX50" fmla="*/ 4497859 w 5857102"/>
                    <a:gd name="connsiteY50" fmla="*/ 1804086 h 2364259"/>
                    <a:gd name="connsiteX51" fmla="*/ 4662616 w 5857102"/>
                    <a:gd name="connsiteY51" fmla="*/ 1837038 h 2364259"/>
                    <a:gd name="connsiteX52" fmla="*/ 4712043 w 5857102"/>
                    <a:gd name="connsiteY52" fmla="*/ 1853513 h 2364259"/>
                    <a:gd name="connsiteX53" fmla="*/ 4777946 w 5857102"/>
                    <a:gd name="connsiteY53" fmla="*/ 1878227 h 2364259"/>
                    <a:gd name="connsiteX54" fmla="*/ 4827373 w 5857102"/>
                    <a:gd name="connsiteY54" fmla="*/ 1886465 h 2364259"/>
                    <a:gd name="connsiteX55" fmla="*/ 4868562 w 5857102"/>
                    <a:gd name="connsiteY55" fmla="*/ 1902941 h 2364259"/>
                    <a:gd name="connsiteX56" fmla="*/ 4950940 w 5857102"/>
                    <a:gd name="connsiteY56" fmla="*/ 1952368 h 2364259"/>
                    <a:gd name="connsiteX57" fmla="*/ 5107459 w 5857102"/>
                    <a:gd name="connsiteY57" fmla="*/ 2001795 h 2364259"/>
                    <a:gd name="connsiteX58" fmla="*/ 5280454 w 5857102"/>
                    <a:gd name="connsiteY58" fmla="*/ 2075935 h 2364259"/>
                    <a:gd name="connsiteX59" fmla="*/ 5354594 w 5857102"/>
                    <a:gd name="connsiteY59" fmla="*/ 2108886 h 2364259"/>
                    <a:gd name="connsiteX60" fmla="*/ 5420497 w 5857102"/>
                    <a:gd name="connsiteY60" fmla="*/ 2141838 h 2364259"/>
                    <a:gd name="connsiteX61" fmla="*/ 5494637 w 5857102"/>
                    <a:gd name="connsiteY61" fmla="*/ 2158313 h 2364259"/>
                    <a:gd name="connsiteX62" fmla="*/ 5626443 w 5857102"/>
                    <a:gd name="connsiteY62" fmla="*/ 2215978 h 2364259"/>
                    <a:gd name="connsiteX63" fmla="*/ 5725297 w 5857102"/>
                    <a:gd name="connsiteY63" fmla="*/ 2257168 h 2364259"/>
                    <a:gd name="connsiteX64" fmla="*/ 5758248 w 5857102"/>
                    <a:gd name="connsiteY64" fmla="*/ 2290119 h 2364259"/>
                    <a:gd name="connsiteX65" fmla="*/ 5815913 w 5857102"/>
                    <a:gd name="connsiteY65" fmla="*/ 2314832 h 2364259"/>
                    <a:gd name="connsiteX66" fmla="*/ 5840627 w 5857102"/>
                    <a:gd name="connsiteY66" fmla="*/ 2339546 h 2364259"/>
                    <a:gd name="connsiteX67" fmla="*/ 5857102 w 5857102"/>
                    <a:gd name="connsiteY67" fmla="*/ 2364259 h 2364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857102" h="2364259">
                      <a:moveTo>
                        <a:pt x="0" y="0"/>
                      </a:moveTo>
                      <a:cubicBezTo>
                        <a:pt x="45321" y="56652"/>
                        <a:pt x="23197" y="26558"/>
                        <a:pt x="65902" y="90616"/>
                      </a:cubicBezTo>
                      <a:cubicBezTo>
                        <a:pt x="71394" y="98854"/>
                        <a:pt x="78701" y="106137"/>
                        <a:pt x="82378" y="115330"/>
                      </a:cubicBezTo>
                      <a:lnTo>
                        <a:pt x="115329" y="197708"/>
                      </a:lnTo>
                      <a:cubicBezTo>
                        <a:pt x="120821" y="211438"/>
                        <a:pt x="121349" y="228441"/>
                        <a:pt x="131805" y="238897"/>
                      </a:cubicBezTo>
                      <a:lnTo>
                        <a:pt x="156518" y="263611"/>
                      </a:lnTo>
                      <a:cubicBezTo>
                        <a:pt x="162010" y="280087"/>
                        <a:pt x="166544" y="296913"/>
                        <a:pt x="172994" y="313038"/>
                      </a:cubicBezTo>
                      <a:cubicBezTo>
                        <a:pt x="177555" y="324440"/>
                        <a:pt x="185941" y="334227"/>
                        <a:pt x="189470" y="345989"/>
                      </a:cubicBezTo>
                      <a:cubicBezTo>
                        <a:pt x="194270" y="361987"/>
                        <a:pt x="193119" y="379356"/>
                        <a:pt x="197708" y="395416"/>
                      </a:cubicBezTo>
                      <a:cubicBezTo>
                        <a:pt x="217171" y="463538"/>
                        <a:pt x="223070" y="458416"/>
                        <a:pt x="255373" y="518984"/>
                      </a:cubicBezTo>
                      <a:cubicBezTo>
                        <a:pt x="266931" y="540655"/>
                        <a:pt x="274700" y="564451"/>
                        <a:pt x="288324" y="584886"/>
                      </a:cubicBezTo>
                      <a:cubicBezTo>
                        <a:pt x="326995" y="642892"/>
                        <a:pt x="383822" y="680944"/>
                        <a:pt x="436605" y="724930"/>
                      </a:cubicBezTo>
                      <a:lnTo>
                        <a:pt x="486032" y="766119"/>
                      </a:lnTo>
                      <a:cubicBezTo>
                        <a:pt x="502508" y="779849"/>
                        <a:pt x="517069" y="796274"/>
                        <a:pt x="535459" y="807308"/>
                      </a:cubicBezTo>
                      <a:lnTo>
                        <a:pt x="659027" y="881449"/>
                      </a:lnTo>
                      <a:cubicBezTo>
                        <a:pt x="678086" y="892711"/>
                        <a:pt x="695214" y="909031"/>
                        <a:pt x="716691" y="914400"/>
                      </a:cubicBezTo>
                      <a:lnTo>
                        <a:pt x="815546" y="939113"/>
                      </a:lnTo>
                      <a:cubicBezTo>
                        <a:pt x="823936" y="941350"/>
                        <a:pt x="831942" y="944856"/>
                        <a:pt x="840259" y="947351"/>
                      </a:cubicBezTo>
                      <a:cubicBezTo>
                        <a:pt x="859407" y="953095"/>
                        <a:pt x="878776" y="958083"/>
                        <a:pt x="897924" y="963827"/>
                      </a:cubicBezTo>
                      <a:cubicBezTo>
                        <a:pt x="906241" y="966322"/>
                        <a:pt x="914094" y="970512"/>
                        <a:pt x="922637" y="972065"/>
                      </a:cubicBezTo>
                      <a:cubicBezTo>
                        <a:pt x="944419" y="976025"/>
                        <a:pt x="966572" y="977557"/>
                        <a:pt x="988540" y="980303"/>
                      </a:cubicBezTo>
                      <a:cubicBezTo>
                        <a:pt x="1035468" y="995946"/>
                        <a:pt x="1008562" y="988895"/>
                        <a:pt x="1087394" y="996778"/>
                      </a:cubicBezTo>
                      <a:lnTo>
                        <a:pt x="1178010" y="1005016"/>
                      </a:lnTo>
                      <a:cubicBezTo>
                        <a:pt x="1247225" y="1011938"/>
                        <a:pt x="1246451" y="1012440"/>
                        <a:pt x="1309816" y="1021492"/>
                      </a:cubicBezTo>
                      <a:cubicBezTo>
                        <a:pt x="1436129" y="1018746"/>
                        <a:pt x="1562581" y="1019780"/>
                        <a:pt x="1688756" y="1013254"/>
                      </a:cubicBezTo>
                      <a:cubicBezTo>
                        <a:pt x="1722117" y="1011528"/>
                        <a:pt x="1754540" y="1001502"/>
                        <a:pt x="1787610" y="996778"/>
                      </a:cubicBezTo>
                      <a:lnTo>
                        <a:pt x="1845275" y="988541"/>
                      </a:lnTo>
                      <a:cubicBezTo>
                        <a:pt x="1860988" y="989065"/>
                        <a:pt x="2061387" y="984903"/>
                        <a:pt x="2141837" y="1005016"/>
                      </a:cubicBezTo>
                      <a:cubicBezTo>
                        <a:pt x="2167817" y="1011511"/>
                        <a:pt x="2262848" y="1047966"/>
                        <a:pt x="2273643" y="1054443"/>
                      </a:cubicBezTo>
                      <a:cubicBezTo>
                        <a:pt x="2301102" y="1070919"/>
                        <a:pt x="2327379" y="1089549"/>
                        <a:pt x="2356021" y="1103870"/>
                      </a:cubicBezTo>
                      <a:cubicBezTo>
                        <a:pt x="2372497" y="1112108"/>
                        <a:pt x="2388723" y="1120865"/>
                        <a:pt x="2405448" y="1128584"/>
                      </a:cubicBezTo>
                      <a:cubicBezTo>
                        <a:pt x="2424436" y="1137348"/>
                        <a:pt x="2444408" y="1143945"/>
                        <a:pt x="2463113" y="1153297"/>
                      </a:cubicBezTo>
                      <a:cubicBezTo>
                        <a:pt x="2607498" y="1225490"/>
                        <a:pt x="2413098" y="1133749"/>
                        <a:pt x="2537254" y="1202724"/>
                      </a:cubicBezTo>
                      <a:cubicBezTo>
                        <a:pt x="2550181" y="1209905"/>
                        <a:pt x="2565697" y="1211702"/>
                        <a:pt x="2578443" y="1219200"/>
                      </a:cubicBezTo>
                      <a:cubicBezTo>
                        <a:pt x="2612578" y="1239279"/>
                        <a:pt x="2642912" y="1265455"/>
                        <a:pt x="2677297" y="1285103"/>
                      </a:cubicBezTo>
                      <a:cubicBezTo>
                        <a:pt x="2696519" y="1296087"/>
                        <a:pt x="2716107" y="1306451"/>
                        <a:pt x="2734962" y="1318054"/>
                      </a:cubicBezTo>
                      <a:cubicBezTo>
                        <a:pt x="2751826" y="1328432"/>
                        <a:pt x="2767410" y="1340817"/>
                        <a:pt x="2784389" y="1351005"/>
                      </a:cubicBezTo>
                      <a:cubicBezTo>
                        <a:pt x="2822356" y="1373785"/>
                        <a:pt x="2862363" y="1393137"/>
                        <a:pt x="2899718" y="1416908"/>
                      </a:cubicBezTo>
                      <a:lnTo>
                        <a:pt x="2990335" y="1474573"/>
                      </a:lnTo>
                      <a:cubicBezTo>
                        <a:pt x="3003913" y="1483059"/>
                        <a:pt x="3017203" y="1492126"/>
                        <a:pt x="3031524" y="1499286"/>
                      </a:cubicBezTo>
                      <a:cubicBezTo>
                        <a:pt x="3069967" y="1518508"/>
                        <a:pt x="3109536" y="1535626"/>
                        <a:pt x="3146854" y="1556951"/>
                      </a:cubicBezTo>
                      <a:cubicBezTo>
                        <a:pt x="3166075" y="1567935"/>
                        <a:pt x="3184236" y="1581029"/>
                        <a:pt x="3204518" y="1589903"/>
                      </a:cubicBezTo>
                      <a:cubicBezTo>
                        <a:pt x="3228384" y="1600345"/>
                        <a:pt x="3254315" y="1605342"/>
                        <a:pt x="3278659" y="1614616"/>
                      </a:cubicBezTo>
                      <a:cubicBezTo>
                        <a:pt x="3476728" y="1690070"/>
                        <a:pt x="3297962" y="1631115"/>
                        <a:pt x="3435178" y="1672281"/>
                      </a:cubicBezTo>
                      <a:cubicBezTo>
                        <a:pt x="3493030" y="1689637"/>
                        <a:pt x="3419285" y="1669730"/>
                        <a:pt x="3501081" y="1696995"/>
                      </a:cubicBezTo>
                      <a:cubicBezTo>
                        <a:pt x="3511822" y="1700575"/>
                        <a:pt x="3523211" y="1701903"/>
                        <a:pt x="3534032" y="1705232"/>
                      </a:cubicBezTo>
                      <a:cubicBezTo>
                        <a:pt x="3558931" y="1712893"/>
                        <a:pt x="3608173" y="1729946"/>
                        <a:pt x="3608173" y="1729946"/>
                      </a:cubicBezTo>
                      <a:cubicBezTo>
                        <a:pt x="3659981" y="1764486"/>
                        <a:pt x="3604401" y="1731434"/>
                        <a:pt x="3698789" y="1762897"/>
                      </a:cubicBezTo>
                      <a:cubicBezTo>
                        <a:pt x="3758957" y="1782953"/>
                        <a:pt x="3731368" y="1775161"/>
                        <a:pt x="3781167" y="1787611"/>
                      </a:cubicBezTo>
                      <a:cubicBezTo>
                        <a:pt x="4038169" y="1780268"/>
                        <a:pt x="4134673" y="1772361"/>
                        <a:pt x="4399005" y="1787611"/>
                      </a:cubicBezTo>
                      <a:cubicBezTo>
                        <a:pt x="4432355" y="1789535"/>
                        <a:pt x="4464873" y="1798808"/>
                        <a:pt x="4497859" y="1804086"/>
                      </a:cubicBezTo>
                      <a:cubicBezTo>
                        <a:pt x="4605160" y="1821254"/>
                        <a:pt x="4581044" y="1811939"/>
                        <a:pt x="4662616" y="1837038"/>
                      </a:cubicBezTo>
                      <a:cubicBezTo>
                        <a:pt x="4679215" y="1842145"/>
                        <a:pt x="4695688" y="1847672"/>
                        <a:pt x="4712043" y="1853513"/>
                      </a:cubicBezTo>
                      <a:cubicBezTo>
                        <a:pt x="4734138" y="1861404"/>
                        <a:pt x="4755387" y="1871782"/>
                        <a:pt x="4777946" y="1878227"/>
                      </a:cubicBezTo>
                      <a:cubicBezTo>
                        <a:pt x="4794006" y="1882816"/>
                        <a:pt x="4810897" y="1883719"/>
                        <a:pt x="4827373" y="1886465"/>
                      </a:cubicBezTo>
                      <a:cubicBezTo>
                        <a:pt x="4841103" y="1891957"/>
                        <a:pt x="4855514" y="1895982"/>
                        <a:pt x="4868562" y="1902941"/>
                      </a:cubicBezTo>
                      <a:cubicBezTo>
                        <a:pt x="4896817" y="1918011"/>
                        <a:pt x="4920560" y="1942242"/>
                        <a:pt x="4950940" y="1952368"/>
                      </a:cubicBezTo>
                      <a:cubicBezTo>
                        <a:pt x="5068759" y="1991641"/>
                        <a:pt x="5016397" y="1975777"/>
                        <a:pt x="5107459" y="2001795"/>
                      </a:cubicBezTo>
                      <a:cubicBezTo>
                        <a:pt x="5211248" y="2064067"/>
                        <a:pt x="5068118" y="1981564"/>
                        <a:pt x="5280454" y="2075935"/>
                      </a:cubicBezTo>
                      <a:cubicBezTo>
                        <a:pt x="5305167" y="2086919"/>
                        <a:pt x="5330124" y="2097371"/>
                        <a:pt x="5354594" y="2108886"/>
                      </a:cubicBezTo>
                      <a:cubicBezTo>
                        <a:pt x="5376817" y="2119344"/>
                        <a:pt x="5397337" y="2133664"/>
                        <a:pt x="5420497" y="2141838"/>
                      </a:cubicBezTo>
                      <a:cubicBezTo>
                        <a:pt x="5444370" y="2150264"/>
                        <a:pt x="5470350" y="2151170"/>
                        <a:pt x="5494637" y="2158313"/>
                      </a:cubicBezTo>
                      <a:cubicBezTo>
                        <a:pt x="5564024" y="2178721"/>
                        <a:pt x="5559983" y="2186071"/>
                        <a:pt x="5626443" y="2215978"/>
                      </a:cubicBezTo>
                      <a:cubicBezTo>
                        <a:pt x="5658996" y="2230627"/>
                        <a:pt x="5725297" y="2257168"/>
                        <a:pt x="5725297" y="2257168"/>
                      </a:cubicBezTo>
                      <a:cubicBezTo>
                        <a:pt x="5736281" y="2268152"/>
                        <a:pt x="5745821" y="2280799"/>
                        <a:pt x="5758248" y="2290119"/>
                      </a:cubicBezTo>
                      <a:cubicBezTo>
                        <a:pt x="5774537" y="2302336"/>
                        <a:pt x="5796823" y="2308469"/>
                        <a:pt x="5815913" y="2314832"/>
                      </a:cubicBezTo>
                      <a:cubicBezTo>
                        <a:pt x="5824151" y="2323070"/>
                        <a:pt x="5833169" y="2330596"/>
                        <a:pt x="5840627" y="2339546"/>
                      </a:cubicBezTo>
                      <a:cubicBezTo>
                        <a:pt x="5846965" y="2347152"/>
                        <a:pt x="5857102" y="2364259"/>
                        <a:pt x="5857102" y="2364259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자유형 15"/>
                <p:cNvSpPr/>
                <p:nvPr/>
              </p:nvSpPr>
              <p:spPr>
                <a:xfrm>
                  <a:off x="7238128" y="5159343"/>
                  <a:ext cx="2832652" cy="233277"/>
                </a:xfrm>
                <a:custGeom>
                  <a:avLst/>
                  <a:gdLst>
                    <a:gd name="connsiteX0" fmla="*/ 0 w 5601730"/>
                    <a:gd name="connsiteY0" fmla="*/ 0 h 461319"/>
                    <a:gd name="connsiteX1" fmla="*/ 205946 w 5601730"/>
                    <a:gd name="connsiteY1" fmla="*/ 16476 h 461319"/>
                    <a:gd name="connsiteX2" fmla="*/ 271848 w 5601730"/>
                    <a:gd name="connsiteY2" fmla="*/ 32952 h 461319"/>
                    <a:gd name="connsiteX3" fmla="*/ 354227 w 5601730"/>
                    <a:gd name="connsiteY3" fmla="*/ 57665 h 461319"/>
                    <a:gd name="connsiteX4" fmla="*/ 395416 w 5601730"/>
                    <a:gd name="connsiteY4" fmla="*/ 74141 h 461319"/>
                    <a:gd name="connsiteX5" fmla="*/ 420130 w 5601730"/>
                    <a:gd name="connsiteY5" fmla="*/ 82379 h 461319"/>
                    <a:gd name="connsiteX6" fmla="*/ 477794 w 5601730"/>
                    <a:gd name="connsiteY6" fmla="*/ 107092 h 461319"/>
                    <a:gd name="connsiteX7" fmla="*/ 535459 w 5601730"/>
                    <a:gd name="connsiteY7" fmla="*/ 123568 h 461319"/>
                    <a:gd name="connsiteX8" fmla="*/ 593124 w 5601730"/>
                    <a:gd name="connsiteY8" fmla="*/ 148281 h 461319"/>
                    <a:gd name="connsiteX9" fmla="*/ 659027 w 5601730"/>
                    <a:gd name="connsiteY9" fmla="*/ 172995 h 461319"/>
                    <a:gd name="connsiteX10" fmla="*/ 708454 w 5601730"/>
                    <a:gd name="connsiteY10" fmla="*/ 197708 h 461319"/>
                    <a:gd name="connsiteX11" fmla="*/ 790832 w 5601730"/>
                    <a:gd name="connsiteY11" fmla="*/ 222422 h 461319"/>
                    <a:gd name="connsiteX12" fmla="*/ 823784 w 5601730"/>
                    <a:gd name="connsiteY12" fmla="*/ 238897 h 461319"/>
                    <a:gd name="connsiteX13" fmla="*/ 889686 w 5601730"/>
                    <a:gd name="connsiteY13" fmla="*/ 255373 h 461319"/>
                    <a:gd name="connsiteX14" fmla="*/ 939113 w 5601730"/>
                    <a:gd name="connsiteY14" fmla="*/ 280087 h 461319"/>
                    <a:gd name="connsiteX15" fmla="*/ 1013254 w 5601730"/>
                    <a:gd name="connsiteY15" fmla="*/ 296562 h 461319"/>
                    <a:gd name="connsiteX16" fmla="*/ 1169773 w 5601730"/>
                    <a:gd name="connsiteY16" fmla="*/ 337752 h 461319"/>
                    <a:gd name="connsiteX17" fmla="*/ 1351005 w 5601730"/>
                    <a:gd name="connsiteY17" fmla="*/ 354227 h 461319"/>
                    <a:gd name="connsiteX18" fmla="*/ 1738184 w 5601730"/>
                    <a:gd name="connsiteY18" fmla="*/ 345989 h 461319"/>
                    <a:gd name="connsiteX19" fmla="*/ 1795848 w 5601730"/>
                    <a:gd name="connsiteY19" fmla="*/ 329514 h 461319"/>
                    <a:gd name="connsiteX20" fmla="*/ 1828800 w 5601730"/>
                    <a:gd name="connsiteY20" fmla="*/ 321276 h 461319"/>
                    <a:gd name="connsiteX21" fmla="*/ 1911178 w 5601730"/>
                    <a:gd name="connsiteY21" fmla="*/ 304800 h 461319"/>
                    <a:gd name="connsiteX22" fmla="*/ 1960605 w 5601730"/>
                    <a:gd name="connsiteY22" fmla="*/ 288324 h 461319"/>
                    <a:gd name="connsiteX23" fmla="*/ 2018270 w 5601730"/>
                    <a:gd name="connsiteY23" fmla="*/ 271849 h 461319"/>
                    <a:gd name="connsiteX24" fmla="*/ 2075935 w 5601730"/>
                    <a:gd name="connsiteY24" fmla="*/ 247135 h 461319"/>
                    <a:gd name="connsiteX25" fmla="*/ 2207740 w 5601730"/>
                    <a:gd name="connsiteY25" fmla="*/ 214184 h 461319"/>
                    <a:gd name="connsiteX26" fmla="*/ 2232454 w 5601730"/>
                    <a:gd name="connsiteY26" fmla="*/ 205946 h 461319"/>
                    <a:gd name="connsiteX27" fmla="*/ 2364259 w 5601730"/>
                    <a:gd name="connsiteY27" fmla="*/ 189470 h 461319"/>
                    <a:gd name="connsiteX28" fmla="*/ 2454875 w 5601730"/>
                    <a:gd name="connsiteY28" fmla="*/ 172995 h 461319"/>
                    <a:gd name="connsiteX29" fmla="*/ 2603157 w 5601730"/>
                    <a:gd name="connsiteY29" fmla="*/ 156519 h 461319"/>
                    <a:gd name="connsiteX30" fmla="*/ 2842054 w 5601730"/>
                    <a:gd name="connsiteY30" fmla="*/ 164757 h 461319"/>
                    <a:gd name="connsiteX31" fmla="*/ 2916194 w 5601730"/>
                    <a:gd name="connsiteY31" fmla="*/ 189470 h 461319"/>
                    <a:gd name="connsiteX32" fmla="*/ 2973859 w 5601730"/>
                    <a:gd name="connsiteY32" fmla="*/ 205946 h 461319"/>
                    <a:gd name="connsiteX33" fmla="*/ 3023286 w 5601730"/>
                    <a:gd name="connsiteY33" fmla="*/ 222422 h 461319"/>
                    <a:gd name="connsiteX34" fmla="*/ 3097427 w 5601730"/>
                    <a:gd name="connsiteY34" fmla="*/ 238897 h 461319"/>
                    <a:gd name="connsiteX35" fmla="*/ 3196281 w 5601730"/>
                    <a:gd name="connsiteY35" fmla="*/ 271849 h 461319"/>
                    <a:gd name="connsiteX36" fmla="*/ 3295135 w 5601730"/>
                    <a:gd name="connsiteY36" fmla="*/ 304800 h 461319"/>
                    <a:gd name="connsiteX37" fmla="*/ 3319848 w 5601730"/>
                    <a:gd name="connsiteY37" fmla="*/ 313038 h 461319"/>
                    <a:gd name="connsiteX38" fmla="*/ 3377513 w 5601730"/>
                    <a:gd name="connsiteY38" fmla="*/ 329514 h 461319"/>
                    <a:gd name="connsiteX39" fmla="*/ 3459892 w 5601730"/>
                    <a:gd name="connsiteY39" fmla="*/ 362465 h 461319"/>
                    <a:gd name="connsiteX40" fmla="*/ 3517557 w 5601730"/>
                    <a:gd name="connsiteY40" fmla="*/ 378941 h 461319"/>
                    <a:gd name="connsiteX41" fmla="*/ 3566984 w 5601730"/>
                    <a:gd name="connsiteY41" fmla="*/ 395416 h 461319"/>
                    <a:gd name="connsiteX42" fmla="*/ 3616411 w 5601730"/>
                    <a:gd name="connsiteY42" fmla="*/ 403654 h 461319"/>
                    <a:gd name="connsiteX43" fmla="*/ 3731740 w 5601730"/>
                    <a:gd name="connsiteY43" fmla="*/ 436606 h 461319"/>
                    <a:gd name="connsiteX44" fmla="*/ 3789405 w 5601730"/>
                    <a:gd name="connsiteY44" fmla="*/ 444843 h 461319"/>
                    <a:gd name="connsiteX45" fmla="*/ 3921211 w 5601730"/>
                    <a:gd name="connsiteY45" fmla="*/ 453081 h 461319"/>
                    <a:gd name="connsiteX46" fmla="*/ 4020065 w 5601730"/>
                    <a:gd name="connsiteY46" fmla="*/ 461319 h 461319"/>
                    <a:gd name="connsiteX47" fmla="*/ 4275438 w 5601730"/>
                    <a:gd name="connsiteY47" fmla="*/ 453081 h 461319"/>
                    <a:gd name="connsiteX48" fmla="*/ 4324865 w 5601730"/>
                    <a:gd name="connsiteY48" fmla="*/ 444843 h 461319"/>
                    <a:gd name="connsiteX49" fmla="*/ 4357816 w 5601730"/>
                    <a:gd name="connsiteY49" fmla="*/ 428368 h 461319"/>
                    <a:gd name="connsiteX50" fmla="*/ 4399005 w 5601730"/>
                    <a:gd name="connsiteY50" fmla="*/ 420130 h 461319"/>
                    <a:gd name="connsiteX51" fmla="*/ 4464908 w 5601730"/>
                    <a:gd name="connsiteY51" fmla="*/ 403654 h 461319"/>
                    <a:gd name="connsiteX52" fmla="*/ 4506097 w 5601730"/>
                    <a:gd name="connsiteY52" fmla="*/ 395416 h 461319"/>
                    <a:gd name="connsiteX53" fmla="*/ 4539048 w 5601730"/>
                    <a:gd name="connsiteY53" fmla="*/ 387179 h 461319"/>
                    <a:gd name="connsiteX54" fmla="*/ 4588475 w 5601730"/>
                    <a:gd name="connsiteY54" fmla="*/ 378941 h 461319"/>
                    <a:gd name="connsiteX55" fmla="*/ 4637902 w 5601730"/>
                    <a:gd name="connsiteY55" fmla="*/ 362465 h 461319"/>
                    <a:gd name="connsiteX56" fmla="*/ 4687330 w 5601730"/>
                    <a:gd name="connsiteY56" fmla="*/ 354227 h 461319"/>
                    <a:gd name="connsiteX57" fmla="*/ 4769708 w 5601730"/>
                    <a:gd name="connsiteY57" fmla="*/ 329514 h 461319"/>
                    <a:gd name="connsiteX58" fmla="*/ 4885038 w 5601730"/>
                    <a:gd name="connsiteY58" fmla="*/ 313038 h 461319"/>
                    <a:gd name="connsiteX59" fmla="*/ 5156886 w 5601730"/>
                    <a:gd name="connsiteY59" fmla="*/ 321276 h 461319"/>
                    <a:gd name="connsiteX60" fmla="*/ 5206313 w 5601730"/>
                    <a:gd name="connsiteY60" fmla="*/ 345989 h 461319"/>
                    <a:gd name="connsiteX61" fmla="*/ 5255740 w 5601730"/>
                    <a:gd name="connsiteY61" fmla="*/ 370703 h 461319"/>
                    <a:gd name="connsiteX62" fmla="*/ 5280454 w 5601730"/>
                    <a:gd name="connsiteY62" fmla="*/ 387179 h 461319"/>
                    <a:gd name="connsiteX63" fmla="*/ 5346357 w 5601730"/>
                    <a:gd name="connsiteY63" fmla="*/ 403654 h 461319"/>
                    <a:gd name="connsiteX64" fmla="*/ 5420497 w 5601730"/>
                    <a:gd name="connsiteY64" fmla="*/ 428368 h 461319"/>
                    <a:gd name="connsiteX65" fmla="*/ 5445211 w 5601730"/>
                    <a:gd name="connsiteY65" fmla="*/ 436606 h 461319"/>
                    <a:gd name="connsiteX66" fmla="*/ 5511113 w 5601730"/>
                    <a:gd name="connsiteY66" fmla="*/ 453081 h 461319"/>
                    <a:gd name="connsiteX67" fmla="*/ 5601730 w 5601730"/>
                    <a:gd name="connsiteY67" fmla="*/ 453081 h 461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601730" h="461319">
                      <a:moveTo>
                        <a:pt x="0" y="0"/>
                      </a:moveTo>
                      <a:cubicBezTo>
                        <a:pt x="60079" y="3338"/>
                        <a:pt x="141475" y="3582"/>
                        <a:pt x="205946" y="16476"/>
                      </a:cubicBezTo>
                      <a:cubicBezTo>
                        <a:pt x="228150" y="20917"/>
                        <a:pt x="249969" y="27118"/>
                        <a:pt x="271848" y="32952"/>
                      </a:cubicBezTo>
                      <a:cubicBezTo>
                        <a:pt x="287586" y="37149"/>
                        <a:pt x="332387" y="49475"/>
                        <a:pt x="354227" y="57665"/>
                      </a:cubicBezTo>
                      <a:cubicBezTo>
                        <a:pt x="368073" y="62857"/>
                        <a:pt x="381570" y="68949"/>
                        <a:pt x="395416" y="74141"/>
                      </a:cubicBezTo>
                      <a:cubicBezTo>
                        <a:pt x="403547" y="77190"/>
                        <a:pt x="412067" y="79154"/>
                        <a:pt x="420130" y="82379"/>
                      </a:cubicBezTo>
                      <a:cubicBezTo>
                        <a:pt x="439546" y="90146"/>
                        <a:pt x="458100" y="100058"/>
                        <a:pt x="477794" y="107092"/>
                      </a:cubicBezTo>
                      <a:cubicBezTo>
                        <a:pt x="496620" y="113816"/>
                        <a:pt x="516633" y="116844"/>
                        <a:pt x="535459" y="123568"/>
                      </a:cubicBezTo>
                      <a:cubicBezTo>
                        <a:pt x="555153" y="130602"/>
                        <a:pt x="573707" y="140514"/>
                        <a:pt x="593124" y="148281"/>
                      </a:cubicBezTo>
                      <a:cubicBezTo>
                        <a:pt x="614907" y="156994"/>
                        <a:pt x="637462" y="163753"/>
                        <a:pt x="659027" y="172995"/>
                      </a:cubicBezTo>
                      <a:cubicBezTo>
                        <a:pt x="675958" y="180251"/>
                        <a:pt x="691261" y="191096"/>
                        <a:pt x="708454" y="197708"/>
                      </a:cubicBezTo>
                      <a:cubicBezTo>
                        <a:pt x="735212" y="207999"/>
                        <a:pt x="764481" y="211129"/>
                        <a:pt x="790832" y="222422"/>
                      </a:cubicBezTo>
                      <a:cubicBezTo>
                        <a:pt x="802119" y="227259"/>
                        <a:pt x="812134" y="235014"/>
                        <a:pt x="823784" y="238897"/>
                      </a:cubicBezTo>
                      <a:cubicBezTo>
                        <a:pt x="845265" y="246057"/>
                        <a:pt x="868362" y="247757"/>
                        <a:pt x="889686" y="255373"/>
                      </a:cubicBezTo>
                      <a:cubicBezTo>
                        <a:pt x="907033" y="261569"/>
                        <a:pt x="921638" y="274262"/>
                        <a:pt x="939113" y="280087"/>
                      </a:cubicBezTo>
                      <a:cubicBezTo>
                        <a:pt x="963130" y="288093"/>
                        <a:pt x="988771" y="290119"/>
                        <a:pt x="1013254" y="296562"/>
                      </a:cubicBezTo>
                      <a:cubicBezTo>
                        <a:pt x="1068821" y="311185"/>
                        <a:pt x="1112737" y="330393"/>
                        <a:pt x="1169773" y="337752"/>
                      </a:cubicBezTo>
                      <a:cubicBezTo>
                        <a:pt x="1229934" y="345515"/>
                        <a:pt x="1351005" y="354227"/>
                        <a:pt x="1351005" y="354227"/>
                      </a:cubicBezTo>
                      <a:cubicBezTo>
                        <a:pt x="1480065" y="351481"/>
                        <a:pt x="1609294" y="353149"/>
                        <a:pt x="1738184" y="345989"/>
                      </a:cubicBezTo>
                      <a:cubicBezTo>
                        <a:pt x="1758144" y="344880"/>
                        <a:pt x="1776562" y="334774"/>
                        <a:pt x="1795848" y="329514"/>
                      </a:cubicBezTo>
                      <a:cubicBezTo>
                        <a:pt x="1806771" y="326535"/>
                        <a:pt x="1817729" y="323648"/>
                        <a:pt x="1828800" y="321276"/>
                      </a:cubicBezTo>
                      <a:cubicBezTo>
                        <a:pt x="1856182" y="315408"/>
                        <a:pt x="1884612" y="313656"/>
                        <a:pt x="1911178" y="304800"/>
                      </a:cubicBezTo>
                      <a:cubicBezTo>
                        <a:pt x="1927654" y="299308"/>
                        <a:pt x="1944006" y="293431"/>
                        <a:pt x="1960605" y="288324"/>
                      </a:cubicBezTo>
                      <a:cubicBezTo>
                        <a:pt x="1979712" y="282445"/>
                        <a:pt x="1999444" y="278573"/>
                        <a:pt x="2018270" y="271849"/>
                      </a:cubicBezTo>
                      <a:cubicBezTo>
                        <a:pt x="2037964" y="264815"/>
                        <a:pt x="2056241" y="254169"/>
                        <a:pt x="2075935" y="247135"/>
                      </a:cubicBezTo>
                      <a:cubicBezTo>
                        <a:pt x="2122433" y="230529"/>
                        <a:pt x="2159054" y="226356"/>
                        <a:pt x="2207740" y="214184"/>
                      </a:cubicBezTo>
                      <a:cubicBezTo>
                        <a:pt x="2216164" y="212078"/>
                        <a:pt x="2223977" y="207830"/>
                        <a:pt x="2232454" y="205946"/>
                      </a:cubicBezTo>
                      <a:cubicBezTo>
                        <a:pt x="2287803" y="193646"/>
                        <a:pt x="2300450" y="198585"/>
                        <a:pt x="2364259" y="189470"/>
                      </a:cubicBezTo>
                      <a:cubicBezTo>
                        <a:pt x="2394651" y="185128"/>
                        <a:pt x="2424462" y="177190"/>
                        <a:pt x="2454875" y="172995"/>
                      </a:cubicBezTo>
                      <a:cubicBezTo>
                        <a:pt x="2504140" y="166200"/>
                        <a:pt x="2603157" y="156519"/>
                        <a:pt x="2603157" y="156519"/>
                      </a:cubicBezTo>
                      <a:cubicBezTo>
                        <a:pt x="2682789" y="159265"/>
                        <a:pt x="2762812" y="156416"/>
                        <a:pt x="2842054" y="164757"/>
                      </a:cubicBezTo>
                      <a:cubicBezTo>
                        <a:pt x="2867961" y="167484"/>
                        <a:pt x="2891146" y="182313"/>
                        <a:pt x="2916194" y="189470"/>
                      </a:cubicBezTo>
                      <a:cubicBezTo>
                        <a:pt x="2935416" y="194962"/>
                        <a:pt x="2954752" y="200067"/>
                        <a:pt x="2973859" y="205946"/>
                      </a:cubicBezTo>
                      <a:cubicBezTo>
                        <a:pt x="2990458" y="211053"/>
                        <a:pt x="3006505" y="217947"/>
                        <a:pt x="3023286" y="222422"/>
                      </a:cubicBezTo>
                      <a:cubicBezTo>
                        <a:pt x="3047748" y="228945"/>
                        <a:pt x="3073085" y="231942"/>
                        <a:pt x="3097427" y="238897"/>
                      </a:cubicBezTo>
                      <a:cubicBezTo>
                        <a:pt x="3130824" y="248439"/>
                        <a:pt x="3163330" y="260865"/>
                        <a:pt x="3196281" y="271849"/>
                      </a:cubicBezTo>
                      <a:lnTo>
                        <a:pt x="3295135" y="304800"/>
                      </a:lnTo>
                      <a:cubicBezTo>
                        <a:pt x="3303373" y="307546"/>
                        <a:pt x="3311499" y="310652"/>
                        <a:pt x="3319848" y="313038"/>
                      </a:cubicBezTo>
                      <a:cubicBezTo>
                        <a:pt x="3339070" y="318530"/>
                        <a:pt x="3358662" y="322861"/>
                        <a:pt x="3377513" y="329514"/>
                      </a:cubicBezTo>
                      <a:cubicBezTo>
                        <a:pt x="3405402" y="339357"/>
                        <a:pt x="3432003" y="352622"/>
                        <a:pt x="3459892" y="362465"/>
                      </a:cubicBezTo>
                      <a:cubicBezTo>
                        <a:pt x="3478743" y="369118"/>
                        <a:pt x="3498450" y="373062"/>
                        <a:pt x="3517557" y="378941"/>
                      </a:cubicBezTo>
                      <a:cubicBezTo>
                        <a:pt x="3534156" y="384048"/>
                        <a:pt x="3550136" y="391204"/>
                        <a:pt x="3566984" y="395416"/>
                      </a:cubicBezTo>
                      <a:cubicBezTo>
                        <a:pt x="3583188" y="399467"/>
                        <a:pt x="3600207" y="399603"/>
                        <a:pt x="3616411" y="403654"/>
                      </a:cubicBezTo>
                      <a:cubicBezTo>
                        <a:pt x="3655199" y="413351"/>
                        <a:pt x="3692160" y="430952"/>
                        <a:pt x="3731740" y="436606"/>
                      </a:cubicBezTo>
                      <a:cubicBezTo>
                        <a:pt x="3750962" y="439352"/>
                        <a:pt x="3770061" y="443161"/>
                        <a:pt x="3789405" y="444843"/>
                      </a:cubicBezTo>
                      <a:cubicBezTo>
                        <a:pt x="3833261" y="448656"/>
                        <a:pt x="3877302" y="449945"/>
                        <a:pt x="3921211" y="453081"/>
                      </a:cubicBezTo>
                      <a:cubicBezTo>
                        <a:pt x="3954193" y="455437"/>
                        <a:pt x="3987114" y="458573"/>
                        <a:pt x="4020065" y="461319"/>
                      </a:cubicBezTo>
                      <a:cubicBezTo>
                        <a:pt x="4105189" y="458573"/>
                        <a:pt x="4190394" y="457678"/>
                        <a:pt x="4275438" y="453081"/>
                      </a:cubicBezTo>
                      <a:cubicBezTo>
                        <a:pt x="4292117" y="452179"/>
                        <a:pt x="4308866" y="449642"/>
                        <a:pt x="4324865" y="444843"/>
                      </a:cubicBezTo>
                      <a:cubicBezTo>
                        <a:pt x="4336627" y="441314"/>
                        <a:pt x="4346166" y="432251"/>
                        <a:pt x="4357816" y="428368"/>
                      </a:cubicBezTo>
                      <a:cubicBezTo>
                        <a:pt x="4371099" y="423940"/>
                        <a:pt x="4385362" y="423278"/>
                        <a:pt x="4399005" y="420130"/>
                      </a:cubicBezTo>
                      <a:cubicBezTo>
                        <a:pt x="4421069" y="415038"/>
                        <a:pt x="4442704" y="408095"/>
                        <a:pt x="4464908" y="403654"/>
                      </a:cubicBezTo>
                      <a:cubicBezTo>
                        <a:pt x="4478638" y="400908"/>
                        <a:pt x="4492429" y="398453"/>
                        <a:pt x="4506097" y="395416"/>
                      </a:cubicBezTo>
                      <a:cubicBezTo>
                        <a:pt x="4517149" y="392960"/>
                        <a:pt x="4527946" y="389399"/>
                        <a:pt x="4539048" y="387179"/>
                      </a:cubicBezTo>
                      <a:cubicBezTo>
                        <a:pt x="4555427" y="383903"/>
                        <a:pt x="4572271" y="382992"/>
                        <a:pt x="4588475" y="378941"/>
                      </a:cubicBezTo>
                      <a:cubicBezTo>
                        <a:pt x="4605323" y="374729"/>
                        <a:pt x="4621054" y="366677"/>
                        <a:pt x="4637902" y="362465"/>
                      </a:cubicBezTo>
                      <a:cubicBezTo>
                        <a:pt x="4654107" y="358414"/>
                        <a:pt x="4671125" y="358278"/>
                        <a:pt x="4687330" y="354227"/>
                      </a:cubicBezTo>
                      <a:cubicBezTo>
                        <a:pt x="4851646" y="313149"/>
                        <a:pt x="4652013" y="355669"/>
                        <a:pt x="4769708" y="329514"/>
                      </a:cubicBezTo>
                      <a:cubicBezTo>
                        <a:pt x="4822165" y="317856"/>
                        <a:pt x="4820271" y="320234"/>
                        <a:pt x="4885038" y="313038"/>
                      </a:cubicBezTo>
                      <a:cubicBezTo>
                        <a:pt x="4975654" y="315784"/>
                        <a:pt x="5066368" y="316247"/>
                        <a:pt x="5156886" y="321276"/>
                      </a:cubicBezTo>
                      <a:cubicBezTo>
                        <a:pt x="5178269" y="322464"/>
                        <a:pt x="5188881" y="336305"/>
                        <a:pt x="5206313" y="345989"/>
                      </a:cubicBezTo>
                      <a:cubicBezTo>
                        <a:pt x="5222415" y="354935"/>
                        <a:pt x="5239638" y="361757"/>
                        <a:pt x="5255740" y="370703"/>
                      </a:cubicBezTo>
                      <a:cubicBezTo>
                        <a:pt x="5264395" y="375511"/>
                        <a:pt x="5271598" y="382751"/>
                        <a:pt x="5280454" y="387179"/>
                      </a:cubicBezTo>
                      <a:cubicBezTo>
                        <a:pt x="5300447" y="397175"/>
                        <a:pt x="5325684" y="398016"/>
                        <a:pt x="5346357" y="403654"/>
                      </a:cubicBezTo>
                      <a:cubicBezTo>
                        <a:pt x="5346366" y="403656"/>
                        <a:pt x="5408136" y="424247"/>
                        <a:pt x="5420497" y="428368"/>
                      </a:cubicBezTo>
                      <a:cubicBezTo>
                        <a:pt x="5428735" y="431114"/>
                        <a:pt x="5436787" y="434500"/>
                        <a:pt x="5445211" y="436606"/>
                      </a:cubicBezTo>
                      <a:cubicBezTo>
                        <a:pt x="5467178" y="442098"/>
                        <a:pt x="5488470" y="453081"/>
                        <a:pt x="5511113" y="453081"/>
                      </a:cubicBezTo>
                      <a:lnTo>
                        <a:pt x="5601730" y="453081"/>
                      </a:ln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8146243" y="5484265"/>
                  <a:ext cx="1574621" cy="243504"/>
                </a:xfrm>
                <a:custGeom>
                  <a:avLst/>
                  <a:gdLst>
                    <a:gd name="connsiteX0" fmla="*/ 0 w 3113903"/>
                    <a:gd name="connsiteY0" fmla="*/ 469556 h 481544"/>
                    <a:gd name="connsiteX1" fmla="*/ 238898 w 3113903"/>
                    <a:gd name="connsiteY1" fmla="*/ 469556 h 481544"/>
                    <a:gd name="connsiteX2" fmla="*/ 370703 w 3113903"/>
                    <a:gd name="connsiteY2" fmla="*/ 461318 h 481544"/>
                    <a:gd name="connsiteX3" fmla="*/ 518984 w 3113903"/>
                    <a:gd name="connsiteY3" fmla="*/ 453081 h 481544"/>
                    <a:gd name="connsiteX4" fmla="*/ 848498 w 3113903"/>
                    <a:gd name="connsiteY4" fmla="*/ 436605 h 481544"/>
                    <a:gd name="connsiteX5" fmla="*/ 1202725 w 3113903"/>
                    <a:gd name="connsiteY5" fmla="*/ 428367 h 481544"/>
                    <a:gd name="connsiteX6" fmla="*/ 1293341 w 3113903"/>
                    <a:gd name="connsiteY6" fmla="*/ 420129 h 481544"/>
                    <a:gd name="connsiteX7" fmla="*/ 1318054 w 3113903"/>
                    <a:gd name="connsiteY7" fmla="*/ 411891 h 481544"/>
                    <a:gd name="connsiteX8" fmla="*/ 1367482 w 3113903"/>
                    <a:gd name="connsiteY8" fmla="*/ 403654 h 481544"/>
                    <a:gd name="connsiteX9" fmla="*/ 1515763 w 3113903"/>
                    <a:gd name="connsiteY9" fmla="*/ 370702 h 481544"/>
                    <a:gd name="connsiteX10" fmla="*/ 1540476 w 3113903"/>
                    <a:gd name="connsiteY10" fmla="*/ 362464 h 481544"/>
                    <a:gd name="connsiteX11" fmla="*/ 1581665 w 3113903"/>
                    <a:gd name="connsiteY11" fmla="*/ 354227 h 481544"/>
                    <a:gd name="connsiteX12" fmla="*/ 1664044 w 3113903"/>
                    <a:gd name="connsiteY12" fmla="*/ 329513 h 481544"/>
                    <a:gd name="connsiteX13" fmla="*/ 1762898 w 3113903"/>
                    <a:gd name="connsiteY13" fmla="*/ 321275 h 481544"/>
                    <a:gd name="connsiteX14" fmla="*/ 1787611 w 3113903"/>
                    <a:gd name="connsiteY14" fmla="*/ 313037 h 481544"/>
                    <a:gd name="connsiteX15" fmla="*/ 1935892 w 3113903"/>
                    <a:gd name="connsiteY15" fmla="*/ 280086 h 481544"/>
                    <a:gd name="connsiteX16" fmla="*/ 1993557 w 3113903"/>
                    <a:gd name="connsiteY16" fmla="*/ 255372 h 481544"/>
                    <a:gd name="connsiteX17" fmla="*/ 2042984 w 3113903"/>
                    <a:gd name="connsiteY17" fmla="*/ 238897 h 481544"/>
                    <a:gd name="connsiteX18" fmla="*/ 2084173 w 3113903"/>
                    <a:gd name="connsiteY18" fmla="*/ 214183 h 481544"/>
                    <a:gd name="connsiteX19" fmla="*/ 2108887 w 3113903"/>
                    <a:gd name="connsiteY19" fmla="*/ 205945 h 481544"/>
                    <a:gd name="connsiteX20" fmla="*/ 2183027 w 3113903"/>
                    <a:gd name="connsiteY20" fmla="*/ 164756 h 481544"/>
                    <a:gd name="connsiteX21" fmla="*/ 2240692 w 3113903"/>
                    <a:gd name="connsiteY21" fmla="*/ 156518 h 481544"/>
                    <a:gd name="connsiteX22" fmla="*/ 2347784 w 3113903"/>
                    <a:gd name="connsiteY22" fmla="*/ 123567 h 481544"/>
                    <a:gd name="connsiteX23" fmla="*/ 2438400 w 3113903"/>
                    <a:gd name="connsiteY23" fmla="*/ 107091 h 481544"/>
                    <a:gd name="connsiteX24" fmla="*/ 2479590 w 3113903"/>
                    <a:gd name="connsiteY24" fmla="*/ 90616 h 481544"/>
                    <a:gd name="connsiteX25" fmla="*/ 2545492 w 3113903"/>
                    <a:gd name="connsiteY25" fmla="*/ 74140 h 481544"/>
                    <a:gd name="connsiteX26" fmla="*/ 2693773 w 3113903"/>
                    <a:gd name="connsiteY26" fmla="*/ 82378 h 481544"/>
                    <a:gd name="connsiteX27" fmla="*/ 2743200 w 3113903"/>
                    <a:gd name="connsiteY27" fmla="*/ 98854 h 481544"/>
                    <a:gd name="connsiteX28" fmla="*/ 2858530 w 3113903"/>
                    <a:gd name="connsiteY28" fmla="*/ 115329 h 481544"/>
                    <a:gd name="connsiteX29" fmla="*/ 2965622 w 3113903"/>
                    <a:gd name="connsiteY29" fmla="*/ 107091 h 481544"/>
                    <a:gd name="connsiteX30" fmla="*/ 3015049 w 3113903"/>
                    <a:gd name="connsiteY30" fmla="*/ 90616 h 481544"/>
                    <a:gd name="connsiteX31" fmla="*/ 3089190 w 3113903"/>
                    <a:gd name="connsiteY31" fmla="*/ 32951 h 481544"/>
                    <a:gd name="connsiteX32" fmla="*/ 3113903 w 3113903"/>
                    <a:gd name="connsiteY32" fmla="*/ 0 h 48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113903" h="481544">
                      <a:moveTo>
                        <a:pt x="0" y="469556"/>
                      </a:moveTo>
                      <a:cubicBezTo>
                        <a:pt x="104371" y="490430"/>
                        <a:pt x="34257" y="479788"/>
                        <a:pt x="238898" y="469556"/>
                      </a:cubicBezTo>
                      <a:cubicBezTo>
                        <a:pt x="282864" y="467358"/>
                        <a:pt x="326758" y="463903"/>
                        <a:pt x="370703" y="461318"/>
                      </a:cubicBezTo>
                      <a:lnTo>
                        <a:pt x="518984" y="453081"/>
                      </a:lnTo>
                      <a:cubicBezTo>
                        <a:pt x="659246" y="429704"/>
                        <a:pt x="558967" y="444125"/>
                        <a:pt x="848498" y="436605"/>
                      </a:cubicBezTo>
                      <a:lnTo>
                        <a:pt x="1202725" y="428367"/>
                      </a:lnTo>
                      <a:cubicBezTo>
                        <a:pt x="1232930" y="425621"/>
                        <a:pt x="1263316" y="424418"/>
                        <a:pt x="1293341" y="420129"/>
                      </a:cubicBezTo>
                      <a:cubicBezTo>
                        <a:pt x="1301937" y="418901"/>
                        <a:pt x="1309577" y="413775"/>
                        <a:pt x="1318054" y="411891"/>
                      </a:cubicBezTo>
                      <a:cubicBezTo>
                        <a:pt x="1334359" y="408268"/>
                        <a:pt x="1351065" y="406732"/>
                        <a:pt x="1367482" y="403654"/>
                      </a:cubicBezTo>
                      <a:cubicBezTo>
                        <a:pt x="1426024" y="392678"/>
                        <a:pt x="1459922" y="385932"/>
                        <a:pt x="1515763" y="370702"/>
                      </a:cubicBezTo>
                      <a:cubicBezTo>
                        <a:pt x="1524140" y="368417"/>
                        <a:pt x="1532052" y="364570"/>
                        <a:pt x="1540476" y="362464"/>
                      </a:cubicBezTo>
                      <a:cubicBezTo>
                        <a:pt x="1554059" y="359068"/>
                        <a:pt x="1568136" y="357835"/>
                        <a:pt x="1581665" y="354227"/>
                      </a:cubicBezTo>
                      <a:cubicBezTo>
                        <a:pt x="1609366" y="346840"/>
                        <a:pt x="1635838" y="334642"/>
                        <a:pt x="1664044" y="329513"/>
                      </a:cubicBezTo>
                      <a:cubicBezTo>
                        <a:pt x="1696576" y="323598"/>
                        <a:pt x="1729947" y="324021"/>
                        <a:pt x="1762898" y="321275"/>
                      </a:cubicBezTo>
                      <a:cubicBezTo>
                        <a:pt x="1771136" y="318529"/>
                        <a:pt x="1779164" y="315048"/>
                        <a:pt x="1787611" y="313037"/>
                      </a:cubicBezTo>
                      <a:cubicBezTo>
                        <a:pt x="1836867" y="301309"/>
                        <a:pt x="1889353" y="300031"/>
                        <a:pt x="1935892" y="280086"/>
                      </a:cubicBezTo>
                      <a:cubicBezTo>
                        <a:pt x="1955114" y="271848"/>
                        <a:pt x="1974038" y="262879"/>
                        <a:pt x="1993557" y="255372"/>
                      </a:cubicBezTo>
                      <a:cubicBezTo>
                        <a:pt x="2009766" y="249138"/>
                        <a:pt x="2027174" y="246083"/>
                        <a:pt x="2042984" y="238897"/>
                      </a:cubicBezTo>
                      <a:cubicBezTo>
                        <a:pt x="2057560" y="232271"/>
                        <a:pt x="2069852" y="221344"/>
                        <a:pt x="2084173" y="214183"/>
                      </a:cubicBezTo>
                      <a:cubicBezTo>
                        <a:pt x="2091940" y="210300"/>
                        <a:pt x="2101120" y="209828"/>
                        <a:pt x="2108887" y="205945"/>
                      </a:cubicBezTo>
                      <a:cubicBezTo>
                        <a:pt x="2152302" y="184238"/>
                        <a:pt x="2118465" y="184622"/>
                        <a:pt x="2183027" y="164756"/>
                      </a:cubicBezTo>
                      <a:cubicBezTo>
                        <a:pt x="2201585" y="159046"/>
                        <a:pt x="2221470" y="159264"/>
                        <a:pt x="2240692" y="156518"/>
                      </a:cubicBezTo>
                      <a:cubicBezTo>
                        <a:pt x="2270316" y="146644"/>
                        <a:pt x="2318046" y="129940"/>
                        <a:pt x="2347784" y="123567"/>
                      </a:cubicBezTo>
                      <a:cubicBezTo>
                        <a:pt x="2395820" y="113273"/>
                        <a:pt x="2398762" y="120303"/>
                        <a:pt x="2438400" y="107091"/>
                      </a:cubicBezTo>
                      <a:cubicBezTo>
                        <a:pt x="2452429" y="102415"/>
                        <a:pt x="2465456" y="94965"/>
                        <a:pt x="2479590" y="90616"/>
                      </a:cubicBezTo>
                      <a:cubicBezTo>
                        <a:pt x="2501232" y="83957"/>
                        <a:pt x="2545492" y="74140"/>
                        <a:pt x="2545492" y="74140"/>
                      </a:cubicBezTo>
                      <a:cubicBezTo>
                        <a:pt x="2594919" y="76886"/>
                        <a:pt x="2644652" y="76238"/>
                        <a:pt x="2693773" y="82378"/>
                      </a:cubicBezTo>
                      <a:cubicBezTo>
                        <a:pt x="2711006" y="84532"/>
                        <a:pt x="2726170" y="95448"/>
                        <a:pt x="2743200" y="98854"/>
                      </a:cubicBezTo>
                      <a:cubicBezTo>
                        <a:pt x="2808773" y="111967"/>
                        <a:pt x="2770474" y="105545"/>
                        <a:pt x="2858530" y="115329"/>
                      </a:cubicBezTo>
                      <a:cubicBezTo>
                        <a:pt x="2894227" y="112583"/>
                        <a:pt x="2930257" y="112675"/>
                        <a:pt x="2965622" y="107091"/>
                      </a:cubicBezTo>
                      <a:cubicBezTo>
                        <a:pt x="2982776" y="104382"/>
                        <a:pt x="3015049" y="90616"/>
                        <a:pt x="3015049" y="90616"/>
                      </a:cubicBezTo>
                      <a:cubicBezTo>
                        <a:pt x="3070616" y="35049"/>
                        <a:pt x="3042372" y="48557"/>
                        <a:pt x="3089190" y="32951"/>
                      </a:cubicBezTo>
                      <a:cubicBezTo>
                        <a:pt x="3107819" y="5006"/>
                        <a:pt x="3098664" y="15237"/>
                        <a:pt x="3113903" y="0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 17"/>
                <p:cNvSpPr/>
                <p:nvPr/>
              </p:nvSpPr>
              <p:spPr>
                <a:xfrm>
                  <a:off x="9800011" y="3480581"/>
                  <a:ext cx="2074501" cy="1324681"/>
                </a:xfrm>
                <a:custGeom>
                  <a:avLst/>
                  <a:gdLst>
                    <a:gd name="connsiteX0" fmla="*/ 4102443 w 4102443"/>
                    <a:gd name="connsiteY0" fmla="*/ 0 h 2619632"/>
                    <a:gd name="connsiteX1" fmla="*/ 3838832 w 4102443"/>
                    <a:gd name="connsiteY1" fmla="*/ 8237 h 2619632"/>
                    <a:gd name="connsiteX2" fmla="*/ 3805881 w 4102443"/>
                    <a:gd name="connsiteY2" fmla="*/ 16475 h 2619632"/>
                    <a:gd name="connsiteX3" fmla="*/ 3682314 w 4102443"/>
                    <a:gd name="connsiteY3" fmla="*/ 32951 h 2619632"/>
                    <a:gd name="connsiteX4" fmla="*/ 3566984 w 4102443"/>
                    <a:gd name="connsiteY4" fmla="*/ 65902 h 2619632"/>
                    <a:gd name="connsiteX5" fmla="*/ 3459892 w 4102443"/>
                    <a:gd name="connsiteY5" fmla="*/ 98854 h 2619632"/>
                    <a:gd name="connsiteX6" fmla="*/ 3435178 w 4102443"/>
                    <a:gd name="connsiteY6" fmla="*/ 107091 h 2619632"/>
                    <a:gd name="connsiteX7" fmla="*/ 3393989 w 4102443"/>
                    <a:gd name="connsiteY7" fmla="*/ 123567 h 2619632"/>
                    <a:gd name="connsiteX8" fmla="*/ 3286897 w 4102443"/>
                    <a:gd name="connsiteY8" fmla="*/ 164756 h 2619632"/>
                    <a:gd name="connsiteX9" fmla="*/ 3245708 w 4102443"/>
                    <a:gd name="connsiteY9" fmla="*/ 205945 h 2619632"/>
                    <a:gd name="connsiteX10" fmla="*/ 3196281 w 4102443"/>
                    <a:gd name="connsiteY10" fmla="*/ 238897 h 2619632"/>
                    <a:gd name="connsiteX11" fmla="*/ 3155092 w 4102443"/>
                    <a:gd name="connsiteY11" fmla="*/ 288324 h 2619632"/>
                    <a:gd name="connsiteX12" fmla="*/ 3089189 w 4102443"/>
                    <a:gd name="connsiteY12" fmla="*/ 370702 h 2619632"/>
                    <a:gd name="connsiteX13" fmla="*/ 3080951 w 4102443"/>
                    <a:gd name="connsiteY13" fmla="*/ 436605 h 2619632"/>
                    <a:gd name="connsiteX14" fmla="*/ 3072714 w 4102443"/>
                    <a:gd name="connsiteY14" fmla="*/ 477794 h 2619632"/>
                    <a:gd name="connsiteX15" fmla="*/ 3056238 w 4102443"/>
                    <a:gd name="connsiteY15" fmla="*/ 593124 h 2619632"/>
                    <a:gd name="connsiteX16" fmla="*/ 3039762 w 4102443"/>
                    <a:gd name="connsiteY16" fmla="*/ 675502 h 2619632"/>
                    <a:gd name="connsiteX17" fmla="*/ 3015049 w 4102443"/>
                    <a:gd name="connsiteY17" fmla="*/ 724929 h 2619632"/>
                    <a:gd name="connsiteX18" fmla="*/ 2998573 w 4102443"/>
                    <a:gd name="connsiteY18" fmla="*/ 774356 h 2619632"/>
                    <a:gd name="connsiteX19" fmla="*/ 2957384 w 4102443"/>
                    <a:gd name="connsiteY19" fmla="*/ 815545 h 2619632"/>
                    <a:gd name="connsiteX20" fmla="*/ 2916195 w 4102443"/>
                    <a:gd name="connsiteY20" fmla="*/ 873210 h 2619632"/>
                    <a:gd name="connsiteX21" fmla="*/ 2866768 w 4102443"/>
                    <a:gd name="connsiteY21" fmla="*/ 914400 h 2619632"/>
                    <a:gd name="connsiteX22" fmla="*/ 2809103 w 4102443"/>
                    <a:gd name="connsiteY22" fmla="*/ 972064 h 2619632"/>
                    <a:gd name="connsiteX23" fmla="*/ 2685535 w 4102443"/>
                    <a:gd name="connsiteY23" fmla="*/ 1054443 h 2619632"/>
                    <a:gd name="connsiteX24" fmla="*/ 2627870 w 4102443"/>
                    <a:gd name="connsiteY24" fmla="*/ 1103870 h 2619632"/>
                    <a:gd name="connsiteX25" fmla="*/ 2561968 w 4102443"/>
                    <a:gd name="connsiteY25" fmla="*/ 1136821 h 2619632"/>
                    <a:gd name="connsiteX26" fmla="*/ 2347784 w 4102443"/>
                    <a:gd name="connsiteY26" fmla="*/ 1219200 h 2619632"/>
                    <a:gd name="connsiteX27" fmla="*/ 2281881 w 4102443"/>
                    <a:gd name="connsiteY27" fmla="*/ 1243913 h 2619632"/>
                    <a:gd name="connsiteX28" fmla="*/ 2191265 w 4102443"/>
                    <a:gd name="connsiteY28" fmla="*/ 1260389 h 2619632"/>
                    <a:gd name="connsiteX29" fmla="*/ 2108887 w 4102443"/>
                    <a:gd name="connsiteY29" fmla="*/ 1285102 h 2619632"/>
                    <a:gd name="connsiteX30" fmla="*/ 2084173 w 4102443"/>
                    <a:gd name="connsiteY30" fmla="*/ 1293340 h 2619632"/>
                    <a:gd name="connsiteX31" fmla="*/ 1869989 w 4102443"/>
                    <a:gd name="connsiteY31" fmla="*/ 1334529 h 2619632"/>
                    <a:gd name="connsiteX32" fmla="*/ 1828800 w 4102443"/>
                    <a:gd name="connsiteY32" fmla="*/ 1342767 h 2619632"/>
                    <a:gd name="connsiteX33" fmla="*/ 1713470 w 4102443"/>
                    <a:gd name="connsiteY33" fmla="*/ 1375718 h 2619632"/>
                    <a:gd name="connsiteX34" fmla="*/ 1556951 w 4102443"/>
                    <a:gd name="connsiteY34" fmla="*/ 1408670 h 2619632"/>
                    <a:gd name="connsiteX35" fmla="*/ 1400432 w 4102443"/>
                    <a:gd name="connsiteY35" fmla="*/ 1449859 h 2619632"/>
                    <a:gd name="connsiteX36" fmla="*/ 1367481 w 4102443"/>
                    <a:gd name="connsiteY36" fmla="*/ 1458097 h 2619632"/>
                    <a:gd name="connsiteX37" fmla="*/ 1252151 w 4102443"/>
                    <a:gd name="connsiteY37" fmla="*/ 1499286 h 2619632"/>
                    <a:gd name="connsiteX38" fmla="*/ 1054443 w 4102443"/>
                    <a:gd name="connsiteY38" fmla="*/ 1581664 h 2619632"/>
                    <a:gd name="connsiteX39" fmla="*/ 972065 w 4102443"/>
                    <a:gd name="connsiteY39" fmla="*/ 1639329 h 2619632"/>
                    <a:gd name="connsiteX40" fmla="*/ 749643 w 4102443"/>
                    <a:gd name="connsiteY40" fmla="*/ 1812324 h 2619632"/>
                    <a:gd name="connsiteX41" fmla="*/ 691978 w 4102443"/>
                    <a:gd name="connsiteY41" fmla="*/ 1878227 h 2619632"/>
                    <a:gd name="connsiteX42" fmla="*/ 560173 w 4102443"/>
                    <a:gd name="connsiteY42" fmla="*/ 2001794 h 2619632"/>
                    <a:gd name="connsiteX43" fmla="*/ 453081 w 4102443"/>
                    <a:gd name="connsiteY43" fmla="*/ 2141837 h 2619632"/>
                    <a:gd name="connsiteX44" fmla="*/ 387178 w 4102443"/>
                    <a:gd name="connsiteY44" fmla="*/ 2232454 h 2619632"/>
                    <a:gd name="connsiteX45" fmla="*/ 329514 w 4102443"/>
                    <a:gd name="connsiteY45" fmla="*/ 2331308 h 2619632"/>
                    <a:gd name="connsiteX46" fmla="*/ 288324 w 4102443"/>
                    <a:gd name="connsiteY46" fmla="*/ 2388972 h 2619632"/>
                    <a:gd name="connsiteX47" fmla="*/ 238897 w 4102443"/>
                    <a:gd name="connsiteY47" fmla="*/ 2421924 h 2619632"/>
                    <a:gd name="connsiteX48" fmla="*/ 181232 w 4102443"/>
                    <a:gd name="connsiteY48" fmla="*/ 2487827 h 2619632"/>
                    <a:gd name="connsiteX49" fmla="*/ 140043 w 4102443"/>
                    <a:gd name="connsiteY49" fmla="*/ 2512540 h 2619632"/>
                    <a:gd name="connsiteX50" fmla="*/ 107092 w 4102443"/>
                    <a:gd name="connsiteY50" fmla="*/ 2537254 h 2619632"/>
                    <a:gd name="connsiteX51" fmla="*/ 57665 w 4102443"/>
                    <a:gd name="connsiteY51" fmla="*/ 2570205 h 2619632"/>
                    <a:gd name="connsiteX52" fmla="*/ 0 w 4102443"/>
                    <a:gd name="connsiteY52" fmla="*/ 2619632 h 2619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4102443" h="2619632">
                      <a:moveTo>
                        <a:pt x="4102443" y="0"/>
                      </a:moveTo>
                      <a:cubicBezTo>
                        <a:pt x="4014573" y="2746"/>
                        <a:pt x="3926610" y="3361"/>
                        <a:pt x="3838832" y="8237"/>
                      </a:cubicBezTo>
                      <a:cubicBezTo>
                        <a:pt x="3827528" y="8865"/>
                        <a:pt x="3817064" y="14709"/>
                        <a:pt x="3805881" y="16475"/>
                      </a:cubicBezTo>
                      <a:cubicBezTo>
                        <a:pt x="3764836" y="22956"/>
                        <a:pt x="3723503" y="27459"/>
                        <a:pt x="3682314" y="32951"/>
                      </a:cubicBezTo>
                      <a:cubicBezTo>
                        <a:pt x="3615414" y="55251"/>
                        <a:pt x="3710990" y="23900"/>
                        <a:pt x="3566984" y="65902"/>
                      </a:cubicBezTo>
                      <a:cubicBezTo>
                        <a:pt x="3531129" y="76360"/>
                        <a:pt x="3495325" y="87044"/>
                        <a:pt x="3459892" y="98854"/>
                      </a:cubicBezTo>
                      <a:cubicBezTo>
                        <a:pt x="3451654" y="101600"/>
                        <a:pt x="3443309" y="104042"/>
                        <a:pt x="3435178" y="107091"/>
                      </a:cubicBezTo>
                      <a:cubicBezTo>
                        <a:pt x="3421332" y="112283"/>
                        <a:pt x="3407886" y="118513"/>
                        <a:pt x="3393989" y="123567"/>
                      </a:cubicBezTo>
                      <a:cubicBezTo>
                        <a:pt x="3292388" y="160514"/>
                        <a:pt x="3399461" y="116516"/>
                        <a:pt x="3286897" y="164756"/>
                      </a:cubicBezTo>
                      <a:cubicBezTo>
                        <a:pt x="3273167" y="178486"/>
                        <a:pt x="3260736" y="193650"/>
                        <a:pt x="3245708" y="205945"/>
                      </a:cubicBezTo>
                      <a:cubicBezTo>
                        <a:pt x="3230383" y="218484"/>
                        <a:pt x="3210933" y="225577"/>
                        <a:pt x="3196281" y="238897"/>
                      </a:cubicBezTo>
                      <a:cubicBezTo>
                        <a:pt x="3180412" y="253324"/>
                        <a:pt x="3169518" y="272455"/>
                        <a:pt x="3155092" y="288324"/>
                      </a:cubicBezTo>
                      <a:cubicBezTo>
                        <a:pt x="3093314" y="356280"/>
                        <a:pt x="3131535" y="300127"/>
                        <a:pt x="3089189" y="370702"/>
                      </a:cubicBezTo>
                      <a:cubicBezTo>
                        <a:pt x="3086443" y="392670"/>
                        <a:pt x="3084317" y="414724"/>
                        <a:pt x="3080951" y="436605"/>
                      </a:cubicBezTo>
                      <a:cubicBezTo>
                        <a:pt x="3078822" y="450444"/>
                        <a:pt x="3074694" y="463933"/>
                        <a:pt x="3072714" y="477794"/>
                      </a:cubicBezTo>
                      <a:cubicBezTo>
                        <a:pt x="3042129" y="691897"/>
                        <a:pt x="3081065" y="456577"/>
                        <a:pt x="3056238" y="593124"/>
                      </a:cubicBezTo>
                      <a:cubicBezTo>
                        <a:pt x="3053520" y="608072"/>
                        <a:pt x="3047048" y="657287"/>
                        <a:pt x="3039762" y="675502"/>
                      </a:cubicBezTo>
                      <a:cubicBezTo>
                        <a:pt x="3032921" y="692605"/>
                        <a:pt x="3022134" y="707926"/>
                        <a:pt x="3015049" y="724929"/>
                      </a:cubicBezTo>
                      <a:cubicBezTo>
                        <a:pt x="3008369" y="740960"/>
                        <a:pt x="3007897" y="759704"/>
                        <a:pt x="2998573" y="774356"/>
                      </a:cubicBezTo>
                      <a:cubicBezTo>
                        <a:pt x="2988149" y="790737"/>
                        <a:pt x="2969814" y="800629"/>
                        <a:pt x="2957384" y="815545"/>
                      </a:cubicBezTo>
                      <a:cubicBezTo>
                        <a:pt x="2942262" y="833692"/>
                        <a:pt x="2932157" y="855797"/>
                        <a:pt x="2916195" y="873210"/>
                      </a:cubicBezTo>
                      <a:cubicBezTo>
                        <a:pt x="2901703" y="889020"/>
                        <a:pt x="2882527" y="899853"/>
                        <a:pt x="2866768" y="914400"/>
                      </a:cubicBezTo>
                      <a:cubicBezTo>
                        <a:pt x="2846794" y="932838"/>
                        <a:pt x="2829742" y="954373"/>
                        <a:pt x="2809103" y="972064"/>
                      </a:cubicBezTo>
                      <a:cubicBezTo>
                        <a:pt x="2752643" y="1020458"/>
                        <a:pt x="2747030" y="1009347"/>
                        <a:pt x="2685535" y="1054443"/>
                      </a:cubicBezTo>
                      <a:cubicBezTo>
                        <a:pt x="2665120" y="1069414"/>
                        <a:pt x="2648935" y="1089827"/>
                        <a:pt x="2627870" y="1103870"/>
                      </a:cubicBezTo>
                      <a:cubicBezTo>
                        <a:pt x="2607435" y="1117494"/>
                        <a:pt x="2584268" y="1126529"/>
                        <a:pt x="2561968" y="1136821"/>
                      </a:cubicBezTo>
                      <a:cubicBezTo>
                        <a:pt x="2293811" y="1260586"/>
                        <a:pt x="2507683" y="1169232"/>
                        <a:pt x="2347784" y="1219200"/>
                      </a:cubicBezTo>
                      <a:cubicBezTo>
                        <a:pt x="2325391" y="1226198"/>
                        <a:pt x="2304570" y="1237942"/>
                        <a:pt x="2281881" y="1243913"/>
                      </a:cubicBezTo>
                      <a:cubicBezTo>
                        <a:pt x="2252191" y="1251726"/>
                        <a:pt x="2221131" y="1253278"/>
                        <a:pt x="2191265" y="1260389"/>
                      </a:cubicBezTo>
                      <a:cubicBezTo>
                        <a:pt x="2163376" y="1267029"/>
                        <a:pt x="2136288" y="1276671"/>
                        <a:pt x="2108887" y="1285102"/>
                      </a:cubicBezTo>
                      <a:cubicBezTo>
                        <a:pt x="2100587" y="1287656"/>
                        <a:pt x="2092677" y="1291581"/>
                        <a:pt x="2084173" y="1293340"/>
                      </a:cubicBezTo>
                      <a:cubicBezTo>
                        <a:pt x="2012978" y="1308070"/>
                        <a:pt x="1941367" y="1320714"/>
                        <a:pt x="1869989" y="1334529"/>
                      </a:cubicBezTo>
                      <a:cubicBezTo>
                        <a:pt x="1856243" y="1337190"/>
                        <a:pt x="1842263" y="1338921"/>
                        <a:pt x="1828800" y="1342767"/>
                      </a:cubicBezTo>
                      <a:cubicBezTo>
                        <a:pt x="1790357" y="1353751"/>
                        <a:pt x="1752326" y="1366298"/>
                        <a:pt x="1713470" y="1375718"/>
                      </a:cubicBezTo>
                      <a:cubicBezTo>
                        <a:pt x="1661654" y="1388279"/>
                        <a:pt x="1608512" y="1395101"/>
                        <a:pt x="1556951" y="1408670"/>
                      </a:cubicBezTo>
                      <a:lnTo>
                        <a:pt x="1400432" y="1449859"/>
                      </a:lnTo>
                      <a:cubicBezTo>
                        <a:pt x="1389477" y="1452717"/>
                        <a:pt x="1378143" y="1454289"/>
                        <a:pt x="1367481" y="1458097"/>
                      </a:cubicBezTo>
                      <a:lnTo>
                        <a:pt x="1252151" y="1499286"/>
                      </a:lnTo>
                      <a:cubicBezTo>
                        <a:pt x="1183128" y="1524134"/>
                        <a:pt x="1119105" y="1545116"/>
                        <a:pt x="1054443" y="1581664"/>
                      </a:cubicBezTo>
                      <a:cubicBezTo>
                        <a:pt x="1025263" y="1598157"/>
                        <a:pt x="999213" y="1619670"/>
                        <a:pt x="972065" y="1639329"/>
                      </a:cubicBezTo>
                      <a:cubicBezTo>
                        <a:pt x="915704" y="1680142"/>
                        <a:pt x="808621" y="1753346"/>
                        <a:pt x="749643" y="1812324"/>
                      </a:cubicBezTo>
                      <a:cubicBezTo>
                        <a:pt x="729003" y="1832964"/>
                        <a:pt x="711942" y="1856932"/>
                        <a:pt x="691978" y="1878227"/>
                      </a:cubicBezTo>
                      <a:cubicBezTo>
                        <a:pt x="513812" y="2068271"/>
                        <a:pt x="735545" y="1826422"/>
                        <a:pt x="560173" y="2001794"/>
                      </a:cubicBezTo>
                      <a:cubicBezTo>
                        <a:pt x="494411" y="2067556"/>
                        <a:pt x="507037" y="2066298"/>
                        <a:pt x="453081" y="2141837"/>
                      </a:cubicBezTo>
                      <a:cubicBezTo>
                        <a:pt x="422520" y="2184623"/>
                        <a:pt x="413262" y="2184013"/>
                        <a:pt x="387178" y="2232454"/>
                      </a:cubicBezTo>
                      <a:cubicBezTo>
                        <a:pt x="318071" y="2360793"/>
                        <a:pt x="407031" y="2227953"/>
                        <a:pt x="329514" y="2331308"/>
                      </a:cubicBezTo>
                      <a:cubicBezTo>
                        <a:pt x="315341" y="2350205"/>
                        <a:pt x="305027" y="2372269"/>
                        <a:pt x="288324" y="2388972"/>
                      </a:cubicBezTo>
                      <a:cubicBezTo>
                        <a:pt x="274322" y="2402974"/>
                        <a:pt x="238897" y="2421924"/>
                        <a:pt x="238897" y="2421924"/>
                      </a:cubicBezTo>
                      <a:cubicBezTo>
                        <a:pt x="219946" y="2447193"/>
                        <a:pt x="206828" y="2467919"/>
                        <a:pt x="181232" y="2487827"/>
                      </a:cubicBezTo>
                      <a:cubicBezTo>
                        <a:pt x="168593" y="2497657"/>
                        <a:pt x="153365" y="2503658"/>
                        <a:pt x="140043" y="2512540"/>
                      </a:cubicBezTo>
                      <a:cubicBezTo>
                        <a:pt x="128619" y="2520156"/>
                        <a:pt x="118340" y="2529380"/>
                        <a:pt x="107092" y="2537254"/>
                      </a:cubicBezTo>
                      <a:cubicBezTo>
                        <a:pt x="90870" y="2548609"/>
                        <a:pt x="73360" y="2558132"/>
                        <a:pt x="57665" y="2570205"/>
                      </a:cubicBezTo>
                      <a:cubicBezTo>
                        <a:pt x="37599" y="2585641"/>
                        <a:pt x="0" y="2619632"/>
                        <a:pt x="0" y="2619632"/>
                      </a:cubicBezTo>
                    </a:path>
                  </a:pathLst>
                </a:cu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자유형 18"/>
                <p:cNvSpPr/>
                <p:nvPr/>
              </p:nvSpPr>
              <p:spPr>
                <a:xfrm>
                  <a:off x="9325126" y="4505334"/>
                  <a:ext cx="2336938" cy="537938"/>
                </a:xfrm>
                <a:custGeom>
                  <a:avLst/>
                  <a:gdLst>
                    <a:gd name="connsiteX0" fmla="*/ 4621427 w 4621427"/>
                    <a:gd name="connsiteY0" fmla="*/ 0 h 1063804"/>
                    <a:gd name="connsiteX1" fmla="*/ 4489621 w 4621427"/>
                    <a:gd name="connsiteY1" fmla="*/ 16475 h 1063804"/>
                    <a:gd name="connsiteX2" fmla="*/ 3904735 w 4621427"/>
                    <a:gd name="connsiteY2" fmla="*/ 230659 h 1063804"/>
                    <a:gd name="connsiteX3" fmla="*/ 3830594 w 4621427"/>
                    <a:gd name="connsiteY3" fmla="*/ 263610 h 1063804"/>
                    <a:gd name="connsiteX4" fmla="*/ 3756454 w 4621427"/>
                    <a:gd name="connsiteY4" fmla="*/ 288324 h 1063804"/>
                    <a:gd name="connsiteX5" fmla="*/ 3583459 w 4621427"/>
                    <a:gd name="connsiteY5" fmla="*/ 354227 h 1063804"/>
                    <a:gd name="connsiteX6" fmla="*/ 3492843 w 4621427"/>
                    <a:gd name="connsiteY6" fmla="*/ 378940 h 1063804"/>
                    <a:gd name="connsiteX7" fmla="*/ 3402227 w 4621427"/>
                    <a:gd name="connsiteY7" fmla="*/ 420129 h 1063804"/>
                    <a:gd name="connsiteX8" fmla="*/ 3377513 w 4621427"/>
                    <a:gd name="connsiteY8" fmla="*/ 428367 h 1063804"/>
                    <a:gd name="connsiteX9" fmla="*/ 3286897 w 4621427"/>
                    <a:gd name="connsiteY9" fmla="*/ 477794 h 1063804"/>
                    <a:gd name="connsiteX10" fmla="*/ 3262183 w 4621427"/>
                    <a:gd name="connsiteY10" fmla="*/ 486032 h 1063804"/>
                    <a:gd name="connsiteX11" fmla="*/ 3179805 w 4621427"/>
                    <a:gd name="connsiteY11" fmla="*/ 527221 h 1063804"/>
                    <a:gd name="connsiteX12" fmla="*/ 3155091 w 4621427"/>
                    <a:gd name="connsiteY12" fmla="*/ 535459 h 1063804"/>
                    <a:gd name="connsiteX13" fmla="*/ 3064475 w 4621427"/>
                    <a:gd name="connsiteY13" fmla="*/ 576648 h 1063804"/>
                    <a:gd name="connsiteX14" fmla="*/ 3039762 w 4621427"/>
                    <a:gd name="connsiteY14" fmla="*/ 593124 h 1063804"/>
                    <a:gd name="connsiteX15" fmla="*/ 2957383 w 4621427"/>
                    <a:gd name="connsiteY15" fmla="*/ 626075 h 1063804"/>
                    <a:gd name="connsiteX16" fmla="*/ 2932670 w 4621427"/>
                    <a:gd name="connsiteY16" fmla="*/ 642551 h 1063804"/>
                    <a:gd name="connsiteX17" fmla="*/ 2850291 w 4621427"/>
                    <a:gd name="connsiteY17" fmla="*/ 675502 h 1063804"/>
                    <a:gd name="connsiteX18" fmla="*/ 2825578 w 4621427"/>
                    <a:gd name="connsiteY18" fmla="*/ 683740 h 1063804"/>
                    <a:gd name="connsiteX19" fmla="*/ 2751437 w 4621427"/>
                    <a:gd name="connsiteY19" fmla="*/ 716692 h 1063804"/>
                    <a:gd name="connsiteX20" fmla="*/ 2726724 w 4621427"/>
                    <a:gd name="connsiteY20" fmla="*/ 724929 h 1063804"/>
                    <a:gd name="connsiteX21" fmla="*/ 2652583 w 4621427"/>
                    <a:gd name="connsiteY21" fmla="*/ 757881 h 1063804"/>
                    <a:gd name="connsiteX22" fmla="*/ 2553729 w 4621427"/>
                    <a:gd name="connsiteY22" fmla="*/ 790832 h 1063804"/>
                    <a:gd name="connsiteX23" fmla="*/ 2413686 w 4621427"/>
                    <a:gd name="connsiteY23" fmla="*/ 832021 h 1063804"/>
                    <a:gd name="connsiteX24" fmla="*/ 2380735 w 4621427"/>
                    <a:gd name="connsiteY24" fmla="*/ 848497 h 1063804"/>
                    <a:gd name="connsiteX25" fmla="*/ 2117124 w 4621427"/>
                    <a:gd name="connsiteY25" fmla="*/ 914400 h 1063804"/>
                    <a:gd name="connsiteX26" fmla="*/ 1993556 w 4621427"/>
                    <a:gd name="connsiteY26" fmla="*/ 930875 h 1063804"/>
                    <a:gd name="connsiteX27" fmla="*/ 1853513 w 4621427"/>
                    <a:gd name="connsiteY27" fmla="*/ 939113 h 1063804"/>
                    <a:gd name="connsiteX28" fmla="*/ 1729945 w 4621427"/>
                    <a:gd name="connsiteY28" fmla="*/ 947351 h 1063804"/>
                    <a:gd name="connsiteX29" fmla="*/ 1392194 w 4621427"/>
                    <a:gd name="connsiteY29" fmla="*/ 939113 h 1063804"/>
                    <a:gd name="connsiteX30" fmla="*/ 1367481 w 4621427"/>
                    <a:gd name="connsiteY30" fmla="*/ 930875 h 1063804"/>
                    <a:gd name="connsiteX31" fmla="*/ 1252151 w 4621427"/>
                    <a:gd name="connsiteY31" fmla="*/ 914400 h 1063804"/>
                    <a:gd name="connsiteX32" fmla="*/ 1219200 w 4621427"/>
                    <a:gd name="connsiteY32" fmla="*/ 906162 h 1063804"/>
                    <a:gd name="connsiteX33" fmla="*/ 1062681 w 4621427"/>
                    <a:gd name="connsiteY33" fmla="*/ 881448 h 1063804"/>
                    <a:gd name="connsiteX34" fmla="*/ 1021491 w 4621427"/>
                    <a:gd name="connsiteY34" fmla="*/ 864973 h 1063804"/>
                    <a:gd name="connsiteX35" fmla="*/ 972064 w 4621427"/>
                    <a:gd name="connsiteY35" fmla="*/ 856735 h 1063804"/>
                    <a:gd name="connsiteX36" fmla="*/ 930875 w 4621427"/>
                    <a:gd name="connsiteY36" fmla="*/ 848497 h 1063804"/>
                    <a:gd name="connsiteX37" fmla="*/ 461318 w 4621427"/>
                    <a:gd name="connsiteY37" fmla="*/ 864973 h 1063804"/>
                    <a:gd name="connsiteX38" fmla="*/ 428367 w 4621427"/>
                    <a:gd name="connsiteY38" fmla="*/ 881448 h 1063804"/>
                    <a:gd name="connsiteX39" fmla="*/ 354227 w 4621427"/>
                    <a:gd name="connsiteY39" fmla="*/ 914400 h 1063804"/>
                    <a:gd name="connsiteX40" fmla="*/ 296562 w 4621427"/>
                    <a:gd name="connsiteY40" fmla="*/ 947351 h 1063804"/>
                    <a:gd name="connsiteX41" fmla="*/ 247135 w 4621427"/>
                    <a:gd name="connsiteY41" fmla="*/ 963827 h 1063804"/>
                    <a:gd name="connsiteX42" fmla="*/ 156518 w 4621427"/>
                    <a:gd name="connsiteY42" fmla="*/ 988540 h 1063804"/>
                    <a:gd name="connsiteX43" fmla="*/ 115329 w 4621427"/>
                    <a:gd name="connsiteY43" fmla="*/ 1013254 h 1063804"/>
                    <a:gd name="connsiteX44" fmla="*/ 82378 w 4621427"/>
                    <a:gd name="connsiteY44" fmla="*/ 1021492 h 1063804"/>
                    <a:gd name="connsiteX45" fmla="*/ 49427 w 4621427"/>
                    <a:gd name="connsiteY45" fmla="*/ 1037967 h 1063804"/>
                    <a:gd name="connsiteX46" fmla="*/ 0 w 4621427"/>
                    <a:gd name="connsiteY46" fmla="*/ 1062681 h 1063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4621427" h="1063804">
                      <a:moveTo>
                        <a:pt x="4621427" y="0"/>
                      </a:moveTo>
                      <a:cubicBezTo>
                        <a:pt x="4577492" y="5492"/>
                        <a:pt x="4531769" y="2910"/>
                        <a:pt x="4489621" y="16475"/>
                      </a:cubicBezTo>
                      <a:cubicBezTo>
                        <a:pt x="4291981" y="80083"/>
                        <a:pt x="4094464" y="146336"/>
                        <a:pt x="3904735" y="230659"/>
                      </a:cubicBezTo>
                      <a:cubicBezTo>
                        <a:pt x="3880021" y="241643"/>
                        <a:pt x="3855800" y="253808"/>
                        <a:pt x="3830594" y="263610"/>
                      </a:cubicBezTo>
                      <a:cubicBezTo>
                        <a:pt x="3806315" y="273052"/>
                        <a:pt x="3780912" y="279356"/>
                        <a:pt x="3756454" y="288324"/>
                      </a:cubicBezTo>
                      <a:cubicBezTo>
                        <a:pt x="3698518" y="309567"/>
                        <a:pt x="3642992" y="337991"/>
                        <a:pt x="3583459" y="354227"/>
                      </a:cubicBezTo>
                      <a:cubicBezTo>
                        <a:pt x="3553254" y="362465"/>
                        <a:pt x="3522267" y="368241"/>
                        <a:pt x="3492843" y="378940"/>
                      </a:cubicBezTo>
                      <a:cubicBezTo>
                        <a:pt x="3461661" y="390279"/>
                        <a:pt x="3432724" y="407059"/>
                        <a:pt x="3402227" y="420129"/>
                      </a:cubicBezTo>
                      <a:cubicBezTo>
                        <a:pt x="3394245" y="423550"/>
                        <a:pt x="3385280" y="424484"/>
                        <a:pt x="3377513" y="428367"/>
                      </a:cubicBezTo>
                      <a:cubicBezTo>
                        <a:pt x="3346739" y="443754"/>
                        <a:pt x="3317671" y="462407"/>
                        <a:pt x="3286897" y="477794"/>
                      </a:cubicBezTo>
                      <a:cubicBezTo>
                        <a:pt x="3279130" y="481677"/>
                        <a:pt x="3270067" y="482393"/>
                        <a:pt x="3262183" y="486032"/>
                      </a:cubicBezTo>
                      <a:cubicBezTo>
                        <a:pt x="3234308" y="498897"/>
                        <a:pt x="3207680" y="514356"/>
                        <a:pt x="3179805" y="527221"/>
                      </a:cubicBezTo>
                      <a:cubicBezTo>
                        <a:pt x="3171921" y="530860"/>
                        <a:pt x="3163073" y="532038"/>
                        <a:pt x="3155091" y="535459"/>
                      </a:cubicBezTo>
                      <a:cubicBezTo>
                        <a:pt x="3124594" y="548529"/>
                        <a:pt x="3094151" y="561810"/>
                        <a:pt x="3064475" y="576648"/>
                      </a:cubicBezTo>
                      <a:cubicBezTo>
                        <a:pt x="3055620" y="581076"/>
                        <a:pt x="3048751" y="588975"/>
                        <a:pt x="3039762" y="593124"/>
                      </a:cubicBezTo>
                      <a:cubicBezTo>
                        <a:pt x="3012909" y="605518"/>
                        <a:pt x="2984236" y="613681"/>
                        <a:pt x="2957383" y="626075"/>
                      </a:cubicBezTo>
                      <a:cubicBezTo>
                        <a:pt x="2948394" y="630224"/>
                        <a:pt x="2941659" y="638402"/>
                        <a:pt x="2932670" y="642551"/>
                      </a:cubicBezTo>
                      <a:cubicBezTo>
                        <a:pt x="2905817" y="654945"/>
                        <a:pt x="2877895" y="664885"/>
                        <a:pt x="2850291" y="675502"/>
                      </a:cubicBezTo>
                      <a:cubicBezTo>
                        <a:pt x="2842186" y="678619"/>
                        <a:pt x="2833593" y="680400"/>
                        <a:pt x="2825578" y="683740"/>
                      </a:cubicBezTo>
                      <a:cubicBezTo>
                        <a:pt x="2800614" y="694142"/>
                        <a:pt x="2776401" y="706290"/>
                        <a:pt x="2751437" y="716692"/>
                      </a:cubicBezTo>
                      <a:cubicBezTo>
                        <a:pt x="2743422" y="720032"/>
                        <a:pt x="2734739" y="721589"/>
                        <a:pt x="2726724" y="724929"/>
                      </a:cubicBezTo>
                      <a:cubicBezTo>
                        <a:pt x="2701760" y="735331"/>
                        <a:pt x="2677856" y="748253"/>
                        <a:pt x="2652583" y="757881"/>
                      </a:cubicBezTo>
                      <a:cubicBezTo>
                        <a:pt x="2620125" y="770246"/>
                        <a:pt x="2553729" y="790832"/>
                        <a:pt x="2553729" y="790832"/>
                      </a:cubicBezTo>
                      <a:cubicBezTo>
                        <a:pt x="2491164" y="832544"/>
                        <a:pt x="2559106" y="791627"/>
                        <a:pt x="2413686" y="832021"/>
                      </a:cubicBezTo>
                      <a:cubicBezTo>
                        <a:pt x="2401854" y="835308"/>
                        <a:pt x="2392385" y="844614"/>
                        <a:pt x="2380735" y="848497"/>
                      </a:cubicBezTo>
                      <a:cubicBezTo>
                        <a:pt x="2334016" y="864070"/>
                        <a:pt x="2129190" y="912791"/>
                        <a:pt x="2117124" y="914400"/>
                      </a:cubicBezTo>
                      <a:cubicBezTo>
                        <a:pt x="2075935" y="919892"/>
                        <a:pt x="2034928" y="926996"/>
                        <a:pt x="1993556" y="930875"/>
                      </a:cubicBezTo>
                      <a:cubicBezTo>
                        <a:pt x="1946998" y="935240"/>
                        <a:pt x="1900184" y="936196"/>
                        <a:pt x="1853513" y="939113"/>
                      </a:cubicBezTo>
                      <a:lnTo>
                        <a:pt x="1729945" y="947351"/>
                      </a:lnTo>
                      <a:cubicBezTo>
                        <a:pt x="1617361" y="944605"/>
                        <a:pt x="1504695" y="944227"/>
                        <a:pt x="1392194" y="939113"/>
                      </a:cubicBezTo>
                      <a:cubicBezTo>
                        <a:pt x="1383520" y="938719"/>
                        <a:pt x="1376024" y="932428"/>
                        <a:pt x="1367481" y="930875"/>
                      </a:cubicBezTo>
                      <a:cubicBezTo>
                        <a:pt x="1200422" y="900500"/>
                        <a:pt x="1387230" y="941415"/>
                        <a:pt x="1252151" y="914400"/>
                      </a:cubicBezTo>
                      <a:cubicBezTo>
                        <a:pt x="1241049" y="912180"/>
                        <a:pt x="1230328" y="908248"/>
                        <a:pt x="1219200" y="906162"/>
                      </a:cubicBezTo>
                      <a:cubicBezTo>
                        <a:pt x="1156268" y="894362"/>
                        <a:pt x="1121404" y="889837"/>
                        <a:pt x="1062681" y="881448"/>
                      </a:cubicBezTo>
                      <a:cubicBezTo>
                        <a:pt x="1048951" y="875956"/>
                        <a:pt x="1035758" y="868864"/>
                        <a:pt x="1021491" y="864973"/>
                      </a:cubicBezTo>
                      <a:cubicBezTo>
                        <a:pt x="1005377" y="860578"/>
                        <a:pt x="988498" y="859723"/>
                        <a:pt x="972064" y="856735"/>
                      </a:cubicBezTo>
                      <a:cubicBezTo>
                        <a:pt x="958288" y="854230"/>
                        <a:pt x="944605" y="851243"/>
                        <a:pt x="930875" y="848497"/>
                      </a:cubicBezTo>
                      <a:cubicBezTo>
                        <a:pt x="774356" y="853989"/>
                        <a:pt x="617598" y="854725"/>
                        <a:pt x="461318" y="864973"/>
                      </a:cubicBezTo>
                      <a:cubicBezTo>
                        <a:pt x="449064" y="865777"/>
                        <a:pt x="439589" y="876461"/>
                        <a:pt x="428367" y="881448"/>
                      </a:cubicBezTo>
                      <a:cubicBezTo>
                        <a:pt x="377656" y="903986"/>
                        <a:pt x="398843" y="890064"/>
                        <a:pt x="354227" y="914400"/>
                      </a:cubicBezTo>
                      <a:cubicBezTo>
                        <a:pt x="334792" y="925001"/>
                        <a:pt x="316663" y="938074"/>
                        <a:pt x="296562" y="947351"/>
                      </a:cubicBezTo>
                      <a:cubicBezTo>
                        <a:pt x="280794" y="954629"/>
                        <a:pt x="263456" y="957892"/>
                        <a:pt x="247135" y="963827"/>
                      </a:cubicBezTo>
                      <a:cubicBezTo>
                        <a:pt x="179974" y="988249"/>
                        <a:pt x="232350" y="975901"/>
                        <a:pt x="156518" y="988540"/>
                      </a:cubicBezTo>
                      <a:cubicBezTo>
                        <a:pt x="142788" y="996778"/>
                        <a:pt x="129960" y="1006751"/>
                        <a:pt x="115329" y="1013254"/>
                      </a:cubicBezTo>
                      <a:cubicBezTo>
                        <a:pt x="104983" y="1017852"/>
                        <a:pt x="92979" y="1017517"/>
                        <a:pt x="82378" y="1021492"/>
                      </a:cubicBezTo>
                      <a:cubicBezTo>
                        <a:pt x="70880" y="1025804"/>
                        <a:pt x="60411" y="1032475"/>
                        <a:pt x="49427" y="1037967"/>
                      </a:cubicBezTo>
                      <a:cubicBezTo>
                        <a:pt x="26858" y="1071820"/>
                        <a:pt x="42852" y="1062681"/>
                        <a:pt x="0" y="1062681"/>
                      </a:cubicBezTo>
                    </a:path>
                  </a:pathLst>
                </a:cu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자유형 19"/>
                <p:cNvSpPr/>
                <p:nvPr/>
              </p:nvSpPr>
              <p:spPr>
                <a:xfrm>
                  <a:off x="9725741" y="5318311"/>
                  <a:ext cx="2274843" cy="249940"/>
                </a:xfrm>
                <a:custGeom>
                  <a:avLst/>
                  <a:gdLst>
                    <a:gd name="connsiteX0" fmla="*/ 3155092 w 3155092"/>
                    <a:gd name="connsiteY0" fmla="*/ 0 h 494271"/>
                    <a:gd name="connsiteX1" fmla="*/ 3023287 w 3155092"/>
                    <a:gd name="connsiteY1" fmla="*/ 16476 h 494271"/>
                    <a:gd name="connsiteX2" fmla="*/ 2825579 w 3155092"/>
                    <a:gd name="connsiteY2" fmla="*/ 57665 h 494271"/>
                    <a:gd name="connsiteX3" fmla="*/ 2652584 w 3155092"/>
                    <a:gd name="connsiteY3" fmla="*/ 74141 h 494271"/>
                    <a:gd name="connsiteX4" fmla="*/ 2570206 w 3155092"/>
                    <a:gd name="connsiteY4" fmla="*/ 90617 h 494271"/>
                    <a:gd name="connsiteX5" fmla="*/ 2545492 w 3155092"/>
                    <a:gd name="connsiteY5" fmla="*/ 98854 h 494271"/>
                    <a:gd name="connsiteX6" fmla="*/ 2487827 w 3155092"/>
                    <a:gd name="connsiteY6" fmla="*/ 115330 h 494271"/>
                    <a:gd name="connsiteX7" fmla="*/ 2347784 w 3155092"/>
                    <a:gd name="connsiteY7" fmla="*/ 156519 h 494271"/>
                    <a:gd name="connsiteX8" fmla="*/ 2265406 w 3155092"/>
                    <a:gd name="connsiteY8" fmla="*/ 189471 h 494271"/>
                    <a:gd name="connsiteX9" fmla="*/ 2207741 w 3155092"/>
                    <a:gd name="connsiteY9" fmla="*/ 197708 h 494271"/>
                    <a:gd name="connsiteX10" fmla="*/ 2141838 w 3155092"/>
                    <a:gd name="connsiteY10" fmla="*/ 214184 h 494271"/>
                    <a:gd name="connsiteX11" fmla="*/ 2051222 w 3155092"/>
                    <a:gd name="connsiteY11" fmla="*/ 230660 h 494271"/>
                    <a:gd name="connsiteX12" fmla="*/ 1968843 w 3155092"/>
                    <a:gd name="connsiteY12" fmla="*/ 255373 h 494271"/>
                    <a:gd name="connsiteX13" fmla="*/ 1894703 w 3155092"/>
                    <a:gd name="connsiteY13" fmla="*/ 271849 h 494271"/>
                    <a:gd name="connsiteX14" fmla="*/ 1869989 w 3155092"/>
                    <a:gd name="connsiteY14" fmla="*/ 280087 h 494271"/>
                    <a:gd name="connsiteX15" fmla="*/ 1812325 w 3155092"/>
                    <a:gd name="connsiteY15" fmla="*/ 288325 h 494271"/>
                    <a:gd name="connsiteX16" fmla="*/ 1738184 w 3155092"/>
                    <a:gd name="connsiteY16" fmla="*/ 313038 h 494271"/>
                    <a:gd name="connsiteX17" fmla="*/ 1524000 w 3155092"/>
                    <a:gd name="connsiteY17" fmla="*/ 362465 h 494271"/>
                    <a:gd name="connsiteX18" fmla="*/ 1458098 w 3155092"/>
                    <a:gd name="connsiteY18" fmla="*/ 378941 h 494271"/>
                    <a:gd name="connsiteX19" fmla="*/ 1334530 w 3155092"/>
                    <a:gd name="connsiteY19" fmla="*/ 395417 h 494271"/>
                    <a:gd name="connsiteX20" fmla="*/ 1227438 w 3155092"/>
                    <a:gd name="connsiteY20" fmla="*/ 420130 h 494271"/>
                    <a:gd name="connsiteX21" fmla="*/ 1169773 w 3155092"/>
                    <a:gd name="connsiteY21" fmla="*/ 436606 h 494271"/>
                    <a:gd name="connsiteX22" fmla="*/ 1112108 w 3155092"/>
                    <a:gd name="connsiteY22" fmla="*/ 444844 h 494271"/>
                    <a:gd name="connsiteX23" fmla="*/ 1037968 w 3155092"/>
                    <a:gd name="connsiteY23" fmla="*/ 461319 h 494271"/>
                    <a:gd name="connsiteX24" fmla="*/ 980303 w 3155092"/>
                    <a:gd name="connsiteY24" fmla="*/ 469557 h 494271"/>
                    <a:gd name="connsiteX25" fmla="*/ 840260 w 3155092"/>
                    <a:gd name="connsiteY25" fmla="*/ 494271 h 494271"/>
                    <a:gd name="connsiteX26" fmla="*/ 667265 w 3155092"/>
                    <a:gd name="connsiteY26" fmla="*/ 477795 h 494271"/>
                    <a:gd name="connsiteX27" fmla="*/ 626076 w 3155092"/>
                    <a:gd name="connsiteY27" fmla="*/ 461319 h 494271"/>
                    <a:gd name="connsiteX28" fmla="*/ 560173 w 3155092"/>
                    <a:gd name="connsiteY28" fmla="*/ 428368 h 494271"/>
                    <a:gd name="connsiteX29" fmla="*/ 543698 w 3155092"/>
                    <a:gd name="connsiteY29" fmla="*/ 403654 h 494271"/>
                    <a:gd name="connsiteX30" fmla="*/ 494271 w 3155092"/>
                    <a:gd name="connsiteY30" fmla="*/ 378941 h 494271"/>
                    <a:gd name="connsiteX31" fmla="*/ 469557 w 3155092"/>
                    <a:gd name="connsiteY31" fmla="*/ 354227 h 494271"/>
                    <a:gd name="connsiteX32" fmla="*/ 420130 w 3155092"/>
                    <a:gd name="connsiteY32" fmla="*/ 321276 h 494271"/>
                    <a:gd name="connsiteX33" fmla="*/ 247135 w 3155092"/>
                    <a:gd name="connsiteY33" fmla="*/ 329514 h 494271"/>
                    <a:gd name="connsiteX34" fmla="*/ 197708 w 3155092"/>
                    <a:gd name="connsiteY34" fmla="*/ 345990 h 494271"/>
                    <a:gd name="connsiteX35" fmla="*/ 172995 w 3155092"/>
                    <a:gd name="connsiteY35" fmla="*/ 354227 h 494271"/>
                    <a:gd name="connsiteX36" fmla="*/ 123568 w 3155092"/>
                    <a:gd name="connsiteY36" fmla="*/ 387179 h 494271"/>
                    <a:gd name="connsiteX37" fmla="*/ 98854 w 3155092"/>
                    <a:gd name="connsiteY37" fmla="*/ 403654 h 494271"/>
                    <a:gd name="connsiteX38" fmla="*/ 65903 w 3155092"/>
                    <a:gd name="connsiteY38" fmla="*/ 420130 h 494271"/>
                    <a:gd name="connsiteX39" fmla="*/ 24714 w 3155092"/>
                    <a:gd name="connsiteY39" fmla="*/ 453081 h 494271"/>
                    <a:gd name="connsiteX40" fmla="*/ 0 w 3155092"/>
                    <a:gd name="connsiteY40" fmla="*/ 469557 h 49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55092" h="494271">
                      <a:moveTo>
                        <a:pt x="3155092" y="0"/>
                      </a:moveTo>
                      <a:cubicBezTo>
                        <a:pt x="3111157" y="5492"/>
                        <a:pt x="3066901" y="8843"/>
                        <a:pt x="3023287" y="16476"/>
                      </a:cubicBezTo>
                      <a:cubicBezTo>
                        <a:pt x="2956977" y="28080"/>
                        <a:pt x="2892097" y="47318"/>
                        <a:pt x="2825579" y="57665"/>
                      </a:cubicBezTo>
                      <a:cubicBezTo>
                        <a:pt x="2768341" y="66569"/>
                        <a:pt x="2652584" y="74141"/>
                        <a:pt x="2652584" y="74141"/>
                      </a:cubicBezTo>
                      <a:cubicBezTo>
                        <a:pt x="2596756" y="92751"/>
                        <a:pt x="2664854" y="71688"/>
                        <a:pt x="2570206" y="90617"/>
                      </a:cubicBezTo>
                      <a:cubicBezTo>
                        <a:pt x="2561691" y="92320"/>
                        <a:pt x="2553809" y="96359"/>
                        <a:pt x="2545492" y="98854"/>
                      </a:cubicBezTo>
                      <a:cubicBezTo>
                        <a:pt x="2526344" y="104598"/>
                        <a:pt x="2506890" y="109310"/>
                        <a:pt x="2487827" y="115330"/>
                      </a:cubicBezTo>
                      <a:cubicBezTo>
                        <a:pt x="2358702" y="156106"/>
                        <a:pt x="2429880" y="140099"/>
                        <a:pt x="2347784" y="156519"/>
                      </a:cubicBezTo>
                      <a:cubicBezTo>
                        <a:pt x="2344734" y="157826"/>
                        <a:pt x="2283967" y="185759"/>
                        <a:pt x="2265406" y="189471"/>
                      </a:cubicBezTo>
                      <a:cubicBezTo>
                        <a:pt x="2246366" y="193279"/>
                        <a:pt x="2226781" y="193900"/>
                        <a:pt x="2207741" y="197708"/>
                      </a:cubicBezTo>
                      <a:cubicBezTo>
                        <a:pt x="2185537" y="202149"/>
                        <a:pt x="2163996" y="209519"/>
                        <a:pt x="2141838" y="214184"/>
                      </a:cubicBezTo>
                      <a:cubicBezTo>
                        <a:pt x="2111796" y="220509"/>
                        <a:pt x="2081326" y="224639"/>
                        <a:pt x="2051222" y="230660"/>
                      </a:cubicBezTo>
                      <a:cubicBezTo>
                        <a:pt x="1999559" y="240993"/>
                        <a:pt x="2031870" y="238566"/>
                        <a:pt x="1968843" y="255373"/>
                      </a:cubicBezTo>
                      <a:cubicBezTo>
                        <a:pt x="1944382" y="261896"/>
                        <a:pt x="1919263" y="265709"/>
                        <a:pt x="1894703" y="271849"/>
                      </a:cubicBezTo>
                      <a:cubicBezTo>
                        <a:pt x="1886279" y="273955"/>
                        <a:pt x="1878504" y="278384"/>
                        <a:pt x="1869989" y="280087"/>
                      </a:cubicBezTo>
                      <a:cubicBezTo>
                        <a:pt x="1850950" y="283895"/>
                        <a:pt x="1831546" y="285579"/>
                        <a:pt x="1812325" y="288325"/>
                      </a:cubicBezTo>
                      <a:cubicBezTo>
                        <a:pt x="1787611" y="296563"/>
                        <a:pt x="1763176" y="305688"/>
                        <a:pt x="1738184" y="313038"/>
                      </a:cubicBezTo>
                      <a:cubicBezTo>
                        <a:pt x="1690188" y="327154"/>
                        <a:pt x="1544507" y="357338"/>
                        <a:pt x="1524000" y="362465"/>
                      </a:cubicBezTo>
                      <a:cubicBezTo>
                        <a:pt x="1502033" y="367957"/>
                        <a:pt x="1480302" y="374500"/>
                        <a:pt x="1458098" y="378941"/>
                      </a:cubicBezTo>
                      <a:cubicBezTo>
                        <a:pt x="1439150" y="382731"/>
                        <a:pt x="1350567" y="393412"/>
                        <a:pt x="1334530" y="395417"/>
                      </a:cubicBezTo>
                      <a:cubicBezTo>
                        <a:pt x="1226504" y="431424"/>
                        <a:pt x="1347217" y="394463"/>
                        <a:pt x="1227438" y="420130"/>
                      </a:cubicBezTo>
                      <a:cubicBezTo>
                        <a:pt x="1207891" y="424319"/>
                        <a:pt x="1189320" y="432417"/>
                        <a:pt x="1169773" y="436606"/>
                      </a:cubicBezTo>
                      <a:cubicBezTo>
                        <a:pt x="1150787" y="440674"/>
                        <a:pt x="1131192" y="441266"/>
                        <a:pt x="1112108" y="444844"/>
                      </a:cubicBezTo>
                      <a:cubicBezTo>
                        <a:pt x="1087225" y="449509"/>
                        <a:pt x="1062851" y="456654"/>
                        <a:pt x="1037968" y="461319"/>
                      </a:cubicBezTo>
                      <a:cubicBezTo>
                        <a:pt x="1018884" y="464897"/>
                        <a:pt x="999482" y="466529"/>
                        <a:pt x="980303" y="469557"/>
                      </a:cubicBezTo>
                      <a:cubicBezTo>
                        <a:pt x="891110" y="483640"/>
                        <a:pt x="904368" y="481449"/>
                        <a:pt x="840260" y="494271"/>
                      </a:cubicBezTo>
                      <a:cubicBezTo>
                        <a:pt x="736613" y="488513"/>
                        <a:pt x="729592" y="501168"/>
                        <a:pt x="667265" y="477795"/>
                      </a:cubicBezTo>
                      <a:cubicBezTo>
                        <a:pt x="653419" y="472603"/>
                        <a:pt x="639502" y="467516"/>
                        <a:pt x="626076" y="461319"/>
                      </a:cubicBezTo>
                      <a:cubicBezTo>
                        <a:pt x="603776" y="451027"/>
                        <a:pt x="560173" y="428368"/>
                        <a:pt x="560173" y="428368"/>
                      </a:cubicBezTo>
                      <a:cubicBezTo>
                        <a:pt x="554681" y="420130"/>
                        <a:pt x="550699" y="410655"/>
                        <a:pt x="543698" y="403654"/>
                      </a:cubicBezTo>
                      <a:cubicBezTo>
                        <a:pt x="527731" y="387687"/>
                        <a:pt x="514369" y="385640"/>
                        <a:pt x="494271" y="378941"/>
                      </a:cubicBezTo>
                      <a:cubicBezTo>
                        <a:pt x="486033" y="370703"/>
                        <a:pt x="478753" y="361380"/>
                        <a:pt x="469557" y="354227"/>
                      </a:cubicBezTo>
                      <a:cubicBezTo>
                        <a:pt x="453927" y="342070"/>
                        <a:pt x="420130" y="321276"/>
                        <a:pt x="420130" y="321276"/>
                      </a:cubicBezTo>
                      <a:cubicBezTo>
                        <a:pt x="362465" y="324022"/>
                        <a:pt x="304512" y="323139"/>
                        <a:pt x="247135" y="329514"/>
                      </a:cubicBezTo>
                      <a:cubicBezTo>
                        <a:pt x="229874" y="331432"/>
                        <a:pt x="214184" y="340498"/>
                        <a:pt x="197708" y="345990"/>
                      </a:cubicBezTo>
                      <a:lnTo>
                        <a:pt x="172995" y="354227"/>
                      </a:lnTo>
                      <a:lnTo>
                        <a:pt x="123568" y="387179"/>
                      </a:lnTo>
                      <a:cubicBezTo>
                        <a:pt x="115330" y="392671"/>
                        <a:pt x="107709" y="399226"/>
                        <a:pt x="98854" y="403654"/>
                      </a:cubicBezTo>
                      <a:lnTo>
                        <a:pt x="65903" y="420130"/>
                      </a:lnTo>
                      <a:cubicBezTo>
                        <a:pt x="38128" y="461792"/>
                        <a:pt x="64505" y="433186"/>
                        <a:pt x="24714" y="453081"/>
                      </a:cubicBezTo>
                      <a:cubicBezTo>
                        <a:pt x="15858" y="457509"/>
                        <a:pt x="0" y="469557"/>
                        <a:pt x="0" y="469557"/>
                      </a:cubicBezTo>
                    </a:path>
                  </a:pathLst>
                </a:cu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순서도: 판단 20"/>
                <p:cNvSpPr/>
                <p:nvPr/>
              </p:nvSpPr>
              <p:spPr>
                <a:xfrm rot="19616060">
                  <a:off x="8312760" y="3932905"/>
                  <a:ext cx="602825" cy="293280"/>
                </a:xfrm>
                <a:prstGeom prst="flowChartDecision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자유형 21"/>
                <p:cNvSpPr/>
                <p:nvPr/>
              </p:nvSpPr>
              <p:spPr>
                <a:xfrm rot="20587596">
                  <a:off x="9761982" y="5615607"/>
                  <a:ext cx="340488" cy="749479"/>
                </a:xfrm>
                <a:custGeom>
                  <a:avLst/>
                  <a:gdLst>
                    <a:gd name="connsiteX0" fmla="*/ 2051221 w 2051221"/>
                    <a:gd name="connsiteY0" fmla="*/ 799070 h 1713470"/>
                    <a:gd name="connsiteX1" fmla="*/ 1499286 w 2051221"/>
                    <a:gd name="connsiteY1" fmla="*/ 140043 h 1713470"/>
                    <a:gd name="connsiteX2" fmla="*/ 1400432 w 2051221"/>
                    <a:gd name="connsiteY2" fmla="*/ 65902 h 1713470"/>
                    <a:gd name="connsiteX3" fmla="*/ 1293340 w 2051221"/>
                    <a:gd name="connsiteY3" fmla="*/ 8237 h 1713470"/>
                    <a:gd name="connsiteX4" fmla="*/ 1268627 w 2051221"/>
                    <a:gd name="connsiteY4" fmla="*/ 0 h 1713470"/>
                    <a:gd name="connsiteX5" fmla="*/ 1202724 w 2051221"/>
                    <a:gd name="connsiteY5" fmla="*/ 24713 h 1713470"/>
                    <a:gd name="connsiteX6" fmla="*/ 1169773 w 2051221"/>
                    <a:gd name="connsiteY6" fmla="*/ 65902 h 1713470"/>
                    <a:gd name="connsiteX7" fmla="*/ 1161535 w 2051221"/>
                    <a:gd name="connsiteY7" fmla="*/ 123567 h 1713470"/>
                    <a:gd name="connsiteX8" fmla="*/ 1210962 w 2051221"/>
                    <a:gd name="connsiteY8" fmla="*/ 296562 h 1713470"/>
                    <a:gd name="connsiteX9" fmla="*/ 1243913 w 2051221"/>
                    <a:gd name="connsiteY9" fmla="*/ 345989 h 1713470"/>
                    <a:gd name="connsiteX10" fmla="*/ 1268627 w 2051221"/>
                    <a:gd name="connsiteY10" fmla="*/ 387178 h 1713470"/>
                    <a:gd name="connsiteX11" fmla="*/ 1318054 w 2051221"/>
                    <a:gd name="connsiteY11" fmla="*/ 568410 h 1713470"/>
                    <a:gd name="connsiteX12" fmla="*/ 1326292 w 2051221"/>
                    <a:gd name="connsiteY12" fmla="*/ 593124 h 1713470"/>
                    <a:gd name="connsiteX13" fmla="*/ 1342767 w 2051221"/>
                    <a:gd name="connsiteY13" fmla="*/ 659027 h 1713470"/>
                    <a:gd name="connsiteX14" fmla="*/ 1383956 w 2051221"/>
                    <a:gd name="connsiteY14" fmla="*/ 790832 h 1713470"/>
                    <a:gd name="connsiteX15" fmla="*/ 1392194 w 2051221"/>
                    <a:gd name="connsiteY15" fmla="*/ 848497 h 1713470"/>
                    <a:gd name="connsiteX16" fmla="*/ 1400432 w 2051221"/>
                    <a:gd name="connsiteY16" fmla="*/ 889686 h 1713470"/>
                    <a:gd name="connsiteX17" fmla="*/ 1375719 w 2051221"/>
                    <a:gd name="connsiteY17" fmla="*/ 988540 h 1713470"/>
                    <a:gd name="connsiteX18" fmla="*/ 1318054 w 2051221"/>
                    <a:gd name="connsiteY18" fmla="*/ 1021491 h 1713470"/>
                    <a:gd name="connsiteX19" fmla="*/ 1153297 w 2051221"/>
                    <a:gd name="connsiteY19" fmla="*/ 963827 h 1713470"/>
                    <a:gd name="connsiteX20" fmla="*/ 1079156 w 2051221"/>
                    <a:gd name="connsiteY20" fmla="*/ 873210 h 1713470"/>
                    <a:gd name="connsiteX21" fmla="*/ 1054443 w 2051221"/>
                    <a:gd name="connsiteY21" fmla="*/ 807308 h 1713470"/>
                    <a:gd name="connsiteX22" fmla="*/ 1037967 w 2051221"/>
                    <a:gd name="connsiteY22" fmla="*/ 749643 h 1713470"/>
                    <a:gd name="connsiteX23" fmla="*/ 980302 w 2051221"/>
                    <a:gd name="connsiteY23" fmla="*/ 601362 h 1713470"/>
                    <a:gd name="connsiteX24" fmla="*/ 972065 w 2051221"/>
                    <a:gd name="connsiteY24" fmla="*/ 576648 h 1713470"/>
                    <a:gd name="connsiteX25" fmla="*/ 914400 w 2051221"/>
                    <a:gd name="connsiteY25" fmla="*/ 362464 h 1713470"/>
                    <a:gd name="connsiteX26" fmla="*/ 889686 w 2051221"/>
                    <a:gd name="connsiteY26" fmla="*/ 313037 h 1713470"/>
                    <a:gd name="connsiteX27" fmla="*/ 873211 w 2051221"/>
                    <a:gd name="connsiteY27" fmla="*/ 255373 h 1713470"/>
                    <a:gd name="connsiteX28" fmla="*/ 832021 w 2051221"/>
                    <a:gd name="connsiteY28" fmla="*/ 205946 h 1713470"/>
                    <a:gd name="connsiteX29" fmla="*/ 790832 w 2051221"/>
                    <a:gd name="connsiteY29" fmla="*/ 164756 h 1713470"/>
                    <a:gd name="connsiteX30" fmla="*/ 683740 w 2051221"/>
                    <a:gd name="connsiteY30" fmla="*/ 98854 h 1713470"/>
                    <a:gd name="connsiteX31" fmla="*/ 510746 w 2051221"/>
                    <a:gd name="connsiteY31" fmla="*/ 41189 h 1713470"/>
                    <a:gd name="connsiteX32" fmla="*/ 403654 w 2051221"/>
                    <a:gd name="connsiteY32" fmla="*/ 65902 h 1713470"/>
                    <a:gd name="connsiteX33" fmla="*/ 378940 w 2051221"/>
                    <a:gd name="connsiteY33" fmla="*/ 107091 h 1713470"/>
                    <a:gd name="connsiteX34" fmla="*/ 362465 w 2051221"/>
                    <a:gd name="connsiteY34" fmla="*/ 222421 h 1713470"/>
                    <a:gd name="connsiteX35" fmla="*/ 395416 w 2051221"/>
                    <a:gd name="connsiteY35" fmla="*/ 370702 h 1713470"/>
                    <a:gd name="connsiteX36" fmla="*/ 527221 w 2051221"/>
                    <a:gd name="connsiteY36" fmla="*/ 543697 h 1713470"/>
                    <a:gd name="connsiteX37" fmla="*/ 601362 w 2051221"/>
                    <a:gd name="connsiteY37" fmla="*/ 691978 h 1713470"/>
                    <a:gd name="connsiteX38" fmla="*/ 617838 w 2051221"/>
                    <a:gd name="connsiteY38" fmla="*/ 774356 h 1713470"/>
                    <a:gd name="connsiteX39" fmla="*/ 626075 w 2051221"/>
                    <a:gd name="connsiteY39" fmla="*/ 799070 h 1713470"/>
                    <a:gd name="connsiteX40" fmla="*/ 700216 w 2051221"/>
                    <a:gd name="connsiteY40" fmla="*/ 1029729 h 1713470"/>
                    <a:gd name="connsiteX41" fmla="*/ 708454 w 2051221"/>
                    <a:gd name="connsiteY41" fmla="*/ 1079156 h 1713470"/>
                    <a:gd name="connsiteX42" fmla="*/ 691978 w 2051221"/>
                    <a:gd name="connsiteY42" fmla="*/ 1186248 h 1713470"/>
                    <a:gd name="connsiteX43" fmla="*/ 634313 w 2051221"/>
                    <a:gd name="connsiteY43" fmla="*/ 1252151 h 1713470"/>
                    <a:gd name="connsiteX44" fmla="*/ 584886 w 2051221"/>
                    <a:gd name="connsiteY44" fmla="*/ 1268627 h 1713470"/>
                    <a:gd name="connsiteX45" fmla="*/ 494270 w 2051221"/>
                    <a:gd name="connsiteY45" fmla="*/ 1293340 h 1713470"/>
                    <a:gd name="connsiteX46" fmla="*/ 428367 w 2051221"/>
                    <a:gd name="connsiteY46" fmla="*/ 1285102 h 1713470"/>
                    <a:gd name="connsiteX47" fmla="*/ 403654 w 2051221"/>
                    <a:gd name="connsiteY47" fmla="*/ 1260389 h 1713470"/>
                    <a:gd name="connsiteX48" fmla="*/ 378940 w 2051221"/>
                    <a:gd name="connsiteY48" fmla="*/ 1243913 h 1713470"/>
                    <a:gd name="connsiteX49" fmla="*/ 370702 w 2051221"/>
                    <a:gd name="connsiteY49" fmla="*/ 1219200 h 1713470"/>
                    <a:gd name="connsiteX50" fmla="*/ 313038 w 2051221"/>
                    <a:gd name="connsiteY50" fmla="*/ 1112108 h 1713470"/>
                    <a:gd name="connsiteX51" fmla="*/ 296562 w 2051221"/>
                    <a:gd name="connsiteY51" fmla="*/ 1054443 h 1713470"/>
                    <a:gd name="connsiteX52" fmla="*/ 280086 w 2051221"/>
                    <a:gd name="connsiteY52" fmla="*/ 914400 h 1713470"/>
                    <a:gd name="connsiteX53" fmla="*/ 255373 w 2051221"/>
                    <a:gd name="connsiteY53" fmla="*/ 749643 h 1713470"/>
                    <a:gd name="connsiteX54" fmla="*/ 247135 w 2051221"/>
                    <a:gd name="connsiteY54" fmla="*/ 724929 h 1713470"/>
                    <a:gd name="connsiteX55" fmla="*/ 230659 w 2051221"/>
                    <a:gd name="connsiteY55" fmla="*/ 667264 h 1713470"/>
                    <a:gd name="connsiteX56" fmla="*/ 189470 w 2051221"/>
                    <a:gd name="connsiteY56" fmla="*/ 576648 h 1713470"/>
                    <a:gd name="connsiteX57" fmla="*/ 172994 w 2051221"/>
                    <a:gd name="connsiteY57" fmla="*/ 551935 h 1713470"/>
                    <a:gd name="connsiteX58" fmla="*/ 115329 w 2051221"/>
                    <a:gd name="connsiteY58" fmla="*/ 593124 h 1713470"/>
                    <a:gd name="connsiteX59" fmla="*/ 82378 w 2051221"/>
                    <a:gd name="connsiteY59" fmla="*/ 642551 h 1713470"/>
                    <a:gd name="connsiteX60" fmla="*/ 16475 w 2051221"/>
                    <a:gd name="connsiteY60" fmla="*/ 741405 h 1713470"/>
                    <a:gd name="connsiteX61" fmla="*/ 8238 w 2051221"/>
                    <a:gd name="connsiteY61" fmla="*/ 799070 h 1713470"/>
                    <a:gd name="connsiteX62" fmla="*/ 0 w 2051221"/>
                    <a:gd name="connsiteY62" fmla="*/ 848497 h 1713470"/>
                    <a:gd name="connsiteX63" fmla="*/ 8238 w 2051221"/>
                    <a:gd name="connsiteY63" fmla="*/ 1153297 h 1713470"/>
                    <a:gd name="connsiteX64" fmla="*/ 24713 w 2051221"/>
                    <a:gd name="connsiteY64" fmla="*/ 1210962 h 1713470"/>
                    <a:gd name="connsiteX65" fmla="*/ 82378 w 2051221"/>
                    <a:gd name="connsiteY65" fmla="*/ 1293340 h 1713470"/>
                    <a:gd name="connsiteX66" fmla="*/ 98854 w 2051221"/>
                    <a:gd name="connsiteY66" fmla="*/ 1318054 h 1713470"/>
                    <a:gd name="connsiteX67" fmla="*/ 156519 w 2051221"/>
                    <a:gd name="connsiteY67" fmla="*/ 1375718 h 1713470"/>
                    <a:gd name="connsiteX68" fmla="*/ 230659 w 2051221"/>
                    <a:gd name="connsiteY68" fmla="*/ 1458097 h 1713470"/>
                    <a:gd name="connsiteX69" fmla="*/ 288324 w 2051221"/>
                    <a:gd name="connsiteY69" fmla="*/ 1499286 h 1713470"/>
                    <a:gd name="connsiteX70" fmla="*/ 304800 w 2051221"/>
                    <a:gd name="connsiteY70" fmla="*/ 1524000 h 1713470"/>
                    <a:gd name="connsiteX71" fmla="*/ 378940 w 2051221"/>
                    <a:gd name="connsiteY71" fmla="*/ 1589902 h 1713470"/>
                    <a:gd name="connsiteX72" fmla="*/ 403654 w 2051221"/>
                    <a:gd name="connsiteY72" fmla="*/ 1639329 h 1713470"/>
                    <a:gd name="connsiteX73" fmla="*/ 428367 w 2051221"/>
                    <a:gd name="connsiteY73" fmla="*/ 1655805 h 1713470"/>
                    <a:gd name="connsiteX74" fmla="*/ 436605 w 2051221"/>
                    <a:gd name="connsiteY74" fmla="*/ 1713470 h 1713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2051221" h="1713470">
                      <a:moveTo>
                        <a:pt x="2051221" y="799070"/>
                      </a:moveTo>
                      <a:cubicBezTo>
                        <a:pt x="1867243" y="579394"/>
                        <a:pt x="1728518" y="311968"/>
                        <a:pt x="1499286" y="140043"/>
                      </a:cubicBezTo>
                      <a:cubicBezTo>
                        <a:pt x="1466335" y="115329"/>
                        <a:pt x="1436194" y="86337"/>
                        <a:pt x="1400432" y="65902"/>
                      </a:cubicBezTo>
                      <a:cubicBezTo>
                        <a:pt x="1363184" y="44617"/>
                        <a:pt x="1332273" y="25541"/>
                        <a:pt x="1293340" y="8237"/>
                      </a:cubicBezTo>
                      <a:cubicBezTo>
                        <a:pt x="1285405" y="4710"/>
                        <a:pt x="1276865" y="2746"/>
                        <a:pt x="1268627" y="0"/>
                      </a:cubicBezTo>
                      <a:cubicBezTo>
                        <a:pt x="1246298" y="4465"/>
                        <a:pt x="1218886" y="4510"/>
                        <a:pt x="1202724" y="24713"/>
                      </a:cubicBezTo>
                      <a:cubicBezTo>
                        <a:pt x="1157250" y="81556"/>
                        <a:pt x="1240596" y="18688"/>
                        <a:pt x="1169773" y="65902"/>
                      </a:cubicBezTo>
                      <a:cubicBezTo>
                        <a:pt x="1167027" y="85124"/>
                        <a:pt x="1159603" y="104247"/>
                        <a:pt x="1161535" y="123567"/>
                      </a:cubicBezTo>
                      <a:cubicBezTo>
                        <a:pt x="1165392" y="162141"/>
                        <a:pt x="1190119" y="254876"/>
                        <a:pt x="1210962" y="296562"/>
                      </a:cubicBezTo>
                      <a:cubicBezTo>
                        <a:pt x="1219817" y="314273"/>
                        <a:pt x="1233282" y="329283"/>
                        <a:pt x="1243913" y="345989"/>
                      </a:cubicBezTo>
                      <a:cubicBezTo>
                        <a:pt x="1252509" y="359497"/>
                        <a:pt x="1260389" y="373448"/>
                        <a:pt x="1268627" y="387178"/>
                      </a:cubicBezTo>
                      <a:cubicBezTo>
                        <a:pt x="1283710" y="447511"/>
                        <a:pt x="1298460" y="509629"/>
                        <a:pt x="1318054" y="568410"/>
                      </a:cubicBezTo>
                      <a:cubicBezTo>
                        <a:pt x="1320800" y="576648"/>
                        <a:pt x="1324007" y="584746"/>
                        <a:pt x="1326292" y="593124"/>
                      </a:cubicBezTo>
                      <a:cubicBezTo>
                        <a:pt x="1332250" y="614970"/>
                        <a:pt x="1336378" y="637303"/>
                        <a:pt x="1342767" y="659027"/>
                      </a:cubicBezTo>
                      <a:cubicBezTo>
                        <a:pt x="1355245" y="701453"/>
                        <a:pt x="1374566" y="747010"/>
                        <a:pt x="1383956" y="790832"/>
                      </a:cubicBezTo>
                      <a:cubicBezTo>
                        <a:pt x="1388024" y="809818"/>
                        <a:pt x="1389002" y="829344"/>
                        <a:pt x="1392194" y="848497"/>
                      </a:cubicBezTo>
                      <a:cubicBezTo>
                        <a:pt x="1394496" y="862308"/>
                        <a:pt x="1397686" y="875956"/>
                        <a:pt x="1400432" y="889686"/>
                      </a:cubicBezTo>
                      <a:cubicBezTo>
                        <a:pt x="1396213" y="919221"/>
                        <a:pt x="1394752" y="961894"/>
                        <a:pt x="1375719" y="988540"/>
                      </a:cubicBezTo>
                      <a:cubicBezTo>
                        <a:pt x="1369250" y="997597"/>
                        <a:pt x="1324559" y="1018239"/>
                        <a:pt x="1318054" y="1021491"/>
                      </a:cubicBezTo>
                      <a:cubicBezTo>
                        <a:pt x="1252554" y="1007456"/>
                        <a:pt x="1200589" y="1011119"/>
                        <a:pt x="1153297" y="963827"/>
                      </a:cubicBezTo>
                      <a:cubicBezTo>
                        <a:pt x="1125700" y="936230"/>
                        <a:pt x="1079156" y="873210"/>
                        <a:pt x="1079156" y="873210"/>
                      </a:cubicBezTo>
                      <a:cubicBezTo>
                        <a:pt x="1070918" y="851243"/>
                        <a:pt x="1061862" y="829565"/>
                        <a:pt x="1054443" y="807308"/>
                      </a:cubicBezTo>
                      <a:cubicBezTo>
                        <a:pt x="1048121" y="788343"/>
                        <a:pt x="1044738" y="768452"/>
                        <a:pt x="1037967" y="749643"/>
                      </a:cubicBezTo>
                      <a:cubicBezTo>
                        <a:pt x="1020004" y="699745"/>
                        <a:pt x="997071" y="651674"/>
                        <a:pt x="980302" y="601362"/>
                      </a:cubicBezTo>
                      <a:lnTo>
                        <a:pt x="972065" y="576648"/>
                      </a:lnTo>
                      <a:cubicBezTo>
                        <a:pt x="960667" y="496861"/>
                        <a:pt x="956776" y="447214"/>
                        <a:pt x="914400" y="362464"/>
                      </a:cubicBezTo>
                      <a:cubicBezTo>
                        <a:pt x="906162" y="345988"/>
                        <a:pt x="896299" y="330230"/>
                        <a:pt x="889686" y="313037"/>
                      </a:cubicBezTo>
                      <a:cubicBezTo>
                        <a:pt x="882510" y="294379"/>
                        <a:pt x="882689" y="272974"/>
                        <a:pt x="873211" y="255373"/>
                      </a:cubicBezTo>
                      <a:cubicBezTo>
                        <a:pt x="863043" y="236490"/>
                        <a:pt x="846448" y="221815"/>
                        <a:pt x="832021" y="205946"/>
                      </a:cubicBezTo>
                      <a:cubicBezTo>
                        <a:pt x="818960" y="191579"/>
                        <a:pt x="805748" y="177186"/>
                        <a:pt x="790832" y="164756"/>
                      </a:cubicBezTo>
                      <a:cubicBezTo>
                        <a:pt x="757953" y="137356"/>
                        <a:pt x="723278" y="115028"/>
                        <a:pt x="683740" y="98854"/>
                      </a:cubicBezTo>
                      <a:cubicBezTo>
                        <a:pt x="562451" y="49236"/>
                        <a:pt x="590896" y="57219"/>
                        <a:pt x="510746" y="41189"/>
                      </a:cubicBezTo>
                      <a:cubicBezTo>
                        <a:pt x="480809" y="44183"/>
                        <a:pt x="428981" y="36354"/>
                        <a:pt x="403654" y="65902"/>
                      </a:cubicBezTo>
                      <a:cubicBezTo>
                        <a:pt x="393234" y="78059"/>
                        <a:pt x="387178" y="93361"/>
                        <a:pt x="378940" y="107091"/>
                      </a:cubicBezTo>
                      <a:cubicBezTo>
                        <a:pt x="375901" y="125325"/>
                        <a:pt x="361059" y="210232"/>
                        <a:pt x="362465" y="222421"/>
                      </a:cubicBezTo>
                      <a:cubicBezTo>
                        <a:pt x="368269" y="272720"/>
                        <a:pt x="374464" y="324608"/>
                        <a:pt x="395416" y="370702"/>
                      </a:cubicBezTo>
                      <a:cubicBezTo>
                        <a:pt x="450706" y="492341"/>
                        <a:pt x="473491" y="463103"/>
                        <a:pt x="527221" y="543697"/>
                      </a:cubicBezTo>
                      <a:cubicBezTo>
                        <a:pt x="559819" y="592594"/>
                        <a:pt x="577712" y="638765"/>
                        <a:pt x="601362" y="691978"/>
                      </a:cubicBezTo>
                      <a:cubicBezTo>
                        <a:pt x="606854" y="719437"/>
                        <a:pt x="611541" y="747070"/>
                        <a:pt x="617838" y="774356"/>
                      </a:cubicBezTo>
                      <a:cubicBezTo>
                        <a:pt x="619791" y="782817"/>
                        <a:pt x="623547" y="790763"/>
                        <a:pt x="626075" y="799070"/>
                      </a:cubicBezTo>
                      <a:cubicBezTo>
                        <a:pt x="686558" y="997804"/>
                        <a:pt x="653604" y="905433"/>
                        <a:pt x="700216" y="1029729"/>
                      </a:cubicBezTo>
                      <a:cubicBezTo>
                        <a:pt x="702962" y="1046205"/>
                        <a:pt x="709332" y="1062476"/>
                        <a:pt x="708454" y="1079156"/>
                      </a:cubicBezTo>
                      <a:cubicBezTo>
                        <a:pt x="706556" y="1115223"/>
                        <a:pt x="701645" y="1151448"/>
                        <a:pt x="691978" y="1186248"/>
                      </a:cubicBezTo>
                      <a:cubicBezTo>
                        <a:pt x="684322" y="1213809"/>
                        <a:pt x="659390" y="1239612"/>
                        <a:pt x="634313" y="1252151"/>
                      </a:cubicBezTo>
                      <a:cubicBezTo>
                        <a:pt x="618780" y="1259918"/>
                        <a:pt x="601207" y="1262692"/>
                        <a:pt x="584886" y="1268627"/>
                      </a:cubicBezTo>
                      <a:cubicBezTo>
                        <a:pt x="517724" y="1293049"/>
                        <a:pt x="570103" y="1280701"/>
                        <a:pt x="494270" y="1293340"/>
                      </a:cubicBezTo>
                      <a:cubicBezTo>
                        <a:pt x="472302" y="1290594"/>
                        <a:pt x="449173" y="1292668"/>
                        <a:pt x="428367" y="1285102"/>
                      </a:cubicBezTo>
                      <a:cubicBezTo>
                        <a:pt x="417419" y="1281121"/>
                        <a:pt x="412604" y="1267847"/>
                        <a:pt x="403654" y="1260389"/>
                      </a:cubicBezTo>
                      <a:cubicBezTo>
                        <a:pt x="396048" y="1254051"/>
                        <a:pt x="387178" y="1249405"/>
                        <a:pt x="378940" y="1243913"/>
                      </a:cubicBezTo>
                      <a:cubicBezTo>
                        <a:pt x="376194" y="1235675"/>
                        <a:pt x="374585" y="1226967"/>
                        <a:pt x="370702" y="1219200"/>
                      </a:cubicBezTo>
                      <a:cubicBezTo>
                        <a:pt x="334607" y="1147008"/>
                        <a:pt x="351227" y="1207581"/>
                        <a:pt x="313038" y="1112108"/>
                      </a:cubicBezTo>
                      <a:cubicBezTo>
                        <a:pt x="305614" y="1093547"/>
                        <a:pt x="302054" y="1073665"/>
                        <a:pt x="296562" y="1054443"/>
                      </a:cubicBezTo>
                      <a:cubicBezTo>
                        <a:pt x="273162" y="843846"/>
                        <a:pt x="302731" y="1106875"/>
                        <a:pt x="280086" y="914400"/>
                      </a:cubicBezTo>
                      <a:cubicBezTo>
                        <a:pt x="270625" y="833986"/>
                        <a:pt x="273620" y="834796"/>
                        <a:pt x="255373" y="749643"/>
                      </a:cubicBezTo>
                      <a:cubicBezTo>
                        <a:pt x="253554" y="741152"/>
                        <a:pt x="249630" y="733246"/>
                        <a:pt x="247135" y="724929"/>
                      </a:cubicBezTo>
                      <a:cubicBezTo>
                        <a:pt x="241391" y="705781"/>
                        <a:pt x="237383" y="686090"/>
                        <a:pt x="230659" y="667264"/>
                      </a:cubicBezTo>
                      <a:cubicBezTo>
                        <a:pt x="224714" y="650619"/>
                        <a:pt x="201436" y="597588"/>
                        <a:pt x="189470" y="576648"/>
                      </a:cubicBezTo>
                      <a:cubicBezTo>
                        <a:pt x="184558" y="568052"/>
                        <a:pt x="178486" y="560173"/>
                        <a:pt x="172994" y="551935"/>
                      </a:cubicBezTo>
                      <a:cubicBezTo>
                        <a:pt x="160970" y="559951"/>
                        <a:pt x="122761" y="584763"/>
                        <a:pt x="115329" y="593124"/>
                      </a:cubicBezTo>
                      <a:cubicBezTo>
                        <a:pt x="102174" y="607924"/>
                        <a:pt x="94024" y="626537"/>
                        <a:pt x="82378" y="642551"/>
                      </a:cubicBezTo>
                      <a:cubicBezTo>
                        <a:pt x="20001" y="728320"/>
                        <a:pt x="77788" y="634110"/>
                        <a:pt x="16475" y="741405"/>
                      </a:cubicBezTo>
                      <a:cubicBezTo>
                        <a:pt x="13729" y="760627"/>
                        <a:pt x="11190" y="779879"/>
                        <a:pt x="8238" y="799070"/>
                      </a:cubicBezTo>
                      <a:cubicBezTo>
                        <a:pt x="5698" y="815579"/>
                        <a:pt x="0" y="831794"/>
                        <a:pt x="0" y="848497"/>
                      </a:cubicBezTo>
                      <a:cubicBezTo>
                        <a:pt x="0" y="950134"/>
                        <a:pt x="1324" y="1051895"/>
                        <a:pt x="8238" y="1153297"/>
                      </a:cubicBezTo>
                      <a:cubicBezTo>
                        <a:pt x="9598" y="1173241"/>
                        <a:pt x="17024" y="1192509"/>
                        <a:pt x="24713" y="1210962"/>
                      </a:cubicBezTo>
                      <a:cubicBezTo>
                        <a:pt x="38317" y="1243613"/>
                        <a:pt x="61558" y="1265580"/>
                        <a:pt x="82378" y="1293340"/>
                      </a:cubicBezTo>
                      <a:cubicBezTo>
                        <a:pt x="88318" y="1301261"/>
                        <a:pt x="92231" y="1310695"/>
                        <a:pt x="98854" y="1318054"/>
                      </a:cubicBezTo>
                      <a:cubicBezTo>
                        <a:pt x="117039" y="1338259"/>
                        <a:pt x="139538" y="1354491"/>
                        <a:pt x="156519" y="1375718"/>
                      </a:cubicBezTo>
                      <a:cubicBezTo>
                        <a:pt x="186659" y="1413394"/>
                        <a:pt x="193536" y="1425099"/>
                        <a:pt x="230659" y="1458097"/>
                      </a:cubicBezTo>
                      <a:cubicBezTo>
                        <a:pt x="245979" y="1471714"/>
                        <a:pt x="270614" y="1487479"/>
                        <a:pt x="288324" y="1499286"/>
                      </a:cubicBezTo>
                      <a:cubicBezTo>
                        <a:pt x="293816" y="1507524"/>
                        <a:pt x="298222" y="1516600"/>
                        <a:pt x="304800" y="1524000"/>
                      </a:cubicBezTo>
                      <a:cubicBezTo>
                        <a:pt x="345839" y="1570168"/>
                        <a:pt x="341379" y="1564862"/>
                        <a:pt x="378940" y="1589902"/>
                      </a:cubicBezTo>
                      <a:cubicBezTo>
                        <a:pt x="385640" y="1610003"/>
                        <a:pt x="387684" y="1623359"/>
                        <a:pt x="403654" y="1639329"/>
                      </a:cubicBezTo>
                      <a:cubicBezTo>
                        <a:pt x="410655" y="1646330"/>
                        <a:pt x="420129" y="1650313"/>
                        <a:pt x="428367" y="1655805"/>
                      </a:cubicBezTo>
                      <a:cubicBezTo>
                        <a:pt x="437056" y="1707941"/>
                        <a:pt x="436605" y="1688529"/>
                        <a:pt x="436605" y="1713470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 22"/>
                <p:cNvSpPr/>
                <p:nvPr/>
              </p:nvSpPr>
              <p:spPr>
                <a:xfrm rot="1201070">
                  <a:off x="8611474" y="5499384"/>
                  <a:ext cx="400259" cy="548175"/>
                </a:xfrm>
                <a:custGeom>
                  <a:avLst/>
                  <a:gdLst>
                    <a:gd name="connsiteX0" fmla="*/ 1548713 w 1721708"/>
                    <a:gd name="connsiteY0" fmla="*/ 1680519 h 1680519"/>
                    <a:gd name="connsiteX1" fmla="*/ 1556951 w 1721708"/>
                    <a:gd name="connsiteY1" fmla="*/ 1499287 h 1680519"/>
                    <a:gd name="connsiteX2" fmla="*/ 1581664 w 1721708"/>
                    <a:gd name="connsiteY2" fmla="*/ 1425146 h 1680519"/>
                    <a:gd name="connsiteX3" fmla="*/ 1598140 w 1721708"/>
                    <a:gd name="connsiteY3" fmla="*/ 1367481 h 1680519"/>
                    <a:gd name="connsiteX4" fmla="*/ 1647567 w 1721708"/>
                    <a:gd name="connsiteY4" fmla="*/ 1252151 h 1680519"/>
                    <a:gd name="connsiteX5" fmla="*/ 1672281 w 1721708"/>
                    <a:gd name="connsiteY5" fmla="*/ 1194487 h 1680519"/>
                    <a:gd name="connsiteX6" fmla="*/ 1680518 w 1721708"/>
                    <a:gd name="connsiteY6" fmla="*/ 1136822 h 1680519"/>
                    <a:gd name="connsiteX7" fmla="*/ 1696994 w 1721708"/>
                    <a:gd name="connsiteY7" fmla="*/ 1079157 h 1680519"/>
                    <a:gd name="connsiteX8" fmla="*/ 1721708 w 1721708"/>
                    <a:gd name="connsiteY8" fmla="*/ 947351 h 1680519"/>
                    <a:gd name="connsiteX9" fmla="*/ 1713470 w 1721708"/>
                    <a:gd name="connsiteY9" fmla="*/ 700216 h 1680519"/>
                    <a:gd name="connsiteX10" fmla="*/ 1680518 w 1721708"/>
                    <a:gd name="connsiteY10" fmla="*/ 626076 h 1680519"/>
                    <a:gd name="connsiteX11" fmla="*/ 1631091 w 1721708"/>
                    <a:gd name="connsiteY11" fmla="*/ 518984 h 1680519"/>
                    <a:gd name="connsiteX12" fmla="*/ 1565189 w 1721708"/>
                    <a:gd name="connsiteY12" fmla="*/ 461319 h 1680519"/>
                    <a:gd name="connsiteX13" fmla="*/ 1482810 w 1721708"/>
                    <a:gd name="connsiteY13" fmla="*/ 411892 h 1680519"/>
                    <a:gd name="connsiteX14" fmla="*/ 1375718 w 1721708"/>
                    <a:gd name="connsiteY14" fmla="*/ 436605 h 1680519"/>
                    <a:gd name="connsiteX15" fmla="*/ 1334529 w 1721708"/>
                    <a:gd name="connsiteY15" fmla="*/ 477795 h 1680519"/>
                    <a:gd name="connsiteX16" fmla="*/ 1276864 w 1721708"/>
                    <a:gd name="connsiteY16" fmla="*/ 593124 h 1680519"/>
                    <a:gd name="connsiteX17" fmla="*/ 1285102 w 1721708"/>
                    <a:gd name="connsiteY17" fmla="*/ 782595 h 1680519"/>
                    <a:gd name="connsiteX18" fmla="*/ 1309816 w 1721708"/>
                    <a:gd name="connsiteY18" fmla="*/ 848497 h 1680519"/>
                    <a:gd name="connsiteX19" fmla="*/ 1326291 w 1721708"/>
                    <a:gd name="connsiteY19" fmla="*/ 906162 h 1680519"/>
                    <a:gd name="connsiteX20" fmla="*/ 1334529 w 1721708"/>
                    <a:gd name="connsiteY20" fmla="*/ 972065 h 1680519"/>
                    <a:gd name="connsiteX21" fmla="*/ 1351005 w 1721708"/>
                    <a:gd name="connsiteY21" fmla="*/ 1037968 h 1680519"/>
                    <a:gd name="connsiteX22" fmla="*/ 1342767 w 1721708"/>
                    <a:gd name="connsiteY22" fmla="*/ 1243914 h 1680519"/>
                    <a:gd name="connsiteX23" fmla="*/ 1268627 w 1721708"/>
                    <a:gd name="connsiteY23" fmla="*/ 1318054 h 1680519"/>
                    <a:gd name="connsiteX24" fmla="*/ 1235675 w 1721708"/>
                    <a:gd name="connsiteY24" fmla="*/ 1351005 h 1680519"/>
                    <a:gd name="connsiteX25" fmla="*/ 1186248 w 1721708"/>
                    <a:gd name="connsiteY25" fmla="*/ 1383957 h 1680519"/>
                    <a:gd name="connsiteX26" fmla="*/ 1153297 w 1721708"/>
                    <a:gd name="connsiteY26" fmla="*/ 1408670 h 1680519"/>
                    <a:gd name="connsiteX27" fmla="*/ 1079156 w 1721708"/>
                    <a:gd name="connsiteY27" fmla="*/ 1449860 h 1680519"/>
                    <a:gd name="connsiteX28" fmla="*/ 1037967 w 1721708"/>
                    <a:gd name="connsiteY28" fmla="*/ 1441622 h 1680519"/>
                    <a:gd name="connsiteX29" fmla="*/ 1029729 w 1721708"/>
                    <a:gd name="connsiteY29" fmla="*/ 1392195 h 1680519"/>
                    <a:gd name="connsiteX30" fmla="*/ 1037967 w 1721708"/>
                    <a:gd name="connsiteY30" fmla="*/ 1276865 h 1680519"/>
                    <a:gd name="connsiteX31" fmla="*/ 1054443 w 1721708"/>
                    <a:gd name="connsiteY31" fmla="*/ 1227438 h 1680519"/>
                    <a:gd name="connsiteX32" fmla="*/ 1103870 w 1721708"/>
                    <a:gd name="connsiteY32" fmla="*/ 1112108 h 1680519"/>
                    <a:gd name="connsiteX33" fmla="*/ 1136821 w 1721708"/>
                    <a:gd name="connsiteY33" fmla="*/ 1054443 h 1680519"/>
                    <a:gd name="connsiteX34" fmla="*/ 1169773 w 1721708"/>
                    <a:gd name="connsiteY34" fmla="*/ 980303 h 1680519"/>
                    <a:gd name="connsiteX35" fmla="*/ 1252151 w 1721708"/>
                    <a:gd name="connsiteY35" fmla="*/ 864973 h 1680519"/>
                    <a:gd name="connsiteX36" fmla="*/ 1301578 w 1721708"/>
                    <a:gd name="connsiteY36" fmla="*/ 749643 h 1680519"/>
                    <a:gd name="connsiteX37" fmla="*/ 1318054 w 1721708"/>
                    <a:gd name="connsiteY37" fmla="*/ 708454 h 1680519"/>
                    <a:gd name="connsiteX38" fmla="*/ 1326291 w 1721708"/>
                    <a:gd name="connsiteY38" fmla="*/ 659027 h 1680519"/>
                    <a:gd name="connsiteX39" fmla="*/ 1334529 w 1721708"/>
                    <a:gd name="connsiteY39" fmla="*/ 617838 h 1680519"/>
                    <a:gd name="connsiteX40" fmla="*/ 1342767 w 1721708"/>
                    <a:gd name="connsiteY40" fmla="*/ 551935 h 1680519"/>
                    <a:gd name="connsiteX41" fmla="*/ 1367481 w 1721708"/>
                    <a:gd name="connsiteY41" fmla="*/ 444843 h 1680519"/>
                    <a:gd name="connsiteX42" fmla="*/ 1367481 w 1721708"/>
                    <a:gd name="connsiteY42" fmla="*/ 238897 h 1680519"/>
                    <a:gd name="connsiteX43" fmla="*/ 1351005 w 1721708"/>
                    <a:gd name="connsiteY43" fmla="*/ 164757 h 1680519"/>
                    <a:gd name="connsiteX44" fmla="*/ 1309816 w 1721708"/>
                    <a:gd name="connsiteY44" fmla="*/ 98854 h 1680519"/>
                    <a:gd name="connsiteX45" fmla="*/ 1276864 w 1721708"/>
                    <a:gd name="connsiteY45" fmla="*/ 74141 h 1680519"/>
                    <a:gd name="connsiteX46" fmla="*/ 1260389 w 1721708"/>
                    <a:gd name="connsiteY46" fmla="*/ 49427 h 1680519"/>
                    <a:gd name="connsiteX47" fmla="*/ 1145059 w 1721708"/>
                    <a:gd name="connsiteY47" fmla="*/ 41189 h 1680519"/>
                    <a:gd name="connsiteX48" fmla="*/ 1095632 w 1721708"/>
                    <a:gd name="connsiteY48" fmla="*/ 74141 h 1680519"/>
                    <a:gd name="connsiteX49" fmla="*/ 1037967 w 1721708"/>
                    <a:gd name="connsiteY49" fmla="*/ 107092 h 1680519"/>
                    <a:gd name="connsiteX50" fmla="*/ 914400 w 1721708"/>
                    <a:gd name="connsiteY50" fmla="*/ 214184 h 1680519"/>
                    <a:gd name="connsiteX51" fmla="*/ 856735 w 1721708"/>
                    <a:gd name="connsiteY51" fmla="*/ 271849 h 1680519"/>
                    <a:gd name="connsiteX52" fmla="*/ 815546 w 1721708"/>
                    <a:gd name="connsiteY52" fmla="*/ 354227 h 1680519"/>
                    <a:gd name="connsiteX53" fmla="*/ 782594 w 1721708"/>
                    <a:gd name="connsiteY53" fmla="*/ 444843 h 1680519"/>
                    <a:gd name="connsiteX54" fmla="*/ 790832 w 1721708"/>
                    <a:gd name="connsiteY54" fmla="*/ 683741 h 1680519"/>
                    <a:gd name="connsiteX55" fmla="*/ 799070 w 1721708"/>
                    <a:gd name="connsiteY55" fmla="*/ 708454 h 1680519"/>
                    <a:gd name="connsiteX56" fmla="*/ 807308 w 1721708"/>
                    <a:gd name="connsiteY56" fmla="*/ 757881 h 1680519"/>
                    <a:gd name="connsiteX57" fmla="*/ 856735 w 1721708"/>
                    <a:gd name="connsiteY57" fmla="*/ 840260 h 1680519"/>
                    <a:gd name="connsiteX58" fmla="*/ 914400 w 1721708"/>
                    <a:gd name="connsiteY58" fmla="*/ 972065 h 1680519"/>
                    <a:gd name="connsiteX59" fmla="*/ 939113 w 1721708"/>
                    <a:gd name="connsiteY59" fmla="*/ 1029730 h 1680519"/>
                    <a:gd name="connsiteX60" fmla="*/ 939113 w 1721708"/>
                    <a:gd name="connsiteY60" fmla="*/ 1309816 h 1680519"/>
                    <a:gd name="connsiteX61" fmla="*/ 897924 w 1721708"/>
                    <a:gd name="connsiteY61" fmla="*/ 1408670 h 1680519"/>
                    <a:gd name="connsiteX62" fmla="*/ 856735 w 1721708"/>
                    <a:gd name="connsiteY62" fmla="*/ 1466335 h 1680519"/>
                    <a:gd name="connsiteX63" fmla="*/ 774356 w 1721708"/>
                    <a:gd name="connsiteY63" fmla="*/ 1532238 h 1680519"/>
                    <a:gd name="connsiteX64" fmla="*/ 708454 w 1721708"/>
                    <a:gd name="connsiteY64" fmla="*/ 1565189 h 1680519"/>
                    <a:gd name="connsiteX65" fmla="*/ 626075 w 1721708"/>
                    <a:gd name="connsiteY65" fmla="*/ 1556951 h 1680519"/>
                    <a:gd name="connsiteX66" fmla="*/ 601362 w 1721708"/>
                    <a:gd name="connsiteY66" fmla="*/ 1548714 h 1680519"/>
                    <a:gd name="connsiteX67" fmla="*/ 584886 w 1721708"/>
                    <a:gd name="connsiteY67" fmla="*/ 1524000 h 1680519"/>
                    <a:gd name="connsiteX68" fmla="*/ 576648 w 1721708"/>
                    <a:gd name="connsiteY68" fmla="*/ 1499287 h 1680519"/>
                    <a:gd name="connsiteX69" fmla="*/ 593124 w 1721708"/>
                    <a:gd name="connsiteY69" fmla="*/ 1367481 h 1680519"/>
                    <a:gd name="connsiteX70" fmla="*/ 626075 w 1721708"/>
                    <a:gd name="connsiteY70" fmla="*/ 1293341 h 1680519"/>
                    <a:gd name="connsiteX71" fmla="*/ 659027 w 1721708"/>
                    <a:gd name="connsiteY71" fmla="*/ 1194487 h 1680519"/>
                    <a:gd name="connsiteX72" fmla="*/ 675502 w 1721708"/>
                    <a:gd name="connsiteY72" fmla="*/ 1169773 h 1680519"/>
                    <a:gd name="connsiteX73" fmla="*/ 691978 w 1721708"/>
                    <a:gd name="connsiteY73" fmla="*/ 1120346 h 1680519"/>
                    <a:gd name="connsiteX74" fmla="*/ 708454 w 1721708"/>
                    <a:gd name="connsiteY74" fmla="*/ 1095632 h 1680519"/>
                    <a:gd name="connsiteX75" fmla="*/ 790832 w 1721708"/>
                    <a:gd name="connsiteY75" fmla="*/ 939114 h 1680519"/>
                    <a:gd name="connsiteX76" fmla="*/ 799070 w 1721708"/>
                    <a:gd name="connsiteY76" fmla="*/ 914400 h 1680519"/>
                    <a:gd name="connsiteX77" fmla="*/ 823783 w 1721708"/>
                    <a:gd name="connsiteY77" fmla="*/ 873211 h 1680519"/>
                    <a:gd name="connsiteX78" fmla="*/ 873210 w 1721708"/>
                    <a:gd name="connsiteY78" fmla="*/ 741405 h 1680519"/>
                    <a:gd name="connsiteX79" fmla="*/ 906162 w 1721708"/>
                    <a:gd name="connsiteY79" fmla="*/ 617838 h 1680519"/>
                    <a:gd name="connsiteX80" fmla="*/ 906162 w 1721708"/>
                    <a:gd name="connsiteY80" fmla="*/ 247135 h 1680519"/>
                    <a:gd name="connsiteX81" fmla="*/ 848497 w 1721708"/>
                    <a:gd name="connsiteY81" fmla="*/ 148281 h 1680519"/>
                    <a:gd name="connsiteX82" fmla="*/ 815546 w 1721708"/>
                    <a:gd name="connsiteY82" fmla="*/ 107092 h 1680519"/>
                    <a:gd name="connsiteX83" fmla="*/ 724929 w 1721708"/>
                    <a:gd name="connsiteY83" fmla="*/ 41189 h 1680519"/>
                    <a:gd name="connsiteX84" fmla="*/ 675502 w 1721708"/>
                    <a:gd name="connsiteY84" fmla="*/ 16476 h 1680519"/>
                    <a:gd name="connsiteX85" fmla="*/ 601362 w 1721708"/>
                    <a:gd name="connsiteY85" fmla="*/ 0 h 1680519"/>
                    <a:gd name="connsiteX86" fmla="*/ 428367 w 1721708"/>
                    <a:gd name="connsiteY86" fmla="*/ 49427 h 1680519"/>
                    <a:gd name="connsiteX87" fmla="*/ 337751 w 1721708"/>
                    <a:gd name="connsiteY87" fmla="*/ 156519 h 1680519"/>
                    <a:gd name="connsiteX88" fmla="*/ 288324 w 1721708"/>
                    <a:gd name="connsiteY88" fmla="*/ 263611 h 1680519"/>
                    <a:gd name="connsiteX89" fmla="*/ 247135 w 1721708"/>
                    <a:gd name="connsiteY89" fmla="*/ 395416 h 1680519"/>
                    <a:gd name="connsiteX90" fmla="*/ 238897 w 1721708"/>
                    <a:gd name="connsiteY90" fmla="*/ 560173 h 1680519"/>
                    <a:gd name="connsiteX91" fmla="*/ 230659 w 1721708"/>
                    <a:gd name="connsiteY91" fmla="*/ 922638 h 1680519"/>
                    <a:gd name="connsiteX92" fmla="*/ 222421 w 1721708"/>
                    <a:gd name="connsiteY92" fmla="*/ 963827 h 1680519"/>
                    <a:gd name="connsiteX93" fmla="*/ 189470 w 1721708"/>
                    <a:gd name="connsiteY93" fmla="*/ 1095632 h 1680519"/>
                    <a:gd name="connsiteX94" fmla="*/ 164756 w 1721708"/>
                    <a:gd name="connsiteY94" fmla="*/ 1169773 h 1680519"/>
                    <a:gd name="connsiteX95" fmla="*/ 148281 w 1721708"/>
                    <a:gd name="connsiteY95" fmla="*/ 1194487 h 1680519"/>
                    <a:gd name="connsiteX96" fmla="*/ 140043 w 1721708"/>
                    <a:gd name="connsiteY96" fmla="*/ 1227438 h 1680519"/>
                    <a:gd name="connsiteX97" fmla="*/ 98854 w 1721708"/>
                    <a:gd name="connsiteY97" fmla="*/ 1276865 h 1680519"/>
                    <a:gd name="connsiteX98" fmla="*/ 82378 w 1721708"/>
                    <a:gd name="connsiteY98" fmla="*/ 1301578 h 1680519"/>
                    <a:gd name="connsiteX99" fmla="*/ 24713 w 1721708"/>
                    <a:gd name="connsiteY99" fmla="*/ 1351005 h 1680519"/>
                    <a:gd name="connsiteX100" fmla="*/ 0 w 1721708"/>
                    <a:gd name="connsiteY100" fmla="*/ 1351005 h 1680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1721708" h="1680519">
                      <a:moveTo>
                        <a:pt x="1548713" y="1680519"/>
                      </a:moveTo>
                      <a:cubicBezTo>
                        <a:pt x="1532637" y="1600141"/>
                        <a:pt x="1534206" y="1630070"/>
                        <a:pt x="1556951" y="1499287"/>
                      </a:cubicBezTo>
                      <a:cubicBezTo>
                        <a:pt x="1558776" y="1488795"/>
                        <a:pt x="1576634" y="1442749"/>
                        <a:pt x="1581664" y="1425146"/>
                      </a:cubicBezTo>
                      <a:cubicBezTo>
                        <a:pt x="1587156" y="1405924"/>
                        <a:pt x="1591023" y="1386162"/>
                        <a:pt x="1598140" y="1367481"/>
                      </a:cubicBezTo>
                      <a:cubicBezTo>
                        <a:pt x="1613030" y="1328396"/>
                        <a:pt x="1631091" y="1290594"/>
                        <a:pt x="1647567" y="1252151"/>
                      </a:cubicBezTo>
                      <a:lnTo>
                        <a:pt x="1672281" y="1194487"/>
                      </a:lnTo>
                      <a:cubicBezTo>
                        <a:pt x="1675027" y="1175265"/>
                        <a:pt x="1676450" y="1155808"/>
                        <a:pt x="1680518" y="1136822"/>
                      </a:cubicBezTo>
                      <a:cubicBezTo>
                        <a:pt x="1684707" y="1117275"/>
                        <a:pt x="1692145" y="1098551"/>
                        <a:pt x="1696994" y="1079157"/>
                      </a:cubicBezTo>
                      <a:cubicBezTo>
                        <a:pt x="1714234" y="1010198"/>
                        <a:pt x="1712534" y="1011567"/>
                        <a:pt x="1721708" y="947351"/>
                      </a:cubicBezTo>
                      <a:cubicBezTo>
                        <a:pt x="1718962" y="864973"/>
                        <a:pt x="1723952" y="781971"/>
                        <a:pt x="1713470" y="700216"/>
                      </a:cubicBezTo>
                      <a:cubicBezTo>
                        <a:pt x="1710031" y="673391"/>
                        <a:pt x="1690815" y="651083"/>
                        <a:pt x="1680518" y="626076"/>
                      </a:cubicBezTo>
                      <a:cubicBezTo>
                        <a:pt x="1661826" y="580682"/>
                        <a:pt x="1659930" y="556063"/>
                        <a:pt x="1631091" y="518984"/>
                      </a:cubicBezTo>
                      <a:cubicBezTo>
                        <a:pt x="1613622" y="496523"/>
                        <a:pt x="1588303" y="477498"/>
                        <a:pt x="1565189" y="461319"/>
                      </a:cubicBezTo>
                      <a:cubicBezTo>
                        <a:pt x="1515485" y="426527"/>
                        <a:pt x="1527307" y="434141"/>
                        <a:pt x="1482810" y="411892"/>
                      </a:cubicBezTo>
                      <a:cubicBezTo>
                        <a:pt x="1447113" y="420130"/>
                        <a:pt x="1409196" y="421726"/>
                        <a:pt x="1375718" y="436605"/>
                      </a:cubicBezTo>
                      <a:cubicBezTo>
                        <a:pt x="1357975" y="444491"/>
                        <a:pt x="1346179" y="462261"/>
                        <a:pt x="1334529" y="477795"/>
                      </a:cubicBezTo>
                      <a:cubicBezTo>
                        <a:pt x="1309257" y="511491"/>
                        <a:pt x="1293245" y="554904"/>
                        <a:pt x="1276864" y="593124"/>
                      </a:cubicBezTo>
                      <a:cubicBezTo>
                        <a:pt x="1264612" y="678899"/>
                        <a:pt x="1261098" y="667374"/>
                        <a:pt x="1285102" y="782595"/>
                      </a:cubicBezTo>
                      <a:cubicBezTo>
                        <a:pt x="1289887" y="805563"/>
                        <a:pt x="1302397" y="826240"/>
                        <a:pt x="1309816" y="848497"/>
                      </a:cubicBezTo>
                      <a:cubicBezTo>
                        <a:pt x="1316138" y="867462"/>
                        <a:pt x="1320799" y="886940"/>
                        <a:pt x="1326291" y="906162"/>
                      </a:cubicBezTo>
                      <a:cubicBezTo>
                        <a:pt x="1329037" y="928130"/>
                        <a:pt x="1330449" y="950306"/>
                        <a:pt x="1334529" y="972065"/>
                      </a:cubicBezTo>
                      <a:cubicBezTo>
                        <a:pt x="1338702" y="994321"/>
                        <a:pt x="1350319" y="1015335"/>
                        <a:pt x="1351005" y="1037968"/>
                      </a:cubicBezTo>
                      <a:cubicBezTo>
                        <a:pt x="1353086" y="1106640"/>
                        <a:pt x="1354062" y="1176145"/>
                        <a:pt x="1342767" y="1243914"/>
                      </a:cubicBezTo>
                      <a:cubicBezTo>
                        <a:pt x="1338708" y="1268270"/>
                        <a:pt x="1283670" y="1304682"/>
                        <a:pt x="1268627" y="1318054"/>
                      </a:cubicBezTo>
                      <a:cubicBezTo>
                        <a:pt x="1257017" y="1328374"/>
                        <a:pt x="1247805" y="1341301"/>
                        <a:pt x="1235675" y="1351005"/>
                      </a:cubicBezTo>
                      <a:cubicBezTo>
                        <a:pt x="1220213" y="1363375"/>
                        <a:pt x="1202470" y="1372602"/>
                        <a:pt x="1186248" y="1383957"/>
                      </a:cubicBezTo>
                      <a:cubicBezTo>
                        <a:pt x="1175000" y="1391830"/>
                        <a:pt x="1165070" y="1401606"/>
                        <a:pt x="1153297" y="1408670"/>
                      </a:cubicBezTo>
                      <a:cubicBezTo>
                        <a:pt x="1007594" y="1496092"/>
                        <a:pt x="1166184" y="1391841"/>
                        <a:pt x="1079156" y="1449860"/>
                      </a:cubicBezTo>
                      <a:cubicBezTo>
                        <a:pt x="1065426" y="1447114"/>
                        <a:pt x="1047079" y="1452253"/>
                        <a:pt x="1037967" y="1441622"/>
                      </a:cubicBezTo>
                      <a:cubicBezTo>
                        <a:pt x="1027097" y="1428940"/>
                        <a:pt x="1029729" y="1408898"/>
                        <a:pt x="1029729" y="1392195"/>
                      </a:cubicBezTo>
                      <a:cubicBezTo>
                        <a:pt x="1029729" y="1353654"/>
                        <a:pt x="1032250" y="1314980"/>
                        <a:pt x="1037967" y="1276865"/>
                      </a:cubicBezTo>
                      <a:cubicBezTo>
                        <a:pt x="1040543" y="1259690"/>
                        <a:pt x="1048602" y="1243793"/>
                        <a:pt x="1054443" y="1227438"/>
                      </a:cubicBezTo>
                      <a:cubicBezTo>
                        <a:pt x="1074424" y="1171491"/>
                        <a:pt x="1077457" y="1161161"/>
                        <a:pt x="1103870" y="1112108"/>
                      </a:cubicBezTo>
                      <a:cubicBezTo>
                        <a:pt x="1114366" y="1092616"/>
                        <a:pt x="1126920" y="1074244"/>
                        <a:pt x="1136821" y="1054443"/>
                      </a:cubicBezTo>
                      <a:cubicBezTo>
                        <a:pt x="1148916" y="1030254"/>
                        <a:pt x="1155711" y="1003404"/>
                        <a:pt x="1169773" y="980303"/>
                      </a:cubicBezTo>
                      <a:cubicBezTo>
                        <a:pt x="1194337" y="939948"/>
                        <a:pt x="1233541" y="908396"/>
                        <a:pt x="1252151" y="864973"/>
                      </a:cubicBezTo>
                      <a:cubicBezTo>
                        <a:pt x="1268627" y="826530"/>
                        <a:pt x="1285347" y="788190"/>
                        <a:pt x="1301578" y="749643"/>
                      </a:cubicBezTo>
                      <a:cubicBezTo>
                        <a:pt x="1307316" y="736014"/>
                        <a:pt x="1318054" y="708454"/>
                        <a:pt x="1318054" y="708454"/>
                      </a:cubicBezTo>
                      <a:cubicBezTo>
                        <a:pt x="1320800" y="691978"/>
                        <a:pt x="1323303" y="675460"/>
                        <a:pt x="1326291" y="659027"/>
                      </a:cubicBezTo>
                      <a:cubicBezTo>
                        <a:pt x="1328796" y="645251"/>
                        <a:pt x="1332400" y="631677"/>
                        <a:pt x="1334529" y="617838"/>
                      </a:cubicBezTo>
                      <a:cubicBezTo>
                        <a:pt x="1337895" y="595957"/>
                        <a:pt x="1339401" y="573816"/>
                        <a:pt x="1342767" y="551935"/>
                      </a:cubicBezTo>
                      <a:cubicBezTo>
                        <a:pt x="1347838" y="518972"/>
                        <a:pt x="1359912" y="475118"/>
                        <a:pt x="1367481" y="444843"/>
                      </a:cubicBezTo>
                      <a:cubicBezTo>
                        <a:pt x="1379260" y="350604"/>
                        <a:pt x="1381787" y="362885"/>
                        <a:pt x="1367481" y="238897"/>
                      </a:cubicBezTo>
                      <a:cubicBezTo>
                        <a:pt x="1364579" y="213748"/>
                        <a:pt x="1360644" y="188166"/>
                        <a:pt x="1351005" y="164757"/>
                      </a:cubicBezTo>
                      <a:cubicBezTo>
                        <a:pt x="1341142" y="140803"/>
                        <a:pt x="1330541" y="114397"/>
                        <a:pt x="1309816" y="98854"/>
                      </a:cubicBezTo>
                      <a:lnTo>
                        <a:pt x="1276864" y="74141"/>
                      </a:lnTo>
                      <a:cubicBezTo>
                        <a:pt x="1271372" y="65903"/>
                        <a:pt x="1267390" y="56428"/>
                        <a:pt x="1260389" y="49427"/>
                      </a:cubicBezTo>
                      <a:cubicBezTo>
                        <a:pt x="1225702" y="14739"/>
                        <a:pt x="1198778" y="36305"/>
                        <a:pt x="1145059" y="41189"/>
                      </a:cubicBezTo>
                      <a:cubicBezTo>
                        <a:pt x="1128583" y="52173"/>
                        <a:pt x="1112496" y="63763"/>
                        <a:pt x="1095632" y="74141"/>
                      </a:cubicBezTo>
                      <a:cubicBezTo>
                        <a:pt x="1076778" y="85744"/>
                        <a:pt x="1055485" y="93555"/>
                        <a:pt x="1037967" y="107092"/>
                      </a:cubicBezTo>
                      <a:cubicBezTo>
                        <a:pt x="994838" y="140419"/>
                        <a:pt x="952941" y="175643"/>
                        <a:pt x="914400" y="214184"/>
                      </a:cubicBezTo>
                      <a:cubicBezTo>
                        <a:pt x="895178" y="233406"/>
                        <a:pt x="872411" y="249641"/>
                        <a:pt x="856735" y="271849"/>
                      </a:cubicBezTo>
                      <a:cubicBezTo>
                        <a:pt x="839031" y="296930"/>
                        <a:pt x="828015" y="326173"/>
                        <a:pt x="815546" y="354227"/>
                      </a:cubicBezTo>
                      <a:cubicBezTo>
                        <a:pt x="803208" y="381987"/>
                        <a:pt x="792543" y="414999"/>
                        <a:pt x="782594" y="444843"/>
                      </a:cubicBezTo>
                      <a:cubicBezTo>
                        <a:pt x="785340" y="524476"/>
                        <a:pt x="785862" y="604216"/>
                        <a:pt x="790832" y="683741"/>
                      </a:cubicBezTo>
                      <a:cubicBezTo>
                        <a:pt x="791374" y="692407"/>
                        <a:pt x="797186" y="699977"/>
                        <a:pt x="799070" y="708454"/>
                      </a:cubicBezTo>
                      <a:cubicBezTo>
                        <a:pt x="802693" y="724759"/>
                        <a:pt x="800613" y="742578"/>
                        <a:pt x="807308" y="757881"/>
                      </a:cubicBezTo>
                      <a:cubicBezTo>
                        <a:pt x="820143" y="787219"/>
                        <a:pt x="841183" y="812267"/>
                        <a:pt x="856735" y="840260"/>
                      </a:cubicBezTo>
                      <a:cubicBezTo>
                        <a:pt x="896073" y="911069"/>
                        <a:pt x="884984" y="898524"/>
                        <a:pt x="914400" y="972065"/>
                      </a:cubicBezTo>
                      <a:cubicBezTo>
                        <a:pt x="922167" y="991482"/>
                        <a:pt x="930875" y="1010508"/>
                        <a:pt x="939113" y="1029730"/>
                      </a:cubicBezTo>
                      <a:cubicBezTo>
                        <a:pt x="952404" y="1149341"/>
                        <a:pt x="955348" y="1142054"/>
                        <a:pt x="939113" y="1309816"/>
                      </a:cubicBezTo>
                      <a:cubicBezTo>
                        <a:pt x="936911" y="1332573"/>
                        <a:pt x="909086" y="1390532"/>
                        <a:pt x="897924" y="1408670"/>
                      </a:cubicBezTo>
                      <a:cubicBezTo>
                        <a:pt x="885544" y="1428788"/>
                        <a:pt x="873438" y="1449632"/>
                        <a:pt x="856735" y="1466335"/>
                      </a:cubicBezTo>
                      <a:cubicBezTo>
                        <a:pt x="831869" y="1491201"/>
                        <a:pt x="802007" y="1510512"/>
                        <a:pt x="774356" y="1532238"/>
                      </a:cubicBezTo>
                      <a:cubicBezTo>
                        <a:pt x="735149" y="1563044"/>
                        <a:pt x="752415" y="1554198"/>
                        <a:pt x="708454" y="1565189"/>
                      </a:cubicBezTo>
                      <a:cubicBezTo>
                        <a:pt x="680994" y="1562443"/>
                        <a:pt x="653351" y="1561147"/>
                        <a:pt x="626075" y="1556951"/>
                      </a:cubicBezTo>
                      <a:cubicBezTo>
                        <a:pt x="617493" y="1555631"/>
                        <a:pt x="608142" y="1554138"/>
                        <a:pt x="601362" y="1548714"/>
                      </a:cubicBezTo>
                      <a:cubicBezTo>
                        <a:pt x="593631" y="1542529"/>
                        <a:pt x="589314" y="1532856"/>
                        <a:pt x="584886" y="1524000"/>
                      </a:cubicBezTo>
                      <a:cubicBezTo>
                        <a:pt x="581003" y="1516233"/>
                        <a:pt x="579394" y="1507525"/>
                        <a:pt x="576648" y="1499287"/>
                      </a:cubicBezTo>
                      <a:cubicBezTo>
                        <a:pt x="582140" y="1455352"/>
                        <a:pt x="582791" y="1410536"/>
                        <a:pt x="593124" y="1367481"/>
                      </a:cubicBezTo>
                      <a:cubicBezTo>
                        <a:pt x="599435" y="1341184"/>
                        <a:pt x="616447" y="1318613"/>
                        <a:pt x="626075" y="1293341"/>
                      </a:cubicBezTo>
                      <a:cubicBezTo>
                        <a:pt x="638440" y="1260883"/>
                        <a:pt x="648043" y="1227438"/>
                        <a:pt x="659027" y="1194487"/>
                      </a:cubicBezTo>
                      <a:cubicBezTo>
                        <a:pt x="662158" y="1185094"/>
                        <a:pt x="671481" y="1178820"/>
                        <a:pt x="675502" y="1169773"/>
                      </a:cubicBezTo>
                      <a:cubicBezTo>
                        <a:pt x="682555" y="1153903"/>
                        <a:pt x="684925" y="1136216"/>
                        <a:pt x="691978" y="1120346"/>
                      </a:cubicBezTo>
                      <a:cubicBezTo>
                        <a:pt x="695999" y="1111299"/>
                        <a:pt x="703713" y="1104324"/>
                        <a:pt x="708454" y="1095632"/>
                      </a:cubicBezTo>
                      <a:cubicBezTo>
                        <a:pt x="736686" y="1043873"/>
                        <a:pt x="772188" y="995046"/>
                        <a:pt x="790832" y="939114"/>
                      </a:cubicBezTo>
                      <a:cubicBezTo>
                        <a:pt x="793578" y="930876"/>
                        <a:pt x="795187" y="922167"/>
                        <a:pt x="799070" y="914400"/>
                      </a:cubicBezTo>
                      <a:cubicBezTo>
                        <a:pt x="806230" y="900079"/>
                        <a:pt x="817476" y="887928"/>
                        <a:pt x="823783" y="873211"/>
                      </a:cubicBezTo>
                      <a:cubicBezTo>
                        <a:pt x="842267" y="830082"/>
                        <a:pt x="860319" y="786522"/>
                        <a:pt x="873210" y="741405"/>
                      </a:cubicBezTo>
                      <a:cubicBezTo>
                        <a:pt x="895907" y="661969"/>
                        <a:pt x="884838" y="703135"/>
                        <a:pt x="906162" y="617838"/>
                      </a:cubicBezTo>
                      <a:cubicBezTo>
                        <a:pt x="920831" y="485819"/>
                        <a:pt x="932947" y="407845"/>
                        <a:pt x="906162" y="247135"/>
                      </a:cubicBezTo>
                      <a:cubicBezTo>
                        <a:pt x="899890" y="209506"/>
                        <a:pt x="872328" y="178070"/>
                        <a:pt x="848497" y="148281"/>
                      </a:cubicBezTo>
                      <a:cubicBezTo>
                        <a:pt x="837513" y="134551"/>
                        <a:pt x="827979" y="119525"/>
                        <a:pt x="815546" y="107092"/>
                      </a:cubicBezTo>
                      <a:cubicBezTo>
                        <a:pt x="786032" y="77579"/>
                        <a:pt x="760458" y="60568"/>
                        <a:pt x="724929" y="41189"/>
                      </a:cubicBezTo>
                      <a:cubicBezTo>
                        <a:pt x="708758" y="32368"/>
                        <a:pt x="692605" y="23317"/>
                        <a:pt x="675502" y="16476"/>
                      </a:cubicBezTo>
                      <a:cubicBezTo>
                        <a:pt x="663867" y="11822"/>
                        <a:pt x="610492" y="1826"/>
                        <a:pt x="601362" y="0"/>
                      </a:cubicBezTo>
                      <a:cubicBezTo>
                        <a:pt x="577822" y="4708"/>
                        <a:pt x="463579" y="16286"/>
                        <a:pt x="428367" y="49427"/>
                      </a:cubicBezTo>
                      <a:cubicBezTo>
                        <a:pt x="394315" y="81476"/>
                        <a:pt x="358664" y="114694"/>
                        <a:pt x="337751" y="156519"/>
                      </a:cubicBezTo>
                      <a:cubicBezTo>
                        <a:pt x="318701" y="194619"/>
                        <a:pt x="303245" y="223109"/>
                        <a:pt x="288324" y="263611"/>
                      </a:cubicBezTo>
                      <a:cubicBezTo>
                        <a:pt x="259912" y="340732"/>
                        <a:pt x="261151" y="339354"/>
                        <a:pt x="247135" y="395416"/>
                      </a:cubicBezTo>
                      <a:cubicBezTo>
                        <a:pt x="244389" y="450335"/>
                        <a:pt x="240615" y="505212"/>
                        <a:pt x="238897" y="560173"/>
                      </a:cubicBezTo>
                      <a:cubicBezTo>
                        <a:pt x="235122" y="680967"/>
                        <a:pt x="235588" y="801886"/>
                        <a:pt x="230659" y="922638"/>
                      </a:cubicBezTo>
                      <a:cubicBezTo>
                        <a:pt x="230088" y="936628"/>
                        <a:pt x="224723" y="950016"/>
                        <a:pt x="222421" y="963827"/>
                      </a:cubicBezTo>
                      <a:cubicBezTo>
                        <a:pt x="193039" y="1140116"/>
                        <a:pt x="243748" y="878520"/>
                        <a:pt x="189470" y="1095632"/>
                      </a:cubicBezTo>
                      <a:cubicBezTo>
                        <a:pt x="181604" y="1127098"/>
                        <a:pt x="180268" y="1138749"/>
                        <a:pt x="164756" y="1169773"/>
                      </a:cubicBezTo>
                      <a:cubicBezTo>
                        <a:pt x="160328" y="1178628"/>
                        <a:pt x="153773" y="1186249"/>
                        <a:pt x="148281" y="1194487"/>
                      </a:cubicBezTo>
                      <a:cubicBezTo>
                        <a:pt x="145535" y="1205471"/>
                        <a:pt x="144503" y="1217032"/>
                        <a:pt x="140043" y="1227438"/>
                      </a:cubicBezTo>
                      <a:cubicBezTo>
                        <a:pt x="129216" y="1252699"/>
                        <a:pt x="116316" y="1255911"/>
                        <a:pt x="98854" y="1276865"/>
                      </a:cubicBezTo>
                      <a:cubicBezTo>
                        <a:pt x="92516" y="1284471"/>
                        <a:pt x="88716" y="1293972"/>
                        <a:pt x="82378" y="1301578"/>
                      </a:cubicBezTo>
                      <a:cubicBezTo>
                        <a:pt x="71825" y="1314241"/>
                        <a:pt x="38855" y="1344944"/>
                        <a:pt x="24713" y="1351005"/>
                      </a:cubicBezTo>
                      <a:cubicBezTo>
                        <a:pt x="17141" y="1354250"/>
                        <a:pt x="8238" y="1351005"/>
                        <a:pt x="0" y="1351005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자유형 23"/>
                <p:cNvSpPr/>
                <p:nvPr/>
              </p:nvSpPr>
              <p:spPr>
                <a:xfrm>
                  <a:off x="9119890" y="5904997"/>
                  <a:ext cx="605851" cy="445726"/>
                </a:xfrm>
                <a:custGeom>
                  <a:avLst/>
                  <a:gdLst>
                    <a:gd name="connsiteX0" fmla="*/ 166968 w 1198104"/>
                    <a:gd name="connsiteY0" fmla="*/ 774357 h 881449"/>
                    <a:gd name="connsiteX1" fmla="*/ 175206 w 1198104"/>
                    <a:gd name="connsiteY1" fmla="*/ 650789 h 881449"/>
                    <a:gd name="connsiteX2" fmla="*/ 348201 w 1198104"/>
                    <a:gd name="connsiteY2" fmla="*/ 527222 h 881449"/>
                    <a:gd name="connsiteX3" fmla="*/ 381152 w 1198104"/>
                    <a:gd name="connsiteY3" fmla="*/ 518984 h 881449"/>
                    <a:gd name="connsiteX4" fmla="*/ 405866 w 1198104"/>
                    <a:gd name="connsiteY4" fmla="*/ 510746 h 881449"/>
                    <a:gd name="connsiteX5" fmla="*/ 389390 w 1198104"/>
                    <a:gd name="connsiteY5" fmla="*/ 486033 h 881449"/>
                    <a:gd name="connsiteX6" fmla="*/ 364676 w 1198104"/>
                    <a:gd name="connsiteY6" fmla="*/ 477795 h 881449"/>
                    <a:gd name="connsiteX7" fmla="*/ 307011 w 1198104"/>
                    <a:gd name="connsiteY7" fmla="*/ 453081 h 881449"/>
                    <a:gd name="connsiteX8" fmla="*/ 183444 w 1198104"/>
                    <a:gd name="connsiteY8" fmla="*/ 420130 h 881449"/>
                    <a:gd name="connsiteX9" fmla="*/ 150493 w 1198104"/>
                    <a:gd name="connsiteY9" fmla="*/ 411892 h 881449"/>
                    <a:gd name="connsiteX10" fmla="*/ 76352 w 1198104"/>
                    <a:gd name="connsiteY10" fmla="*/ 395416 h 881449"/>
                    <a:gd name="connsiteX11" fmla="*/ 10449 w 1198104"/>
                    <a:gd name="connsiteY11" fmla="*/ 370703 h 881449"/>
                    <a:gd name="connsiteX12" fmla="*/ 10449 w 1198104"/>
                    <a:gd name="connsiteY12" fmla="*/ 296562 h 881449"/>
                    <a:gd name="connsiteX13" fmla="*/ 134017 w 1198104"/>
                    <a:gd name="connsiteY13" fmla="*/ 197708 h 881449"/>
                    <a:gd name="connsiteX14" fmla="*/ 282298 w 1198104"/>
                    <a:gd name="connsiteY14" fmla="*/ 148281 h 881449"/>
                    <a:gd name="connsiteX15" fmla="*/ 381152 w 1198104"/>
                    <a:gd name="connsiteY15" fmla="*/ 115330 h 881449"/>
                    <a:gd name="connsiteX16" fmla="*/ 504720 w 1198104"/>
                    <a:gd name="connsiteY16" fmla="*/ 90616 h 881449"/>
                    <a:gd name="connsiteX17" fmla="*/ 562384 w 1198104"/>
                    <a:gd name="connsiteY17" fmla="*/ 74141 h 881449"/>
                    <a:gd name="connsiteX18" fmla="*/ 496482 w 1198104"/>
                    <a:gd name="connsiteY18" fmla="*/ 41189 h 881449"/>
                    <a:gd name="connsiteX19" fmla="*/ 438817 w 1198104"/>
                    <a:gd name="connsiteY19" fmla="*/ 32951 h 881449"/>
                    <a:gd name="connsiteX20" fmla="*/ 389390 w 1198104"/>
                    <a:gd name="connsiteY20" fmla="*/ 16476 h 881449"/>
                    <a:gd name="connsiteX21" fmla="*/ 414103 w 1198104"/>
                    <a:gd name="connsiteY21" fmla="*/ 8238 h 881449"/>
                    <a:gd name="connsiteX22" fmla="*/ 578860 w 1198104"/>
                    <a:gd name="connsiteY22" fmla="*/ 0 h 881449"/>
                    <a:gd name="connsiteX23" fmla="*/ 438817 w 1198104"/>
                    <a:gd name="connsiteY23" fmla="*/ 16476 h 881449"/>
                    <a:gd name="connsiteX24" fmla="*/ 414103 w 1198104"/>
                    <a:gd name="connsiteY24" fmla="*/ 24714 h 881449"/>
                    <a:gd name="connsiteX25" fmla="*/ 455293 w 1198104"/>
                    <a:gd name="connsiteY25" fmla="*/ 57665 h 881449"/>
                    <a:gd name="connsiteX26" fmla="*/ 480006 w 1198104"/>
                    <a:gd name="connsiteY26" fmla="*/ 74141 h 881449"/>
                    <a:gd name="connsiteX27" fmla="*/ 562384 w 1198104"/>
                    <a:gd name="connsiteY27" fmla="*/ 98854 h 881449"/>
                    <a:gd name="connsiteX28" fmla="*/ 587098 w 1198104"/>
                    <a:gd name="connsiteY28" fmla="*/ 107092 h 881449"/>
                    <a:gd name="connsiteX29" fmla="*/ 653001 w 1198104"/>
                    <a:gd name="connsiteY29" fmla="*/ 123568 h 881449"/>
                    <a:gd name="connsiteX30" fmla="*/ 685952 w 1198104"/>
                    <a:gd name="connsiteY30" fmla="*/ 140043 h 881449"/>
                    <a:gd name="connsiteX31" fmla="*/ 710666 w 1198104"/>
                    <a:gd name="connsiteY31" fmla="*/ 148281 h 881449"/>
                    <a:gd name="connsiteX32" fmla="*/ 570622 w 1198104"/>
                    <a:gd name="connsiteY32" fmla="*/ 197708 h 881449"/>
                    <a:gd name="connsiteX33" fmla="*/ 471768 w 1198104"/>
                    <a:gd name="connsiteY33" fmla="*/ 238897 h 881449"/>
                    <a:gd name="connsiteX34" fmla="*/ 447055 w 1198104"/>
                    <a:gd name="connsiteY34" fmla="*/ 247135 h 881449"/>
                    <a:gd name="connsiteX35" fmla="*/ 331725 w 1198104"/>
                    <a:gd name="connsiteY35" fmla="*/ 304800 h 881449"/>
                    <a:gd name="connsiteX36" fmla="*/ 315249 w 1198104"/>
                    <a:gd name="connsiteY36" fmla="*/ 329514 h 881449"/>
                    <a:gd name="connsiteX37" fmla="*/ 364676 w 1198104"/>
                    <a:gd name="connsiteY37" fmla="*/ 420130 h 881449"/>
                    <a:gd name="connsiteX38" fmla="*/ 463530 w 1198104"/>
                    <a:gd name="connsiteY38" fmla="*/ 486033 h 881449"/>
                    <a:gd name="connsiteX39" fmla="*/ 488244 w 1198104"/>
                    <a:gd name="connsiteY39" fmla="*/ 502508 h 881449"/>
                    <a:gd name="connsiteX40" fmla="*/ 570622 w 1198104"/>
                    <a:gd name="connsiteY40" fmla="*/ 543697 h 881449"/>
                    <a:gd name="connsiteX41" fmla="*/ 595336 w 1198104"/>
                    <a:gd name="connsiteY41" fmla="*/ 560173 h 881449"/>
                    <a:gd name="connsiteX42" fmla="*/ 727141 w 1198104"/>
                    <a:gd name="connsiteY42" fmla="*/ 601362 h 881449"/>
                    <a:gd name="connsiteX43" fmla="*/ 718903 w 1198104"/>
                    <a:gd name="connsiteY43" fmla="*/ 642551 h 881449"/>
                    <a:gd name="connsiteX44" fmla="*/ 694190 w 1198104"/>
                    <a:gd name="connsiteY44" fmla="*/ 659027 h 881449"/>
                    <a:gd name="connsiteX45" fmla="*/ 653001 w 1198104"/>
                    <a:gd name="connsiteY45" fmla="*/ 691979 h 881449"/>
                    <a:gd name="connsiteX46" fmla="*/ 628287 w 1198104"/>
                    <a:gd name="connsiteY46" fmla="*/ 733168 h 881449"/>
                    <a:gd name="connsiteX47" fmla="*/ 587098 w 1198104"/>
                    <a:gd name="connsiteY47" fmla="*/ 782595 h 881449"/>
                    <a:gd name="connsiteX48" fmla="*/ 628287 w 1198104"/>
                    <a:gd name="connsiteY48" fmla="*/ 840260 h 881449"/>
                    <a:gd name="connsiteX49" fmla="*/ 760093 w 1198104"/>
                    <a:gd name="connsiteY49" fmla="*/ 864973 h 881449"/>
                    <a:gd name="connsiteX50" fmla="*/ 793044 w 1198104"/>
                    <a:gd name="connsiteY50" fmla="*/ 881449 h 881449"/>
                    <a:gd name="connsiteX51" fmla="*/ 1122557 w 1198104"/>
                    <a:gd name="connsiteY51" fmla="*/ 856735 h 881449"/>
                    <a:gd name="connsiteX52" fmla="*/ 1188460 w 1198104"/>
                    <a:gd name="connsiteY52" fmla="*/ 832022 h 881449"/>
                    <a:gd name="connsiteX53" fmla="*/ 1196698 w 1198104"/>
                    <a:gd name="connsiteY53" fmla="*/ 790833 h 881449"/>
                    <a:gd name="connsiteX54" fmla="*/ 1130795 w 1198104"/>
                    <a:gd name="connsiteY54" fmla="*/ 741406 h 881449"/>
                    <a:gd name="connsiteX55" fmla="*/ 1023703 w 1198104"/>
                    <a:gd name="connsiteY55" fmla="*/ 700216 h 881449"/>
                    <a:gd name="connsiteX56" fmla="*/ 990752 w 1198104"/>
                    <a:gd name="connsiteY56" fmla="*/ 683741 h 881449"/>
                    <a:gd name="connsiteX57" fmla="*/ 900136 w 1198104"/>
                    <a:gd name="connsiteY57" fmla="*/ 650789 h 881449"/>
                    <a:gd name="connsiteX58" fmla="*/ 875422 w 1198104"/>
                    <a:gd name="connsiteY58" fmla="*/ 634314 h 881449"/>
                    <a:gd name="connsiteX59" fmla="*/ 751855 w 1198104"/>
                    <a:gd name="connsiteY59" fmla="*/ 584887 h 881449"/>
                    <a:gd name="connsiteX60" fmla="*/ 727141 w 1198104"/>
                    <a:gd name="connsiteY60" fmla="*/ 560173 h 881449"/>
                    <a:gd name="connsiteX61" fmla="*/ 735379 w 1198104"/>
                    <a:gd name="connsiteY61" fmla="*/ 502508 h 881449"/>
                    <a:gd name="connsiteX62" fmla="*/ 784806 w 1198104"/>
                    <a:gd name="connsiteY62" fmla="*/ 428368 h 881449"/>
                    <a:gd name="connsiteX63" fmla="*/ 891898 w 1198104"/>
                    <a:gd name="connsiteY63" fmla="*/ 345989 h 881449"/>
                    <a:gd name="connsiteX64" fmla="*/ 916611 w 1198104"/>
                    <a:gd name="connsiteY64" fmla="*/ 304800 h 881449"/>
                    <a:gd name="connsiteX65" fmla="*/ 908374 w 1198104"/>
                    <a:gd name="connsiteY65" fmla="*/ 230660 h 881449"/>
                    <a:gd name="connsiteX66" fmla="*/ 842471 w 1198104"/>
                    <a:gd name="connsiteY66" fmla="*/ 197708 h 881449"/>
                    <a:gd name="connsiteX67" fmla="*/ 727141 w 1198104"/>
                    <a:gd name="connsiteY67" fmla="*/ 131806 h 881449"/>
                    <a:gd name="connsiteX68" fmla="*/ 710666 w 1198104"/>
                    <a:gd name="connsiteY68" fmla="*/ 107092 h 881449"/>
                    <a:gd name="connsiteX69" fmla="*/ 735379 w 1198104"/>
                    <a:gd name="connsiteY69" fmla="*/ 98854 h 881449"/>
                    <a:gd name="connsiteX70" fmla="*/ 793044 w 1198104"/>
                    <a:gd name="connsiteY70" fmla="*/ 74141 h 881449"/>
                    <a:gd name="connsiteX71" fmla="*/ 842471 w 1198104"/>
                    <a:gd name="connsiteY71" fmla="*/ 49427 h 881449"/>
                    <a:gd name="connsiteX72" fmla="*/ 891898 w 1198104"/>
                    <a:gd name="connsiteY72" fmla="*/ 32951 h 881449"/>
                    <a:gd name="connsiteX73" fmla="*/ 867184 w 1198104"/>
                    <a:gd name="connsiteY73" fmla="*/ 16476 h 881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1198104" h="881449">
                      <a:moveTo>
                        <a:pt x="166968" y="774357"/>
                      </a:moveTo>
                      <a:cubicBezTo>
                        <a:pt x="169714" y="733168"/>
                        <a:pt x="152583" y="685319"/>
                        <a:pt x="175206" y="650789"/>
                      </a:cubicBezTo>
                      <a:cubicBezTo>
                        <a:pt x="213457" y="592406"/>
                        <a:pt x="280293" y="546625"/>
                        <a:pt x="348201" y="527222"/>
                      </a:cubicBezTo>
                      <a:cubicBezTo>
                        <a:pt x="359087" y="524112"/>
                        <a:pt x="370266" y="522094"/>
                        <a:pt x="381152" y="518984"/>
                      </a:cubicBezTo>
                      <a:cubicBezTo>
                        <a:pt x="389501" y="516598"/>
                        <a:pt x="397628" y="513492"/>
                        <a:pt x="405866" y="510746"/>
                      </a:cubicBezTo>
                      <a:cubicBezTo>
                        <a:pt x="400374" y="502508"/>
                        <a:pt x="397121" y="492218"/>
                        <a:pt x="389390" y="486033"/>
                      </a:cubicBezTo>
                      <a:cubicBezTo>
                        <a:pt x="382609" y="480608"/>
                        <a:pt x="372739" y="481020"/>
                        <a:pt x="364676" y="477795"/>
                      </a:cubicBezTo>
                      <a:cubicBezTo>
                        <a:pt x="345259" y="470028"/>
                        <a:pt x="326939" y="459422"/>
                        <a:pt x="307011" y="453081"/>
                      </a:cubicBezTo>
                      <a:cubicBezTo>
                        <a:pt x="266389" y="440156"/>
                        <a:pt x="224669" y="430979"/>
                        <a:pt x="183444" y="420130"/>
                      </a:cubicBezTo>
                      <a:cubicBezTo>
                        <a:pt x="172495" y="417249"/>
                        <a:pt x="161545" y="414348"/>
                        <a:pt x="150493" y="411892"/>
                      </a:cubicBezTo>
                      <a:cubicBezTo>
                        <a:pt x="125779" y="406400"/>
                        <a:pt x="100913" y="401556"/>
                        <a:pt x="76352" y="395416"/>
                      </a:cubicBezTo>
                      <a:cubicBezTo>
                        <a:pt x="59127" y="391110"/>
                        <a:pt x="23057" y="375746"/>
                        <a:pt x="10449" y="370703"/>
                      </a:cubicBezTo>
                      <a:cubicBezTo>
                        <a:pt x="1261" y="343139"/>
                        <a:pt x="-7549" y="329557"/>
                        <a:pt x="10449" y="296562"/>
                      </a:cubicBezTo>
                      <a:cubicBezTo>
                        <a:pt x="26242" y="267609"/>
                        <a:pt x="120488" y="204472"/>
                        <a:pt x="134017" y="197708"/>
                      </a:cubicBezTo>
                      <a:cubicBezTo>
                        <a:pt x="251202" y="139116"/>
                        <a:pt x="212187" y="170191"/>
                        <a:pt x="282298" y="148281"/>
                      </a:cubicBezTo>
                      <a:cubicBezTo>
                        <a:pt x="315451" y="137921"/>
                        <a:pt x="347999" y="125690"/>
                        <a:pt x="381152" y="115330"/>
                      </a:cubicBezTo>
                      <a:cubicBezTo>
                        <a:pt x="417254" y="104048"/>
                        <a:pt x="475185" y="97179"/>
                        <a:pt x="504720" y="90616"/>
                      </a:cubicBezTo>
                      <a:cubicBezTo>
                        <a:pt x="524234" y="86280"/>
                        <a:pt x="543163" y="79633"/>
                        <a:pt x="562384" y="74141"/>
                      </a:cubicBezTo>
                      <a:cubicBezTo>
                        <a:pt x="537511" y="57558"/>
                        <a:pt x="528726" y="49250"/>
                        <a:pt x="496482" y="41189"/>
                      </a:cubicBezTo>
                      <a:cubicBezTo>
                        <a:pt x="477645" y="36480"/>
                        <a:pt x="458039" y="35697"/>
                        <a:pt x="438817" y="32951"/>
                      </a:cubicBezTo>
                      <a:cubicBezTo>
                        <a:pt x="422341" y="27459"/>
                        <a:pt x="401670" y="28756"/>
                        <a:pt x="389390" y="16476"/>
                      </a:cubicBezTo>
                      <a:cubicBezTo>
                        <a:pt x="383250" y="10336"/>
                        <a:pt x="405452" y="8990"/>
                        <a:pt x="414103" y="8238"/>
                      </a:cubicBezTo>
                      <a:cubicBezTo>
                        <a:pt x="468884" y="3474"/>
                        <a:pt x="523941" y="2746"/>
                        <a:pt x="578860" y="0"/>
                      </a:cubicBezTo>
                      <a:cubicBezTo>
                        <a:pt x="532179" y="5492"/>
                        <a:pt x="485300" y="9503"/>
                        <a:pt x="438817" y="16476"/>
                      </a:cubicBezTo>
                      <a:cubicBezTo>
                        <a:pt x="430229" y="17764"/>
                        <a:pt x="417987" y="16947"/>
                        <a:pt x="414103" y="24714"/>
                      </a:cubicBezTo>
                      <a:cubicBezTo>
                        <a:pt x="399658" y="53602"/>
                        <a:pt x="448161" y="55882"/>
                        <a:pt x="455293" y="57665"/>
                      </a:cubicBezTo>
                      <a:cubicBezTo>
                        <a:pt x="463531" y="63157"/>
                        <a:pt x="470765" y="70587"/>
                        <a:pt x="480006" y="74141"/>
                      </a:cubicBezTo>
                      <a:cubicBezTo>
                        <a:pt x="506763" y="84432"/>
                        <a:pt x="534983" y="90423"/>
                        <a:pt x="562384" y="98854"/>
                      </a:cubicBezTo>
                      <a:cubicBezTo>
                        <a:pt x="570684" y="101408"/>
                        <a:pt x="578720" y="104807"/>
                        <a:pt x="587098" y="107092"/>
                      </a:cubicBezTo>
                      <a:cubicBezTo>
                        <a:pt x="608944" y="113050"/>
                        <a:pt x="631519" y="116407"/>
                        <a:pt x="653001" y="123568"/>
                      </a:cubicBezTo>
                      <a:cubicBezTo>
                        <a:pt x="664651" y="127451"/>
                        <a:pt x="674665" y="135206"/>
                        <a:pt x="685952" y="140043"/>
                      </a:cubicBezTo>
                      <a:cubicBezTo>
                        <a:pt x="693934" y="143464"/>
                        <a:pt x="702428" y="145535"/>
                        <a:pt x="710666" y="148281"/>
                      </a:cubicBezTo>
                      <a:cubicBezTo>
                        <a:pt x="670343" y="208765"/>
                        <a:pt x="706217" y="167576"/>
                        <a:pt x="570622" y="197708"/>
                      </a:cubicBezTo>
                      <a:cubicBezTo>
                        <a:pt x="545275" y="203341"/>
                        <a:pt x="475909" y="237171"/>
                        <a:pt x="471768" y="238897"/>
                      </a:cubicBezTo>
                      <a:cubicBezTo>
                        <a:pt x="463753" y="242237"/>
                        <a:pt x="454822" y="243252"/>
                        <a:pt x="447055" y="247135"/>
                      </a:cubicBezTo>
                      <a:cubicBezTo>
                        <a:pt x="295437" y="322946"/>
                        <a:pt x="481337" y="240682"/>
                        <a:pt x="331725" y="304800"/>
                      </a:cubicBezTo>
                      <a:cubicBezTo>
                        <a:pt x="326233" y="313038"/>
                        <a:pt x="316234" y="319662"/>
                        <a:pt x="315249" y="329514"/>
                      </a:cubicBezTo>
                      <a:cubicBezTo>
                        <a:pt x="309491" y="387093"/>
                        <a:pt x="323250" y="390888"/>
                        <a:pt x="364676" y="420130"/>
                      </a:cubicBezTo>
                      <a:cubicBezTo>
                        <a:pt x="397030" y="442968"/>
                        <a:pt x="430579" y="464066"/>
                        <a:pt x="463530" y="486033"/>
                      </a:cubicBezTo>
                      <a:cubicBezTo>
                        <a:pt x="471768" y="491525"/>
                        <a:pt x="479389" y="498080"/>
                        <a:pt x="488244" y="502508"/>
                      </a:cubicBezTo>
                      <a:cubicBezTo>
                        <a:pt x="515703" y="516238"/>
                        <a:pt x="543591" y="529142"/>
                        <a:pt x="570622" y="543697"/>
                      </a:cubicBezTo>
                      <a:cubicBezTo>
                        <a:pt x="579339" y="548391"/>
                        <a:pt x="586323" y="556076"/>
                        <a:pt x="595336" y="560173"/>
                      </a:cubicBezTo>
                      <a:cubicBezTo>
                        <a:pt x="648569" y="584370"/>
                        <a:pt x="671168" y="587369"/>
                        <a:pt x="727141" y="601362"/>
                      </a:cubicBezTo>
                      <a:cubicBezTo>
                        <a:pt x="724395" y="615092"/>
                        <a:pt x="725850" y="630394"/>
                        <a:pt x="718903" y="642551"/>
                      </a:cubicBezTo>
                      <a:cubicBezTo>
                        <a:pt x="713991" y="651147"/>
                        <a:pt x="702110" y="653087"/>
                        <a:pt x="694190" y="659027"/>
                      </a:cubicBezTo>
                      <a:cubicBezTo>
                        <a:pt x="680124" y="669577"/>
                        <a:pt x="666731" y="680995"/>
                        <a:pt x="653001" y="691979"/>
                      </a:cubicBezTo>
                      <a:cubicBezTo>
                        <a:pt x="644763" y="705709"/>
                        <a:pt x="638707" y="721011"/>
                        <a:pt x="628287" y="733168"/>
                      </a:cubicBezTo>
                      <a:cubicBezTo>
                        <a:pt x="572398" y="798371"/>
                        <a:pt x="633998" y="688795"/>
                        <a:pt x="587098" y="782595"/>
                      </a:cubicBezTo>
                      <a:cubicBezTo>
                        <a:pt x="600828" y="801817"/>
                        <a:pt x="606960" y="830104"/>
                        <a:pt x="628287" y="840260"/>
                      </a:cubicBezTo>
                      <a:cubicBezTo>
                        <a:pt x="668646" y="859478"/>
                        <a:pt x="716727" y="854131"/>
                        <a:pt x="760093" y="864973"/>
                      </a:cubicBezTo>
                      <a:cubicBezTo>
                        <a:pt x="772007" y="867951"/>
                        <a:pt x="782060" y="875957"/>
                        <a:pt x="793044" y="881449"/>
                      </a:cubicBezTo>
                      <a:cubicBezTo>
                        <a:pt x="967530" y="872017"/>
                        <a:pt x="1013179" y="896509"/>
                        <a:pt x="1122557" y="856735"/>
                      </a:cubicBezTo>
                      <a:cubicBezTo>
                        <a:pt x="1144606" y="848717"/>
                        <a:pt x="1166492" y="840260"/>
                        <a:pt x="1188460" y="832022"/>
                      </a:cubicBezTo>
                      <a:cubicBezTo>
                        <a:pt x="1191206" y="818292"/>
                        <a:pt x="1201898" y="803833"/>
                        <a:pt x="1196698" y="790833"/>
                      </a:cubicBezTo>
                      <a:cubicBezTo>
                        <a:pt x="1180884" y="751298"/>
                        <a:pt x="1159836" y="752296"/>
                        <a:pt x="1130795" y="741406"/>
                      </a:cubicBezTo>
                      <a:cubicBezTo>
                        <a:pt x="1094983" y="727977"/>
                        <a:pt x="1059069" y="714778"/>
                        <a:pt x="1023703" y="700216"/>
                      </a:cubicBezTo>
                      <a:cubicBezTo>
                        <a:pt x="1012348" y="695540"/>
                        <a:pt x="1002154" y="688302"/>
                        <a:pt x="990752" y="683741"/>
                      </a:cubicBezTo>
                      <a:cubicBezTo>
                        <a:pt x="960910" y="671804"/>
                        <a:pt x="929678" y="663450"/>
                        <a:pt x="900136" y="650789"/>
                      </a:cubicBezTo>
                      <a:cubicBezTo>
                        <a:pt x="891036" y="646889"/>
                        <a:pt x="884561" y="638122"/>
                        <a:pt x="875422" y="634314"/>
                      </a:cubicBezTo>
                      <a:cubicBezTo>
                        <a:pt x="692195" y="557970"/>
                        <a:pt x="889362" y="653639"/>
                        <a:pt x="751855" y="584887"/>
                      </a:cubicBezTo>
                      <a:cubicBezTo>
                        <a:pt x="743617" y="576649"/>
                        <a:pt x="729426" y="571597"/>
                        <a:pt x="727141" y="560173"/>
                      </a:cubicBezTo>
                      <a:cubicBezTo>
                        <a:pt x="723333" y="541133"/>
                        <a:pt x="730670" y="521345"/>
                        <a:pt x="735379" y="502508"/>
                      </a:cubicBezTo>
                      <a:cubicBezTo>
                        <a:pt x="745527" y="461916"/>
                        <a:pt x="754106" y="455998"/>
                        <a:pt x="784806" y="428368"/>
                      </a:cubicBezTo>
                      <a:cubicBezTo>
                        <a:pt x="828120" y="389385"/>
                        <a:pt x="843501" y="380559"/>
                        <a:pt x="891898" y="345989"/>
                      </a:cubicBezTo>
                      <a:cubicBezTo>
                        <a:pt x="900136" y="332259"/>
                        <a:pt x="910108" y="319431"/>
                        <a:pt x="916611" y="304800"/>
                      </a:cubicBezTo>
                      <a:cubicBezTo>
                        <a:pt x="926962" y="281511"/>
                        <a:pt x="930979" y="251005"/>
                        <a:pt x="908374" y="230660"/>
                      </a:cubicBezTo>
                      <a:cubicBezTo>
                        <a:pt x="890118" y="214230"/>
                        <a:pt x="864033" y="209469"/>
                        <a:pt x="842471" y="197708"/>
                      </a:cubicBezTo>
                      <a:cubicBezTo>
                        <a:pt x="803600" y="176506"/>
                        <a:pt x="727141" y="131806"/>
                        <a:pt x="727141" y="131806"/>
                      </a:cubicBezTo>
                      <a:cubicBezTo>
                        <a:pt x="721649" y="123568"/>
                        <a:pt x="708265" y="116697"/>
                        <a:pt x="710666" y="107092"/>
                      </a:cubicBezTo>
                      <a:cubicBezTo>
                        <a:pt x="712772" y="98668"/>
                        <a:pt x="727317" y="102079"/>
                        <a:pt x="735379" y="98854"/>
                      </a:cubicBezTo>
                      <a:cubicBezTo>
                        <a:pt x="754796" y="91087"/>
                        <a:pt x="774056" y="82905"/>
                        <a:pt x="793044" y="74141"/>
                      </a:cubicBezTo>
                      <a:cubicBezTo>
                        <a:pt x="809769" y="66422"/>
                        <a:pt x="825468" y="56512"/>
                        <a:pt x="842471" y="49427"/>
                      </a:cubicBezTo>
                      <a:cubicBezTo>
                        <a:pt x="858502" y="42747"/>
                        <a:pt x="875422" y="38443"/>
                        <a:pt x="891898" y="32951"/>
                      </a:cubicBezTo>
                      <a:lnTo>
                        <a:pt x="867184" y="16476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자유형 24"/>
                <p:cNvSpPr/>
                <p:nvPr/>
              </p:nvSpPr>
              <p:spPr>
                <a:xfrm>
                  <a:off x="10005301" y="5751128"/>
                  <a:ext cx="390401" cy="557939"/>
                </a:xfrm>
                <a:custGeom>
                  <a:avLst/>
                  <a:gdLst>
                    <a:gd name="connsiteX0" fmla="*/ 134585 w 562953"/>
                    <a:gd name="connsiteY0" fmla="*/ 930875 h 930875"/>
                    <a:gd name="connsiteX1" fmla="*/ 52207 w 562953"/>
                    <a:gd name="connsiteY1" fmla="*/ 593124 h 930875"/>
                    <a:gd name="connsiteX2" fmla="*/ 19256 w 562953"/>
                    <a:gd name="connsiteY2" fmla="*/ 494270 h 930875"/>
                    <a:gd name="connsiteX3" fmla="*/ 11018 w 562953"/>
                    <a:gd name="connsiteY3" fmla="*/ 469556 h 930875"/>
                    <a:gd name="connsiteX4" fmla="*/ 2780 w 562953"/>
                    <a:gd name="connsiteY4" fmla="*/ 411892 h 930875"/>
                    <a:gd name="connsiteX5" fmla="*/ 27493 w 562953"/>
                    <a:gd name="connsiteY5" fmla="*/ 436605 h 930875"/>
                    <a:gd name="connsiteX6" fmla="*/ 52207 w 562953"/>
                    <a:gd name="connsiteY6" fmla="*/ 527221 h 930875"/>
                    <a:gd name="connsiteX7" fmla="*/ 93396 w 562953"/>
                    <a:gd name="connsiteY7" fmla="*/ 626075 h 930875"/>
                    <a:gd name="connsiteX8" fmla="*/ 109872 w 562953"/>
                    <a:gd name="connsiteY8" fmla="*/ 650789 h 930875"/>
                    <a:gd name="connsiteX9" fmla="*/ 159299 w 562953"/>
                    <a:gd name="connsiteY9" fmla="*/ 724929 h 930875"/>
                    <a:gd name="connsiteX10" fmla="*/ 159299 w 562953"/>
                    <a:gd name="connsiteY10" fmla="*/ 255373 h 930875"/>
                    <a:gd name="connsiteX11" fmla="*/ 192250 w 562953"/>
                    <a:gd name="connsiteY11" fmla="*/ 354227 h 930875"/>
                    <a:gd name="connsiteX12" fmla="*/ 225202 w 562953"/>
                    <a:gd name="connsiteY12" fmla="*/ 444843 h 930875"/>
                    <a:gd name="connsiteX13" fmla="*/ 233439 w 562953"/>
                    <a:gd name="connsiteY13" fmla="*/ 469556 h 930875"/>
                    <a:gd name="connsiteX14" fmla="*/ 282866 w 562953"/>
                    <a:gd name="connsiteY14" fmla="*/ 576648 h 930875"/>
                    <a:gd name="connsiteX15" fmla="*/ 291104 w 562953"/>
                    <a:gd name="connsiteY15" fmla="*/ 601362 h 930875"/>
                    <a:gd name="connsiteX16" fmla="*/ 266391 w 562953"/>
                    <a:gd name="connsiteY16" fmla="*/ 461319 h 930875"/>
                    <a:gd name="connsiteX17" fmla="*/ 200488 w 562953"/>
                    <a:gd name="connsiteY17" fmla="*/ 280086 h 930875"/>
                    <a:gd name="connsiteX18" fmla="*/ 192250 w 562953"/>
                    <a:gd name="connsiteY18" fmla="*/ 214184 h 930875"/>
                    <a:gd name="connsiteX19" fmla="*/ 184012 w 562953"/>
                    <a:gd name="connsiteY19" fmla="*/ 189470 h 930875"/>
                    <a:gd name="connsiteX20" fmla="*/ 192250 w 562953"/>
                    <a:gd name="connsiteY20" fmla="*/ 222421 h 930875"/>
                    <a:gd name="connsiteX21" fmla="*/ 216964 w 562953"/>
                    <a:gd name="connsiteY21" fmla="*/ 288324 h 930875"/>
                    <a:gd name="connsiteX22" fmla="*/ 241677 w 562953"/>
                    <a:gd name="connsiteY22" fmla="*/ 321275 h 930875"/>
                    <a:gd name="connsiteX23" fmla="*/ 282866 w 562953"/>
                    <a:gd name="connsiteY23" fmla="*/ 411892 h 930875"/>
                    <a:gd name="connsiteX24" fmla="*/ 348769 w 562953"/>
                    <a:gd name="connsiteY24" fmla="*/ 535459 h 930875"/>
                    <a:gd name="connsiteX25" fmla="*/ 357007 w 562953"/>
                    <a:gd name="connsiteY25" fmla="*/ 280086 h 930875"/>
                    <a:gd name="connsiteX26" fmla="*/ 348769 w 562953"/>
                    <a:gd name="connsiteY26" fmla="*/ 181232 h 930875"/>
                    <a:gd name="connsiteX27" fmla="*/ 340531 w 562953"/>
                    <a:gd name="connsiteY27" fmla="*/ 131805 h 930875"/>
                    <a:gd name="connsiteX28" fmla="*/ 348769 w 562953"/>
                    <a:gd name="connsiteY28" fmla="*/ 164756 h 930875"/>
                    <a:gd name="connsiteX29" fmla="*/ 389958 w 562953"/>
                    <a:gd name="connsiteY29" fmla="*/ 280086 h 930875"/>
                    <a:gd name="connsiteX30" fmla="*/ 414672 w 562953"/>
                    <a:gd name="connsiteY30" fmla="*/ 337751 h 930875"/>
                    <a:gd name="connsiteX31" fmla="*/ 431147 w 562953"/>
                    <a:gd name="connsiteY31" fmla="*/ 362465 h 930875"/>
                    <a:gd name="connsiteX32" fmla="*/ 464099 w 562953"/>
                    <a:gd name="connsiteY32" fmla="*/ 436605 h 930875"/>
                    <a:gd name="connsiteX33" fmla="*/ 530002 w 562953"/>
                    <a:gd name="connsiteY33" fmla="*/ 543697 h 930875"/>
                    <a:gd name="connsiteX34" fmla="*/ 505288 w 562953"/>
                    <a:gd name="connsiteY34" fmla="*/ 387178 h 930875"/>
                    <a:gd name="connsiteX35" fmla="*/ 488812 w 562953"/>
                    <a:gd name="connsiteY35" fmla="*/ 354227 h 930875"/>
                    <a:gd name="connsiteX36" fmla="*/ 464099 w 562953"/>
                    <a:gd name="connsiteY36" fmla="*/ 263611 h 930875"/>
                    <a:gd name="connsiteX37" fmla="*/ 447623 w 562953"/>
                    <a:gd name="connsiteY37" fmla="*/ 238897 h 930875"/>
                    <a:gd name="connsiteX38" fmla="*/ 406434 w 562953"/>
                    <a:gd name="connsiteY38" fmla="*/ 123567 h 930875"/>
                    <a:gd name="connsiteX39" fmla="*/ 398196 w 562953"/>
                    <a:gd name="connsiteY39" fmla="*/ 74140 h 930875"/>
                    <a:gd name="connsiteX40" fmla="*/ 389958 w 562953"/>
                    <a:gd name="connsiteY40" fmla="*/ 32951 h 930875"/>
                    <a:gd name="connsiteX41" fmla="*/ 406434 w 562953"/>
                    <a:gd name="connsiteY41" fmla="*/ 148281 h 930875"/>
                    <a:gd name="connsiteX42" fmla="*/ 414672 w 562953"/>
                    <a:gd name="connsiteY42" fmla="*/ 181232 h 930875"/>
                    <a:gd name="connsiteX43" fmla="*/ 455861 w 562953"/>
                    <a:gd name="connsiteY43" fmla="*/ 280086 h 930875"/>
                    <a:gd name="connsiteX44" fmla="*/ 464099 w 562953"/>
                    <a:gd name="connsiteY44" fmla="*/ 313038 h 930875"/>
                    <a:gd name="connsiteX45" fmla="*/ 521764 w 562953"/>
                    <a:gd name="connsiteY45" fmla="*/ 436605 h 930875"/>
                    <a:gd name="connsiteX46" fmla="*/ 554715 w 562953"/>
                    <a:gd name="connsiteY46" fmla="*/ 535459 h 930875"/>
                    <a:gd name="connsiteX47" fmla="*/ 562953 w 562953"/>
                    <a:gd name="connsiteY47" fmla="*/ 510746 h 930875"/>
                    <a:gd name="connsiteX48" fmla="*/ 554715 w 562953"/>
                    <a:gd name="connsiteY48" fmla="*/ 477794 h 930875"/>
                    <a:gd name="connsiteX49" fmla="*/ 538239 w 562953"/>
                    <a:gd name="connsiteY49" fmla="*/ 420129 h 930875"/>
                    <a:gd name="connsiteX50" fmla="*/ 505288 w 562953"/>
                    <a:gd name="connsiteY50" fmla="*/ 321275 h 930875"/>
                    <a:gd name="connsiteX51" fmla="*/ 464099 w 562953"/>
                    <a:gd name="connsiteY51" fmla="*/ 189470 h 930875"/>
                    <a:gd name="connsiteX52" fmla="*/ 447623 w 562953"/>
                    <a:gd name="connsiteY52" fmla="*/ 164756 h 930875"/>
                    <a:gd name="connsiteX53" fmla="*/ 431147 w 562953"/>
                    <a:gd name="connsiteY53" fmla="*/ 90616 h 930875"/>
                    <a:gd name="connsiteX54" fmla="*/ 422910 w 562953"/>
                    <a:gd name="connsiteY54" fmla="*/ 41189 h 930875"/>
                    <a:gd name="connsiteX55" fmla="*/ 414672 w 562953"/>
                    <a:gd name="connsiteY55" fmla="*/ 0 h 930875"/>
                    <a:gd name="connsiteX56" fmla="*/ 406434 w 562953"/>
                    <a:gd name="connsiteY56" fmla="*/ 181232 h 930875"/>
                    <a:gd name="connsiteX57" fmla="*/ 414672 w 562953"/>
                    <a:gd name="connsiteY57" fmla="*/ 518984 h 930875"/>
                    <a:gd name="connsiteX58" fmla="*/ 422910 w 562953"/>
                    <a:gd name="connsiteY58" fmla="*/ 551935 h 930875"/>
                    <a:gd name="connsiteX59" fmla="*/ 398196 w 562953"/>
                    <a:gd name="connsiteY59" fmla="*/ 477794 h 930875"/>
                    <a:gd name="connsiteX60" fmla="*/ 357007 w 562953"/>
                    <a:gd name="connsiteY60" fmla="*/ 403654 h 930875"/>
                    <a:gd name="connsiteX61" fmla="*/ 348769 w 562953"/>
                    <a:gd name="connsiteY61" fmla="*/ 378940 h 930875"/>
                    <a:gd name="connsiteX62" fmla="*/ 282866 w 562953"/>
                    <a:gd name="connsiteY62" fmla="*/ 238897 h 930875"/>
                    <a:gd name="connsiteX63" fmla="*/ 274629 w 562953"/>
                    <a:gd name="connsiteY63" fmla="*/ 205946 h 930875"/>
                    <a:gd name="connsiteX64" fmla="*/ 324056 w 562953"/>
                    <a:gd name="connsiteY64" fmla="*/ 411892 h 930875"/>
                    <a:gd name="connsiteX65" fmla="*/ 348769 w 562953"/>
                    <a:gd name="connsiteY65" fmla="*/ 527221 h 930875"/>
                    <a:gd name="connsiteX66" fmla="*/ 381720 w 562953"/>
                    <a:gd name="connsiteY66" fmla="*/ 700216 h 930875"/>
                    <a:gd name="connsiteX67" fmla="*/ 373483 w 562953"/>
                    <a:gd name="connsiteY67" fmla="*/ 724929 h 930875"/>
                    <a:gd name="connsiteX68" fmla="*/ 357007 w 562953"/>
                    <a:gd name="connsiteY68" fmla="*/ 700216 h 930875"/>
                    <a:gd name="connsiteX69" fmla="*/ 340531 w 562953"/>
                    <a:gd name="connsiteY69" fmla="*/ 667265 h 930875"/>
                    <a:gd name="connsiteX70" fmla="*/ 266391 w 562953"/>
                    <a:gd name="connsiteY70" fmla="*/ 543697 h 930875"/>
                    <a:gd name="connsiteX71" fmla="*/ 233439 w 562953"/>
                    <a:gd name="connsiteY71" fmla="*/ 477794 h 930875"/>
                    <a:gd name="connsiteX72" fmla="*/ 184012 w 562953"/>
                    <a:gd name="connsiteY72" fmla="*/ 395416 h 930875"/>
                    <a:gd name="connsiteX73" fmla="*/ 175774 w 562953"/>
                    <a:gd name="connsiteY73" fmla="*/ 551935 h 930875"/>
                    <a:gd name="connsiteX74" fmla="*/ 192250 w 562953"/>
                    <a:gd name="connsiteY74" fmla="*/ 691978 h 930875"/>
                    <a:gd name="connsiteX75" fmla="*/ 184012 w 562953"/>
                    <a:gd name="connsiteY75" fmla="*/ 609600 h 930875"/>
                    <a:gd name="connsiteX76" fmla="*/ 126347 w 562953"/>
                    <a:gd name="connsiteY76" fmla="*/ 461319 h 930875"/>
                    <a:gd name="connsiteX77" fmla="*/ 93396 w 562953"/>
                    <a:gd name="connsiteY77" fmla="*/ 354227 h 930875"/>
                    <a:gd name="connsiteX78" fmla="*/ 101634 w 562953"/>
                    <a:gd name="connsiteY78" fmla="*/ 420129 h 930875"/>
                    <a:gd name="connsiteX79" fmla="*/ 151061 w 562953"/>
                    <a:gd name="connsiteY79" fmla="*/ 659027 h 930875"/>
                    <a:gd name="connsiteX80" fmla="*/ 159299 w 562953"/>
                    <a:gd name="connsiteY80" fmla="*/ 716692 h 930875"/>
                    <a:gd name="connsiteX81" fmla="*/ 167537 w 562953"/>
                    <a:gd name="connsiteY81" fmla="*/ 757881 h 930875"/>
                    <a:gd name="connsiteX82" fmla="*/ 134585 w 562953"/>
                    <a:gd name="connsiteY82" fmla="*/ 724929 h 930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562953" h="930875">
                      <a:moveTo>
                        <a:pt x="134585" y="930875"/>
                      </a:moveTo>
                      <a:cubicBezTo>
                        <a:pt x="107126" y="818291"/>
                        <a:pt x="81803" y="705165"/>
                        <a:pt x="52207" y="593124"/>
                      </a:cubicBezTo>
                      <a:cubicBezTo>
                        <a:pt x="43336" y="559542"/>
                        <a:pt x="30240" y="527221"/>
                        <a:pt x="19256" y="494270"/>
                      </a:cubicBezTo>
                      <a:lnTo>
                        <a:pt x="11018" y="469556"/>
                      </a:lnTo>
                      <a:cubicBezTo>
                        <a:pt x="8272" y="450335"/>
                        <a:pt x="-5903" y="429259"/>
                        <a:pt x="2780" y="411892"/>
                      </a:cubicBezTo>
                      <a:cubicBezTo>
                        <a:pt x="7990" y="401472"/>
                        <a:pt x="22904" y="425897"/>
                        <a:pt x="27493" y="436605"/>
                      </a:cubicBezTo>
                      <a:cubicBezTo>
                        <a:pt x="39826" y="465382"/>
                        <a:pt x="43606" y="497117"/>
                        <a:pt x="52207" y="527221"/>
                      </a:cubicBezTo>
                      <a:cubicBezTo>
                        <a:pt x="61449" y="559566"/>
                        <a:pt x="80427" y="600138"/>
                        <a:pt x="93396" y="626075"/>
                      </a:cubicBezTo>
                      <a:cubicBezTo>
                        <a:pt x="97824" y="634931"/>
                        <a:pt x="104625" y="642393"/>
                        <a:pt x="109872" y="650789"/>
                      </a:cubicBezTo>
                      <a:cubicBezTo>
                        <a:pt x="149593" y="714343"/>
                        <a:pt x="118166" y="670087"/>
                        <a:pt x="159299" y="724929"/>
                      </a:cubicBezTo>
                      <a:cubicBezTo>
                        <a:pt x="217477" y="550402"/>
                        <a:pt x="115781" y="864643"/>
                        <a:pt x="159299" y="255373"/>
                      </a:cubicBezTo>
                      <a:cubicBezTo>
                        <a:pt x="161774" y="220728"/>
                        <a:pt x="180839" y="321421"/>
                        <a:pt x="192250" y="354227"/>
                      </a:cubicBezTo>
                      <a:cubicBezTo>
                        <a:pt x="202809" y="384584"/>
                        <a:pt x="214392" y="414575"/>
                        <a:pt x="225202" y="444843"/>
                      </a:cubicBezTo>
                      <a:cubicBezTo>
                        <a:pt x="228122" y="453020"/>
                        <a:pt x="229556" y="461790"/>
                        <a:pt x="233439" y="469556"/>
                      </a:cubicBezTo>
                      <a:cubicBezTo>
                        <a:pt x="258119" y="518915"/>
                        <a:pt x="261553" y="523365"/>
                        <a:pt x="282866" y="576648"/>
                      </a:cubicBezTo>
                      <a:cubicBezTo>
                        <a:pt x="286091" y="584711"/>
                        <a:pt x="288358" y="593124"/>
                        <a:pt x="291104" y="601362"/>
                      </a:cubicBezTo>
                      <a:cubicBezTo>
                        <a:pt x="284519" y="548684"/>
                        <a:pt x="282187" y="513221"/>
                        <a:pt x="266391" y="461319"/>
                      </a:cubicBezTo>
                      <a:cubicBezTo>
                        <a:pt x="255817" y="426574"/>
                        <a:pt x="217405" y="325198"/>
                        <a:pt x="200488" y="280086"/>
                      </a:cubicBezTo>
                      <a:cubicBezTo>
                        <a:pt x="197742" y="258119"/>
                        <a:pt x="196210" y="235965"/>
                        <a:pt x="192250" y="214184"/>
                      </a:cubicBezTo>
                      <a:cubicBezTo>
                        <a:pt x="190697" y="205640"/>
                        <a:pt x="184012" y="180786"/>
                        <a:pt x="184012" y="189470"/>
                      </a:cubicBezTo>
                      <a:cubicBezTo>
                        <a:pt x="184012" y="200792"/>
                        <a:pt x="188670" y="211680"/>
                        <a:pt x="192250" y="222421"/>
                      </a:cubicBezTo>
                      <a:cubicBezTo>
                        <a:pt x="199669" y="244679"/>
                        <a:pt x="206472" y="267339"/>
                        <a:pt x="216964" y="288324"/>
                      </a:cubicBezTo>
                      <a:cubicBezTo>
                        <a:pt x="223104" y="300604"/>
                        <a:pt x="234759" y="309416"/>
                        <a:pt x="241677" y="321275"/>
                      </a:cubicBezTo>
                      <a:cubicBezTo>
                        <a:pt x="331430" y="475137"/>
                        <a:pt x="248154" y="335525"/>
                        <a:pt x="282866" y="411892"/>
                      </a:cubicBezTo>
                      <a:cubicBezTo>
                        <a:pt x="306666" y="464252"/>
                        <a:pt x="320807" y="486524"/>
                        <a:pt x="348769" y="535459"/>
                      </a:cubicBezTo>
                      <a:cubicBezTo>
                        <a:pt x="407511" y="447349"/>
                        <a:pt x="368795" y="515845"/>
                        <a:pt x="357007" y="280086"/>
                      </a:cubicBezTo>
                      <a:cubicBezTo>
                        <a:pt x="355356" y="247062"/>
                        <a:pt x="352421" y="214095"/>
                        <a:pt x="348769" y="181232"/>
                      </a:cubicBezTo>
                      <a:cubicBezTo>
                        <a:pt x="346924" y="164631"/>
                        <a:pt x="340531" y="148508"/>
                        <a:pt x="340531" y="131805"/>
                      </a:cubicBezTo>
                      <a:cubicBezTo>
                        <a:pt x="340531" y="120483"/>
                        <a:pt x="345189" y="154015"/>
                        <a:pt x="348769" y="164756"/>
                      </a:cubicBezTo>
                      <a:cubicBezTo>
                        <a:pt x="361678" y="203483"/>
                        <a:pt x="373877" y="242565"/>
                        <a:pt x="389958" y="280086"/>
                      </a:cubicBezTo>
                      <a:cubicBezTo>
                        <a:pt x="398196" y="299308"/>
                        <a:pt x="405320" y="319046"/>
                        <a:pt x="414672" y="337751"/>
                      </a:cubicBezTo>
                      <a:cubicBezTo>
                        <a:pt x="419100" y="346606"/>
                        <a:pt x="426719" y="353610"/>
                        <a:pt x="431147" y="362465"/>
                      </a:cubicBezTo>
                      <a:cubicBezTo>
                        <a:pt x="443242" y="386654"/>
                        <a:pt x="452004" y="412416"/>
                        <a:pt x="464099" y="436605"/>
                      </a:cubicBezTo>
                      <a:cubicBezTo>
                        <a:pt x="485490" y="479388"/>
                        <a:pt x="503896" y="504539"/>
                        <a:pt x="530002" y="543697"/>
                      </a:cubicBezTo>
                      <a:cubicBezTo>
                        <a:pt x="523842" y="488262"/>
                        <a:pt x="520817" y="441529"/>
                        <a:pt x="505288" y="387178"/>
                      </a:cubicBezTo>
                      <a:cubicBezTo>
                        <a:pt x="501914" y="375370"/>
                        <a:pt x="492695" y="365877"/>
                        <a:pt x="488812" y="354227"/>
                      </a:cubicBezTo>
                      <a:cubicBezTo>
                        <a:pt x="478911" y="324525"/>
                        <a:pt x="474629" y="293096"/>
                        <a:pt x="464099" y="263611"/>
                      </a:cubicBezTo>
                      <a:cubicBezTo>
                        <a:pt x="460769" y="254287"/>
                        <a:pt x="451393" y="248052"/>
                        <a:pt x="447623" y="238897"/>
                      </a:cubicBezTo>
                      <a:cubicBezTo>
                        <a:pt x="432080" y="201150"/>
                        <a:pt x="413145" y="163833"/>
                        <a:pt x="406434" y="123567"/>
                      </a:cubicBezTo>
                      <a:cubicBezTo>
                        <a:pt x="403688" y="107091"/>
                        <a:pt x="401184" y="90574"/>
                        <a:pt x="398196" y="74140"/>
                      </a:cubicBezTo>
                      <a:cubicBezTo>
                        <a:pt x="395691" y="60364"/>
                        <a:pt x="388412" y="19035"/>
                        <a:pt x="389958" y="32951"/>
                      </a:cubicBezTo>
                      <a:cubicBezTo>
                        <a:pt x="394247" y="71547"/>
                        <a:pt x="400050" y="109976"/>
                        <a:pt x="406434" y="148281"/>
                      </a:cubicBezTo>
                      <a:cubicBezTo>
                        <a:pt x="408295" y="159449"/>
                        <a:pt x="410697" y="170631"/>
                        <a:pt x="414672" y="181232"/>
                      </a:cubicBezTo>
                      <a:cubicBezTo>
                        <a:pt x="427206" y="214656"/>
                        <a:pt x="443327" y="246662"/>
                        <a:pt x="455861" y="280086"/>
                      </a:cubicBezTo>
                      <a:cubicBezTo>
                        <a:pt x="459836" y="290687"/>
                        <a:pt x="459705" y="302603"/>
                        <a:pt x="464099" y="313038"/>
                      </a:cubicBezTo>
                      <a:cubicBezTo>
                        <a:pt x="481738" y="354929"/>
                        <a:pt x="507391" y="393484"/>
                        <a:pt x="521764" y="436605"/>
                      </a:cubicBezTo>
                      <a:lnTo>
                        <a:pt x="554715" y="535459"/>
                      </a:lnTo>
                      <a:cubicBezTo>
                        <a:pt x="557461" y="527221"/>
                        <a:pt x="562953" y="519429"/>
                        <a:pt x="562953" y="510746"/>
                      </a:cubicBezTo>
                      <a:cubicBezTo>
                        <a:pt x="562953" y="499424"/>
                        <a:pt x="557694" y="488717"/>
                        <a:pt x="554715" y="477794"/>
                      </a:cubicBezTo>
                      <a:cubicBezTo>
                        <a:pt x="549455" y="458508"/>
                        <a:pt x="544259" y="439192"/>
                        <a:pt x="538239" y="420129"/>
                      </a:cubicBezTo>
                      <a:cubicBezTo>
                        <a:pt x="527780" y="387008"/>
                        <a:pt x="513712" y="354972"/>
                        <a:pt x="505288" y="321275"/>
                      </a:cubicBezTo>
                      <a:cubicBezTo>
                        <a:pt x="492595" y="270506"/>
                        <a:pt x="488452" y="250352"/>
                        <a:pt x="464099" y="189470"/>
                      </a:cubicBezTo>
                      <a:cubicBezTo>
                        <a:pt x="460422" y="180277"/>
                        <a:pt x="453115" y="172994"/>
                        <a:pt x="447623" y="164756"/>
                      </a:cubicBezTo>
                      <a:cubicBezTo>
                        <a:pt x="442131" y="140043"/>
                        <a:pt x="436112" y="115441"/>
                        <a:pt x="431147" y="90616"/>
                      </a:cubicBezTo>
                      <a:cubicBezTo>
                        <a:pt x="427871" y="74237"/>
                        <a:pt x="425898" y="57622"/>
                        <a:pt x="422910" y="41189"/>
                      </a:cubicBezTo>
                      <a:cubicBezTo>
                        <a:pt x="420405" y="27413"/>
                        <a:pt x="417418" y="13730"/>
                        <a:pt x="414672" y="0"/>
                      </a:cubicBezTo>
                      <a:cubicBezTo>
                        <a:pt x="411926" y="60411"/>
                        <a:pt x="406434" y="120759"/>
                        <a:pt x="406434" y="181232"/>
                      </a:cubicBezTo>
                      <a:cubicBezTo>
                        <a:pt x="406434" y="293849"/>
                        <a:pt x="409672" y="406478"/>
                        <a:pt x="414672" y="518984"/>
                      </a:cubicBezTo>
                      <a:cubicBezTo>
                        <a:pt x="415175" y="530295"/>
                        <a:pt x="427115" y="562447"/>
                        <a:pt x="422910" y="551935"/>
                      </a:cubicBezTo>
                      <a:cubicBezTo>
                        <a:pt x="413235" y="527748"/>
                        <a:pt x="410847" y="500566"/>
                        <a:pt x="398196" y="477794"/>
                      </a:cubicBezTo>
                      <a:cubicBezTo>
                        <a:pt x="384466" y="453081"/>
                        <a:pt x="369650" y="428940"/>
                        <a:pt x="357007" y="403654"/>
                      </a:cubicBezTo>
                      <a:cubicBezTo>
                        <a:pt x="353124" y="395887"/>
                        <a:pt x="352362" y="386845"/>
                        <a:pt x="348769" y="378940"/>
                      </a:cubicBezTo>
                      <a:cubicBezTo>
                        <a:pt x="315315" y="305340"/>
                        <a:pt x="313029" y="317322"/>
                        <a:pt x="282866" y="238897"/>
                      </a:cubicBezTo>
                      <a:cubicBezTo>
                        <a:pt x="278802" y="228330"/>
                        <a:pt x="277375" y="216930"/>
                        <a:pt x="274629" y="205946"/>
                      </a:cubicBezTo>
                      <a:cubicBezTo>
                        <a:pt x="244701" y="295725"/>
                        <a:pt x="275743" y="186430"/>
                        <a:pt x="324056" y="411892"/>
                      </a:cubicBezTo>
                      <a:cubicBezTo>
                        <a:pt x="332294" y="450335"/>
                        <a:pt x="341344" y="488613"/>
                        <a:pt x="348769" y="527221"/>
                      </a:cubicBezTo>
                      <a:cubicBezTo>
                        <a:pt x="392997" y="757205"/>
                        <a:pt x="340121" y="513013"/>
                        <a:pt x="381720" y="700216"/>
                      </a:cubicBezTo>
                      <a:cubicBezTo>
                        <a:pt x="378974" y="708454"/>
                        <a:pt x="382166" y="724929"/>
                        <a:pt x="373483" y="724929"/>
                      </a:cubicBezTo>
                      <a:cubicBezTo>
                        <a:pt x="363582" y="724929"/>
                        <a:pt x="361919" y="708812"/>
                        <a:pt x="357007" y="700216"/>
                      </a:cubicBezTo>
                      <a:cubicBezTo>
                        <a:pt x="350914" y="689554"/>
                        <a:pt x="346684" y="677893"/>
                        <a:pt x="340531" y="667265"/>
                      </a:cubicBezTo>
                      <a:cubicBezTo>
                        <a:pt x="316464" y="625695"/>
                        <a:pt x="287873" y="586660"/>
                        <a:pt x="266391" y="543697"/>
                      </a:cubicBezTo>
                      <a:cubicBezTo>
                        <a:pt x="255407" y="521729"/>
                        <a:pt x="244997" y="499465"/>
                        <a:pt x="233439" y="477794"/>
                      </a:cubicBezTo>
                      <a:cubicBezTo>
                        <a:pt x="208193" y="430457"/>
                        <a:pt x="207126" y="430086"/>
                        <a:pt x="184012" y="395416"/>
                      </a:cubicBezTo>
                      <a:cubicBezTo>
                        <a:pt x="143240" y="456576"/>
                        <a:pt x="166382" y="411054"/>
                        <a:pt x="175774" y="551935"/>
                      </a:cubicBezTo>
                      <a:cubicBezTo>
                        <a:pt x="183892" y="673710"/>
                        <a:pt x="171990" y="631201"/>
                        <a:pt x="192250" y="691978"/>
                      </a:cubicBezTo>
                      <a:cubicBezTo>
                        <a:pt x="189504" y="664519"/>
                        <a:pt x="190128" y="636510"/>
                        <a:pt x="184012" y="609600"/>
                      </a:cubicBezTo>
                      <a:cubicBezTo>
                        <a:pt x="153834" y="476816"/>
                        <a:pt x="162035" y="550539"/>
                        <a:pt x="126347" y="461319"/>
                      </a:cubicBezTo>
                      <a:cubicBezTo>
                        <a:pt x="107487" y="414169"/>
                        <a:pt x="103853" y="396052"/>
                        <a:pt x="93396" y="354227"/>
                      </a:cubicBezTo>
                      <a:cubicBezTo>
                        <a:pt x="77478" y="401979"/>
                        <a:pt x="87048" y="355534"/>
                        <a:pt x="101634" y="420129"/>
                      </a:cubicBezTo>
                      <a:cubicBezTo>
                        <a:pt x="167592" y="712227"/>
                        <a:pt x="117070" y="557053"/>
                        <a:pt x="151061" y="659027"/>
                      </a:cubicBezTo>
                      <a:cubicBezTo>
                        <a:pt x="153807" y="678249"/>
                        <a:pt x="156107" y="697539"/>
                        <a:pt x="159299" y="716692"/>
                      </a:cubicBezTo>
                      <a:cubicBezTo>
                        <a:pt x="161601" y="730503"/>
                        <a:pt x="177438" y="747981"/>
                        <a:pt x="167537" y="757881"/>
                      </a:cubicBezTo>
                      <a:lnTo>
                        <a:pt x="134585" y="724929"/>
                      </a:ln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자유형 25"/>
                <p:cNvSpPr/>
                <p:nvPr/>
              </p:nvSpPr>
              <p:spPr>
                <a:xfrm>
                  <a:off x="8075426" y="3538878"/>
                  <a:ext cx="462389" cy="416589"/>
                </a:xfrm>
                <a:custGeom>
                  <a:avLst/>
                  <a:gdLst>
                    <a:gd name="connsiteX0" fmla="*/ 914400 w 914400"/>
                    <a:gd name="connsiteY0" fmla="*/ 823828 h 823828"/>
                    <a:gd name="connsiteX1" fmla="*/ 889687 w 914400"/>
                    <a:gd name="connsiteY1" fmla="*/ 782639 h 823828"/>
                    <a:gd name="connsiteX2" fmla="*/ 757881 w 914400"/>
                    <a:gd name="connsiteY2" fmla="*/ 659071 h 823828"/>
                    <a:gd name="connsiteX3" fmla="*/ 749643 w 914400"/>
                    <a:gd name="connsiteY3" fmla="*/ 634358 h 823828"/>
                    <a:gd name="connsiteX4" fmla="*/ 716692 w 914400"/>
                    <a:gd name="connsiteY4" fmla="*/ 584931 h 823828"/>
                    <a:gd name="connsiteX5" fmla="*/ 700216 w 914400"/>
                    <a:gd name="connsiteY5" fmla="*/ 535504 h 823828"/>
                    <a:gd name="connsiteX6" fmla="*/ 675503 w 914400"/>
                    <a:gd name="connsiteY6" fmla="*/ 486077 h 823828"/>
                    <a:gd name="connsiteX7" fmla="*/ 626076 w 914400"/>
                    <a:gd name="connsiteY7" fmla="*/ 444887 h 823828"/>
                    <a:gd name="connsiteX8" fmla="*/ 568411 w 914400"/>
                    <a:gd name="connsiteY8" fmla="*/ 403698 h 823828"/>
                    <a:gd name="connsiteX9" fmla="*/ 535460 w 914400"/>
                    <a:gd name="connsiteY9" fmla="*/ 387223 h 823828"/>
                    <a:gd name="connsiteX10" fmla="*/ 502508 w 914400"/>
                    <a:gd name="connsiteY10" fmla="*/ 362509 h 823828"/>
                    <a:gd name="connsiteX11" fmla="*/ 428368 w 914400"/>
                    <a:gd name="connsiteY11" fmla="*/ 329558 h 823828"/>
                    <a:gd name="connsiteX12" fmla="*/ 403654 w 914400"/>
                    <a:gd name="connsiteY12" fmla="*/ 313082 h 823828"/>
                    <a:gd name="connsiteX13" fmla="*/ 378941 w 914400"/>
                    <a:gd name="connsiteY13" fmla="*/ 304844 h 823828"/>
                    <a:gd name="connsiteX14" fmla="*/ 329514 w 914400"/>
                    <a:gd name="connsiteY14" fmla="*/ 271893 h 823828"/>
                    <a:gd name="connsiteX15" fmla="*/ 304800 w 914400"/>
                    <a:gd name="connsiteY15" fmla="*/ 247179 h 823828"/>
                    <a:gd name="connsiteX16" fmla="*/ 280087 w 914400"/>
                    <a:gd name="connsiteY16" fmla="*/ 238942 h 823828"/>
                    <a:gd name="connsiteX17" fmla="*/ 255373 w 914400"/>
                    <a:gd name="connsiteY17" fmla="*/ 189515 h 823828"/>
                    <a:gd name="connsiteX18" fmla="*/ 247135 w 914400"/>
                    <a:gd name="connsiteY18" fmla="*/ 164801 h 823828"/>
                    <a:gd name="connsiteX19" fmla="*/ 222422 w 914400"/>
                    <a:gd name="connsiteY19" fmla="*/ 148325 h 823828"/>
                    <a:gd name="connsiteX20" fmla="*/ 181233 w 914400"/>
                    <a:gd name="connsiteY20" fmla="*/ 98898 h 823828"/>
                    <a:gd name="connsiteX21" fmla="*/ 164757 w 914400"/>
                    <a:gd name="connsiteY21" fmla="*/ 74185 h 823828"/>
                    <a:gd name="connsiteX22" fmla="*/ 140043 w 914400"/>
                    <a:gd name="connsiteY22" fmla="*/ 65947 h 823828"/>
                    <a:gd name="connsiteX23" fmla="*/ 90616 w 914400"/>
                    <a:gd name="connsiteY23" fmla="*/ 32996 h 823828"/>
                    <a:gd name="connsiteX24" fmla="*/ 65903 w 914400"/>
                    <a:gd name="connsiteY24" fmla="*/ 16520 h 823828"/>
                    <a:gd name="connsiteX25" fmla="*/ 0 w 914400"/>
                    <a:gd name="connsiteY25" fmla="*/ 44 h 823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914400" h="823828">
                      <a:moveTo>
                        <a:pt x="914400" y="823828"/>
                      </a:moveTo>
                      <a:cubicBezTo>
                        <a:pt x="906162" y="810098"/>
                        <a:pt x="900324" y="794606"/>
                        <a:pt x="889687" y="782639"/>
                      </a:cubicBezTo>
                      <a:cubicBezTo>
                        <a:pt x="806711" y="689291"/>
                        <a:pt x="818497" y="699482"/>
                        <a:pt x="757881" y="659071"/>
                      </a:cubicBezTo>
                      <a:cubicBezTo>
                        <a:pt x="755135" y="650833"/>
                        <a:pt x="753860" y="641949"/>
                        <a:pt x="749643" y="634358"/>
                      </a:cubicBezTo>
                      <a:cubicBezTo>
                        <a:pt x="740027" y="617049"/>
                        <a:pt x="716692" y="584931"/>
                        <a:pt x="716692" y="584931"/>
                      </a:cubicBezTo>
                      <a:lnTo>
                        <a:pt x="700216" y="535504"/>
                      </a:lnTo>
                      <a:cubicBezTo>
                        <a:pt x="691959" y="510732"/>
                        <a:pt x="693250" y="507373"/>
                        <a:pt x="675503" y="486077"/>
                      </a:cubicBezTo>
                      <a:cubicBezTo>
                        <a:pt x="652879" y="458928"/>
                        <a:pt x="652757" y="463945"/>
                        <a:pt x="626076" y="444887"/>
                      </a:cubicBezTo>
                      <a:cubicBezTo>
                        <a:pt x="608399" y="432260"/>
                        <a:pt x="587822" y="414790"/>
                        <a:pt x="568411" y="403698"/>
                      </a:cubicBezTo>
                      <a:cubicBezTo>
                        <a:pt x="557749" y="397605"/>
                        <a:pt x="545873" y="393731"/>
                        <a:pt x="535460" y="387223"/>
                      </a:cubicBezTo>
                      <a:cubicBezTo>
                        <a:pt x="523817" y="379946"/>
                        <a:pt x="514151" y="369786"/>
                        <a:pt x="502508" y="362509"/>
                      </a:cubicBezTo>
                      <a:cubicBezTo>
                        <a:pt x="467562" y="340668"/>
                        <a:pt x="467435" y="349091"/>
                        <a:pt x="428368" y="329558"/>
                      </a:cubicBezTo>
                      <a:cubicBezTo>
                        <a:pt x="419512" y="325130"/>
                        <a:pt x="412510" y="317510"/>
                        <a:pt x="403654" y="313082"/>
                      </a:cubicBezTo>
                      <a:cubicBezTo>
                        <a:pt x="395887" y="309199"/>
                        <a:pt x="386532" y="309061"/>
                        <a:pt x="378941" y="304844"/>
                      </a:cubicBezTo>
                      <a:cubicBezTo>
                        <a:pt x="361632" y="295228"/>
                        <a:pt x="343516" y="285895"/>
                        <a:pt x="329514" y="271893"/>
                      </a:cubicBezTo>
                      <a:cubicBezTo>
                        <a:pt x="321276" y="263655"/>
                        <a:pt x="314494" y="253641"/>
                        <a:pt x="304800" y="247179"/>
                      </a:cubicBezTo>
                      <a:cubicBezTo>
                        <a:pt x="297575" y="242362"/>
                        <a:pt x="288325" y="241688"/>
                        <a:pt x="280087" y="238942"/>
                      </a:cubicBezTo>
                      <a:cubicBezTo>
                        <a:pt x="259380" y="176822"/>
                        <a:pt x="287312" y="253393"/>
                        <a:pt x="255373" y="189515"/>
                      </a:cubicBezTo>
                      <a:cubicBezTo>
                        <a:pt x="251490" y="181748"/>
                        <a:pt x="252560" y="171582"/>
                        <a:pt x="247135" y="164801"/>
                      </a:cubicBezTo>
                      <a:cubicBezTo>
                        <a:pt x="240950" y="157070"/>
                        <a:pt x="230660" y="153817"/>
                        <a:pt x="222422" y="148325"/>
                      </a:cubicBezTo>
                      <a:cubicBezTo>
                        <a:pt x="181515" y="86968"/>
                        <a:pt x="234090" y="162327"/>
                        <a:pt x="181233" y="98898"/>
                      </a:cubicBezTo>
                      <a:cubicBezTo>
                        <a:pt x="174895" y="91292"/>
                        <a:pt x="172488" y="80370"/>
                        <a:pt x="164757" y="74185"/>
                      </a:cubicBezTo>
                      <a:cubicBezTo>
                        <a:pt x="157976" y="68760"/>
                        <a:pt x="148281" y="68693"/>
                        <a:pt x="140043" y="65947"/>
                      </a:cubicBezTo>
                      <a:cubicBezTo>
                        <a:pt x="93194" y="19096"/>
                        <a:pt x="138305" y="56840"/>
                        <a:pt x="90616" y="32996"/>
                      </a:cubicBezTo>
                      <a:cubicBezTo>
                        <a:pt x="81761" y="28568"/>
                        <a:pt x="74950" y="20541"/>
                        <a:pt x="65903" y="16520"/>
                      </a:cubicBezTo>
                      <a:cubicBezTo>
                        <a:pt x="24925" y="-1693"/>
                        <a:pt x="29523" y="44"/>
                        <a:pt x="0" y="4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 26"/>
                <p:cNvSpPr/>
                <p:nvPr/>
              </p:nvSpPr>
              <p:spPr>
                <a:xfrm>
                  <a:off x="8815613" y="3732994"/>
                  <a:ext cx="924778" cy="887533"/>
                </a:xfrm>
                <a:custGeom>
                  <a:avLst/>
                  <a:gdLst>
                    <a:gd name="connsiteX0" fmla="*/ 257251 w 1657426"/>
                    <a:gd name="connsiteY0" fmla="*/ 1123950 h 1590675"/>
                    <a:gd name="connsiteX1" fmla="*/ 304876 w 1657426"/>
                    <a:gd name="connsiteY1" fmla="*/ 1095375 h 1590675"/>
                    <a:gd name="connsiteX2" fmla="*/ 333451 w 1657426"/>
                    <a:gd name="connsiteY2" fmla="*/ 1076325 h 1590675"/>
                    <a:gd name="connsiteX3" fmla="*/ 438226 w 1657426"/>
                    <a:gd name="connsiteY3" fmla="*/ 1028700 h 1590675"/>
                    <a:gd name="connsiteX4" fmla="*/ 523951 w 1657426"/>
                    <a:gd name="connsiteY4" fmla="*/ 971550 h 1590675"/>
                    <a:gd name="connsiteX5" fmla="*/ 552526 w 1657426"/>
                    <a:gd name="connsiteY5" fmla="*/ 962025 h 1590675"/>
                    <a:gd name="connsiteX6" fmla="*/ 628726 w 1657426"/>
                    <a:gd name="connsiteY6" fmla="*/ 923925 h 1590675"/>
                    <a:gd name="connsiteX7" fmla="*/ 657301 w 1657426"/>
                    <a:gd name="connsiteY7" fmla="*/ 914400 h 1590675"/>
                    <a:gd name="connsiteX8" fmla="*/ 876376 w 1657426"/>
                    <a:gd name="connsiteY8" fmla="*/ 790575 h 1590675"/>
                    <a:gd name="connsiteX9" fmla="*/ 952576 w 1657426"/>
                    <a:gd name="connsiteY9" fmla="*/ 714375 h 1590675"/>
                    <a:gd name="connsiteX10" fmla="*/ 981151 w 1657426"/>
                    <a:gd name="connsiteY10" fmla="*/ 695325 h 1590675"/>
                    <a:gd name="connsiteX11" fmla="*/ 1038301 w 1657426"/>
                    <a:gd name="connsiteY11" fmla="*/ 609600 h 1590675"/>
                    <a:gd name="connsiteX12" fmla="*/ 1095451 w 1657426"/>
                    <a:gd name="connsiteY12" fmla="*/ 523875 h 1590675"/>
                    <a:gd name="connsiteX13" fmla="*/ 1133551 w 1657426"/>
                    <a:gd name="connsiteY13" fmla="*/ 438150 h 1590675"/>
                    <a:gd name="connsiteX14" fmla="*/ 1152601 w 1657426"/>
                    <a:gd name="connsiteY14" fmla="*/ 381000 h 1590675"/>
                    <a:gd name="connsiteX15" fmla="*/ 1162126 w 1657426"/>
                    <a:gd name="connsiteY15" fmla="*/ 333375 h 1590675"/>
                    <a:gd name="connsiteX16" fmla="*/ 1152601 w 1657426"/>
                    <a:gd name="connsiteY16" fmla="*/ 152400 h 1590675"/>
                    <a:gd name="connsiteX17" fmla="*/ 1114501 w 1657426"/>
                    <a:gd name="connsiteY17" fmla="*/ 95250 h 1590675"/>
                    <a:gd name="connsiteX18" fmla="*/ 1057351 w 1657426"/>
                    <a:gd name="connsiteY18" fmla="*/ 38100 h 1590675"/>
                    <a:gd name="connsiteX19" fmla="*/ 1000201 w 1657426"/>
                    <a:gd name="connsiteY19" fmla="*/ 9525 h 1590675"/>
                    <a:gd name="connsiteX20" fmla="*/ 962101 w 1657426"/>
                    <a:gd name="connsiteY20" fmla="*/ 0 h 1590675"/>
                    <a:gd name="connsiteX21" fmla="*/ 800176 w 1657426"/>
                    <a:gd name="connsiteY21" fmla="*/ 19050 h 1590675"/>
                    <a:gd name="connsiteX22" fmla="*/ 685876 w 1657426"/>
                    <a:gd name="connsiteY22" fmla="*/ 95250 h 1590675"/>
                    <a:gd name="connsiteX23" fmla="*/ 619201 w 1657426"/>
                    <a:gd name="connsiteY23" fmla="*/ 152400 h 1590675"/>
                    <a:gd name="connsiteX24" fmla="*/ 552526 w 1657426"/>
                    <a:gd name="connsiteY24" fmla="*/ 238125 h 1590675"/>
                    <a:gd name="connsiteX25" fmla="*/ 533476 w 1657426"/>
                    <a:gd name="connsiteY25" fmla="*/ 276225 h 1590675"/>
                    <a:gd name="connsiteX26" fmla="*/ 466801 w 1657426"/>
                    <a:gd name="connsiteY26" fmla="*/ 352425 h 1590675"/>
                    <a:gd name="connsiteX27" fmla="*/ 447751 w 1657426"/>
                    <a:gd name="connsiteY27" fmla="*/ 400050 h 1590675"/>
                    <a:gd name="connsiteX28" fmla="*/ 390601 w 1657426"/>
                    <a:gd name="connsiteY28" fmla="*/ 485775 h 1590675"/>
                    <a:gd name="connsiteX29" fmla="*/ 381076 w 1657426"/>
                    <a:gd name="connsiteY29" fmla="*/ 514350 h 1590675"/>
                    <a:gd name="connsiteX30" fmla="*/ 362026 w 1657426"/>
                    <a:gd name="connsiteY30" fmla="*/ 561975 h 1590675"/>
                    <a:gd name="connsiteX31" fmla="*/ 342976 w 1657426"/>
                    <a:gd name="connsiteY31" fmla="*/ 628650 h 1590675"/>
                    <a:gd name="connsiteX32" fmla="*/ 295351 w 1657426"/>
                    <a:gd name="connsiteY32" fmla="*/ 704850 h 1590675"/>
                    <a:gd name="connsiteX33" fmla="*/ 257251 w 1657426"/>
                    <a:gd name="connsiteY33" fmla="*/ 781050 h 1590675"/>
                    <a:gd name="connsiteX34" fmla="*/ 228676 w 1657426"/>
                    <a:gd name="connsiteY34" fmla="*/ 876300 h 1590675"/>
                    <a:gd name="connsiteX35" fmla="*/ 219151 w 1657426"/>
                    <a:gd name="connsiteY35" fmla="*/ 904875 h 1590675"/>
                    <a:gd name="connsiteX36" fmla="*/ 190576 w 1657426"/>
                    <a:gd name="connsiteY36" fmla="*/ 962025 h 1590675"/>
                    <a:gd name="connsiteX37" fmla="*/ 171526 w 1657426"/>
                    <a:gd name="connsiteY37" fmla="*/ 990600 h 1590675"/>
                    <a:gd name="connsiteX38" fmla="*/ 162001 w 1657426"/>
                    <a:gd name="connsiteY38" fmla="*/ 1019175 h 1590675"/>
                    <a:gd name="connsiteX39" fmla="*/ 142951 w 1657426"/>
                    <a:gd name="connsiteY39" fmla="*/ 1057275 h 1590675"/>
                    <a:gd name="connsiteX40" fmla="*/ 123901 w 1657426"/>
                    <a:gd name="connsiteY40" fmla="*/ 1114425 h 1590675"/>
                    <a:gd name="connsiteX41" fmla="*/ 104851 w 1657426"/>
                    <a:gd name="connsiteY41" fmla="*/ 1143000 h 1590675"/>
                    <a:gd name="connsiteX42" fmla="*/ 85801 w 1657426"/>
                    <a:gd name="connsiteY42" fmla="*/ 1200150 h 1590675"/>
                    <a:gd name="connsiteX43" fmla="*/ 57226 w 1657426"/>
                    <a:gd name="connsiteY43" fmla="*/ 1257300 h 1590675"/>
                    <a:gd name="connsiteX44" fmla="*/ 38176 w 1657426"/>
                    <a:gd name="connsiteY44" fmla="*/ 1285875 h 1590675"/>
                    <a:gd name="connsiteX45" fmla="*/ 28651 w 1657426"/>
                    <a:gd name="connsiteY45" fmla="*/ 1314450 h 1590675"/>
                    <a:gd name="connsiteX46" fmla="*/ 76 w 1657426"/>
                    <a:gd name="connsiteY46" fmla="*/ 1371600 h 1590675"/>
                    <a:gd name="connsiteX47" fmla="*/ 9601 w 1657426"/>
                    <a:gd name="connsiteY47" fmla="*/ 1466850 h 1590675"/>
                    <a:gd name="connsiteX48" fmla="*/ 66751 w 1657426"/>
                    <a:gd name="connsiteY48" fmla="*/ 1485900 h 1590675"/>
                    <a:gd name="connsiteX49" fmla="*/ 123901 w 1657426"/>
                    <a:gd name="connsiteY49" fmla="*/ 1514475 h 1590675"/>
                    <a:gd name="connsiteX50" fmla="*/ 200101 w 1657426"/>
                    <a:gd name="connsiteY50" fmla="*/ 1524000 h 1590675"/>
                    <a:gd name="connsiteX51" fmla="*/ 257251 w 1657426"/>
                    <a:gd name="connsiteY51" fmla="*/ 1533525 h 1590675"/>
                    <a:gd name="connsiteX52" fmla="*/ 362026 w 1657426"/>
                    <a:gd name="connsiteY52" fmla="*/ 1552575 h 1590675"/>
                    <a:gd name="connsiteX53" fmla="*/ 571576 w 1657426"/>
                    <a:gd name="connsiteY53" fmla="*/ 1571625 h 1590675"/>
                    <a:gd name="connsiteX54" fmla="*/ 819226 w 1657426"/>
                    <a:gd name="connsiteY54" fmla="*/ 1581150 h 1590675"/>
                    <a:gd name="connsiteX55" fmla="*/ 885901 w 1657426"/>
                    <a:gd name="connsiteY55" fmla="*/ 1590675 h 1590675"/>
                    <a:gd name="connsiteX56" fmla="*/ 1171651 w 1657426"/>
                    <a:gd name="connsiteY56" fmla="*/ 1581150 h 1590675"/>
                    <a:gd name="connsiteX57" fmla="*/ 1238326 w 1657426"/>
                    <a:gd name="connsiteY57" fmla="*/ 1562100 h 1590675"/>
                    <a:gd name="connsiteX58" fmla="*/ 1266901 w 1657426"/>
                    <a:gd name="connsiteY58" fmla="*/ 1543050 h 1590675"/>
                    <a:gd name="connsiteX59" fmla="*/ 1381201 w 1657426"/>
                    <a:gd name="connsiteY59" fmla="*/ 1495425 h 1590675"/>
                    <a:gd name="connsiteX60" fmla="*/ 1466926 w 1657426"/>
                    <a:gd name="connsiteY60" fmla="*/ 1457325 h 1590675"/>
                    <a:gd name="connsiteX61" fmla="*/ 1495501 w 1657426"/>
                    <a:gd name="connsiteY61" fmla="*/ 1438275 h 1590675"/>
                    <a:gd name="connsiteX62" fmla="*/ 1533601 w 1657426"/>
                    <a:gd name="connsiteY62" fmla="*/ 1390650 h 1590675"/>
                    <a:gd name="connsiteX63" fmla="*/ 1552651 w 1657426"/>
                    <a:gd name="connsiteY63" fmla="*/ 1362075 h 1590675"/>
                    <a:gd name="connsiteX64" fmla="*/ 1590751 w 1657426"/>
                    <a:gd name="connsiteY64" fmla="*/ 1333500 h 1590675"/>
                    <a:gd name="connsiteX65" fmla="*/ 1600276 w 1657426"/>
                    <a:gd name="connsiteY65" fmla="*/ 1304925 h 1590675"/>
                    <a:gd name="connsiteX66" fmla="*/ 1657426 w 1657426"/>
                    <a:gd name="connsiteY66" fmla="*/ 1266825 h 1590675"/>
                    <a:gd name="connsiteX67" fmla="*/ 1647901 w 1657426"/>
                    <a:gd name="connsiteY67" fmla="*/ 1219200 h 1590675"/>
                    <a:gd name="connsiteX68" fmla="*/ 1552651 w 1657426"/>
                    <a:gd name="connsiteY68" fmla="*/ 1190625 h 1590675"/>
                    <a:gd name="connsiteX69" fmla="*/ 1266901 w 1657426"/>
                    <a:gd name="connsiteY69" fmla="*/ 1152525 h 1590675"/>
                    <a:gd name="connsiteX70" fmla="*/ 1190701 w 1657426"/>
                    <a:gd name="connsiteY70" fmla="*/ 1143000 h 1590675"/>
                    <a:gd name="connsiteX71" fmla="*/ 800176 w 1657426"/>
                    <a:gd name="connsiteY71" fmla="*/ 1152525 h 1590675"/>
                    <a:gd name="connsiteX72" fmla="*/ 762076 w 1657426"/>
                    <a:gd name="connsiteY72" fmla="*/ 1162050 h 1590675"/>
                    <a:gd name="connsiteX73" fmla="*/ 657301 w 1657426"/>
                    <a:gd name="connsiteY73" fmla="*/ 1171575 h 1590675"/>
                    <a:gd name="connsiteX74" fmla="*/ 609676 w 1657426"/>
                    <a:gd name="connsiteY74" fmla="*/ 1181100 h 1590675"/>
                    <a:gd name="connsiteX75" fmla="*/ 514426 w 1657426"/>
                    <a:gd name="connsiteY75" fmla="*/ 1190625 h 1590675"/>
                    <a:gd name="connsiteX76" fmla="*/ 485851 w 1657426"/>
                    <a:gd name="connsiteY76" fmla="*/ 1200150 h 1590675"/>
                    <a:gd name="connsiteX77" fmla="*/ 438226 w 1657426"/>
                    <a:gd name="connsiteY77" fmla="*/ 1209675 h 1590675"/>
                    <a:gd name="connsiteX78" fmla="*/ 238201 w 1657426"/>
                    <a:gd name="connsiteY78" fmla="*/ 1200150 h 1590675"/>
                    <a:gd name="connsiteX79" fmla="*/ 209626 w 1657426"/>
                    <a:gd name="connsiteY79" fmla="*/ 1190625 h 1590675"/>
                    <a:gd name="connsiteX80" fmla="*/ 257251 w 1657426"/>
                    <a:gd name="connsiteY80" fmla="*/ 1123950 h 159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657426" h="1590675">
                      <a:moveTo>
                        <a:pt x="257251" y="1123950"/>
                      </a:moveTo>
                      <a:cubicBezTo>
                        <a:pt x="273126" y="1108075"/>
                        <a:pt x="289177" y="1105187"/>
                        <a:pt x="304876" y="1095375"/>
                      </a:cubicBezTo>
                      <a:cubicBezTo>
                        <a:pt x="314584" y="1089308"/>
                        <a:pt x="323212" y="1081445"/>
                        <a:pt x="333451" y="1076325"/>
                      </a:cubicBezTo>
                      <a:cubicBezTo>
                        <a:pt x="410096" y="1038002"/>
                        <a:pt x="354267" y="1079076"/>
                        <a:pt x="438226" y="1028700"/>
                      </a:cubicBezTo>
                      <a:cubicBezTo>
                        <a:pt x="467675" y="1011031"/>
                        <a:pt x="494286" y="988854"/>
                        <a:pt x="523951" y="971550"/>
                      </a:cubicBezTo>
                      <a:cubicBezTo>
                        <a:pt x="532624" y="966491"/>
                        <a:pt x="543386" y="966180"/>
                        <a:pt x="552526" y="962025"/>
                      </a:cubicBezTo>
                      <a:cubicBezTo>
                        <a:pt x="578379" y="950274"/>
                        <a:pt x="602873" y="935676"/>
                        <a:pt x="628726" y="923925"/>
                      </a:cubicBezTo>
                      <a:cubicBezTo>
                        <a:pt x="637866" y="919770"/>
                        <a:pt x="648126" y="918478"/>
                        <a:pt x="657301" y="914400"/>
                      </a:cubicBezTo>
                      <a:cubicBezTo>
                        <a:pt x="713697" y="889335"/>
                        <a:pt x="862985" y="803966"/>
                        <a:pt x="876376" y="790575"/>
                      </a:cubicBezTo>
                      <a:cubicBezTo>
                        <a:pt x="901776" y="765175"/>
                        <a:pt x="922688" y="734300"/>
                        <a:pt x="952576" y="714375"/>
                      </a:cubicBezTo>
                      <a:cubicBezTo>
                        <a:pt x="962101" y="708025"/>
                        <a:pt x="973056" y="703420"/>
                        <a:pt x="981151" y="695325"/>
                      </a:cubicBezTo>
                      <a:cubicBezTo>
                        <a:pt x="1004881" y="671595"/>
                        <a:pt x="1020163" y="636807"/>
                        <a:pt x="1038301" y="609600"/>
                      </a:cubicBezTo>
                      <a:cubicBezTo>
                        <a:pt x="1086027" y="538011"/>
                        <a:pt x="1049328" y="606896"/>
                        <a:pt x="1095451" y="523875"/>
                      </a:cubicBezTo>
                      <a:cubicBezTo>
                        <a:pt x="1111211" y="495506"/>
                        <a:pt x="1122396" y="468826"/>
                        <a:pt x="1133551" y="438150"/>
                      </a:cubicBezTo>
                      <a:cubicBezTo>
                        <a:pt x="1140413" y="419279"/>
                        <a:pt x="1148663" y="400691"/>
                        <a:pt x="1152601" y="381000"/>
                      </a:cubicBezTo>
                      <a:lnTo>
                        <a:pt x="1162126" y="333375"/>
                      </a:lnTo>
                      <a:cubicBezTo>
                        <a:pt x="1158951" y="273050"/>
                        <a:pt x="1164448" y="211635"/>
                        <a:pt x="1152601" y="152400"/>
                      </a:cubicBezTo>
                      <a:cubicBezTo>
                        <a:pt x="1148111" y="129949"/>
                        <a:pt x="1130690" y="111439"/>
                        <a:pt x="1114501" y="95250"/>
                      </a:cubicBezTo>
                      <a:cubicBezTo>
                        <a:pt x="1095451" y="76200"/>
                        <a:pt x="1082909" y="46619"/>
                        <a:pt x="1057351" y="38100"/>
                      </a:cubicBezTo>
                      <a:cubicBezTo>
                        <a:pt x="936944" y="-2036"/>
                        <a:pt x="1129452" y="64918"/>
                        <a:pt x="1000201" y="9525"/>
                      </a:cubicBezTo>
                      <a:cubicBezTo>
                        <a:pt x="988169" y="4368"/>
                        <a:pt x="974801" y="3175"/>
                        <a:pt x="962101" y="0"/>
                      </a:cubicBezTo>
                      <a:cubicBezTo>
                        <a:pt x="929007" y="2546"/>
                        <a:pt x="845618" y="2009"/>
                        <a:pt x="800176" y="19050"/>
                      </a:cubicBezTo>
                      <a:cubicBezTo>
                        <a:pt x="755844" y="35675"/>
                        <a:pt x="723870" y="66754"/>
                        <a:pt x="685876" y="95250"/>
                      </a:cubicBezTo>
                      <a:cubicBezTo>
                        <a:pt x="657846" y="116272"/>
                        <a:pt x="641312" y="125866"/>
                        <a:pt x="619201" y="152400"/>
                      </a:cubicBezTo>
                      <a:cubicBezTo>
                        <a:pt x="596026" y="180210"/>
                        <a:pt x="568715" y="205746"/>
                        <a:pt x="552526" y="238125"/>
                      </a:cubicBezTo>
                      <a:cubicBezTo>
                        <a:pt x="546176" y="250825"/>
                        <a:pt x="541995" y="264866"/>
                        <a:pt x="533476" y="276225"/>
                      </a:cubicBezTo>
                      <a:cubicBezTo>
                        <a:pt x="493439" y="329607"/>
                        <a:pt x="497942" y="296371"/>
                        <a:pt x="466801" y="352425"/>
                      </a:cubicBezTo>
                      <a:cubicBezTo>
                        <a:pt x="458498" y="367371"/>
                        <a:pt x="456548" y="385389"/>
                        <a:pt x="447751" y="400050"/>
                      </a:cubicBezTo>
                      <a:cubicBezTo>
                        <a:pt x="391571" y="493683"/>
                        <a:pt x="425175" y="405102"/>
                        <a:pt x="390601" y="485775"/>
                      </a:cubicBezTo>
                      <a:cubicBezTo>
                        <a:pt x="386646" y="495003"/>
                        <a:pt x="384601" y="504949"/>
                        <a:pt x="381076" y="514350"/>
                      </a:cubicBezTo>
                      <a:cubicBezTo>
                        <a:pt x="375073" y="530359"/>
                        <a:pt x="367433" y="545755"/>
                        <a:pt x="362026" y="561975"/>
                      </a:cubicBezTo>
                      <a:cubicBezTo>
                        <a:pt x="355922" y="580286"/>
                        <a:pt x="352149" y="610304"/>
                        <a:pt x="342976" y="628650"/>
                      </a:cubicBezTo>
                      <a:cubicBezTo>
                        <a:pt x="282609" y="749383"/>
                        <a:pt x="340687" y="621735"/>
                        <a:pt x="295351" y="704850"/>
                      </a:cubicBezTo>
                      <a:cubicBezTo>
                        <a:pt x="281753" y="729781"/>
                        <a:pt x="264139" y="753500"/>
                        <a:pt x="257251" y="781050"/>
                      </a:cubicBezTo>
                      <a:cubicBezTo>
                        <a:pt x="242856" y="838631"/>
                        <a:pt x="251866" y="806731"/>
                        <a:pt x="228676" y="876300"/>
                      </a:cubicBezTo>
                      <a:cubicBezTo>
                        <a:pt x="225501" y="885825"/>
                        <a:pt x="224720" y="896521"/>
                        <a:pt x="219151" y="904875"/>
                      </a:cubicBezTo>
                      <a:cubicBezTo>
                        <a:pt x="164556" y="986767"/>
                        <a:pt x="230011" y="883155"/>
                        <a:pt x="190576" y="962025"/>
                      </a:cubicBezTo>
                      <a:cubicBezTo>
                        <a:pt x="185456" y="972264"/>
                        <a:pt x="176646" y="980361"/>
                        <a:pt x="171526" y="990600"/>
                      </a:cubicBezTo>
                      <a:cubicBezTo>
                        <a:pt x="167036" y="999580"/>
                        <a:pt x="165956" y="1009947"/>
                        <a:pt x="162001" y="1019175"/>
                      </a:cubicBezTo>
                      <a:cubicBezTo>
                        <a:pt x="156408" y="1032226"/>
                        <a:pt x="148224" y="1044092"/>
                        <a:pt x="142951" y="1057275"/>
                      </a:cubicBezTo>
                      <a:cubicBezTo>
                        <a:pt x="135493" y="1075919"/>
                        <a:pt x="135040" y="1097717"/>
                        <a:pt x="123901" y="1114425"/>
                      </a:cubicBezTo>
                      <a:cubicBezTo>
                        <a:pt x="117551" y="1123950"/>
                        <a:pt x="109500" y="1132539"/>
                        <a:pt x="104851" y="1143000"/>
                      </a:cubicBezTo>
                      <a:cubicBezTo>
                        <a:pt x="96696" y="1161350"/>
                        <a:pt x="96940" y="1183442"/>
                        <a:pt x="85801" y="1200150"/>
                      </a:cubicBezTo>
                      <a:cubicBezTo>
                        <a:pt x="31206" y="1282042"/>
                        <a:pt x="96661" y="1178430"/>
                        <a:pt x="57226" y="1257300"/>
                      </a:cubicBezTo>
                      <a:cubicBezTo>
                        <a:pt x="52106" y="1267539"/>
                        <a:pt x="43296" y="1275636"/>
                        <a:pt x="38176" y="1285875"/>
                      </a:cubicBezTo>
                      <a:cubicBezTo>
                        <a:pt x="33686" y="1294855"/>
                        <a:pt x="33141" y="1305470"/>
                        <a:pt x="28651" y="1314450"/>
                      </a:cubicBezTo>
                      <a:cubicBezTo>
                        <a:pt x="-8278" y="1388308"/>
                        <a:pt x="24017" y="1299776"/>
                        <a:pt x="76" y="1371600"/>
                      </a:cubicBezTo>
                      <a:cubicBezTo>
                        <a:pt x="3251" y="1403350"/>
                        <a:pt x="-6477" y="1439288"/>
                        <a:pt x="9601" y="1466850"/>
                      </a:cubicBezTo>
                      <a:cubicBezTo>
                        <a:pt x="19719" y="1484195"/>
                        <a:pt x="50043" y="1474761"/>
                        <a:pt x="66751" y="1485900"/>
                      </a:cubicBezTo>
                      <a:cubicBezTo>
                        <a:pt x="89629" y="1501152"/>
                        <a:pt x="96789" y="1509546"/>
                        <a:pt x="123901" y="1514475"/>
                      </a:cubicBezTo>
                      <a:cubicBezTo>
                        <a:pt x="149086" y="1519054"/>
                        <a:pt x="174761" y="1520380"/>
                        <a:pt x="200101" y="1524000"/>
                      </a:cubicBezTo>
                      <a:cubicBezTo>
                        <a:pt x="219220" y="1526731"/>
                        <a:pt x="238250" y="1530070"/>
                        <a:pt x="257251" y="1533525"/>
                      </a:cubicBezTo>
                      <a:cubicBezTo>
                        <a:pt x="300165" y="1541328"/>
                        <a:pt x="317118" y="1546962"/>
                        <a:pt x="362026" y="1552575"/>
                      </a:cubicBezTo>
                      <a:cubicBezTo>
                        <a:pt x="397543" y="1557015"/>
                        <a:pt x="542631" y="1570102"/>
                        <a:pt x="571576" y="1571625"/>
                      </a:cubicBezTo>
                      <a:cubicBezTo>
                        <a:pt x="654073" y="1575967"/>
                        <a:pt x="736676" y="1577975"/>
                        <a:pt x="819226" y="1581150"/>
                      </a:cubicBezTo>
                      <a:cubicBezTo>
                        <a:pt x="841451" y="1584325"/>
                        <a:pt x="863450" y="1590675"/>
                        <a:pt x="885901" y="1590675"/>
                      </a:cubicBezTo>
                      <a:cubicBezTo>
                        <a:pt x="981204" y="1590675"/>
                        <a:pt x="1076513" y="1586746"/>
                        <a:pt x="1171651" y="1581150"/>
                      </a:cubicBezTo>
                      <a:cubicBezTo>
                        <a:pt x="1178568" y="1580743"/>
                        <a:pt x="1228718" y="1566904"/>
                        <a:pt x="1238326" y="1562100"/>
                      </a:cubicBezTo>
                      <a:cubicBezTo>
                        <a:pt x="1248565" y="1556980"/>
                        <a:pt x="1256527" y="1547891"/>
                        <a:pt x="1266901" y="1543050"/>
                      </a:cubicBezTo>
                      <a:cubicBezTo>
                        <a:pt x="1304304" y="1525595"/>
                        <a:pt x="1343035" y="1511140"/>
                        <a:pt x="1381201" y="1495425"/>
                      </a:cubicBezTo>
                      <a:cubicBezTo>
                        <a:pt x="1417727" y="1480385"/>
                        <a:pt x="1433698" y="1476312"/>
                        <a:pt x="1466926" y="1457325"/>
                      </a:cubicBezTo>
                      <a:cubicBezTo>
                        <a:pt x="1476865" y="1451645"/>
                        <a:pt x="1485976" y="1444625"/>
                        <a:pt x="1495501" y="1438275"/>
                      </a:cubicBezTo>
                      <a:cubicBezTo>
                        <a:pt x="1514044" y="1382645"/>
                        <a:pt x="1490517" y="1433734"/>
                        <a:pt x="1533601" y="1390650"/>
                      </a:cubicBezTo>
                      <a:cubicBezTo>
                        <a:pt x="1541696" y="1382555"/>
                        <a:pt x="1544556" y="1370170"/>
                        <a:pt x="1552651" y="1362075"/>
                      </a:cubicBezTo>
                      <a:cubicBezTo>
                        <a:pt x="1563876" y="1350850"/>
                        <a:pt x="1578051" y="1343025"/>
                        <a:pt x="1590751" y="1333500"/>
                      </a:cubicBezTo>
                      <a:cubicBezTo>
                        <a:pt x="1593926" y="1323975"/>
                        <a:pt x="1593176" y="1312025"/>
                        <a:pt x="1600276" y="1304925"/>
                      </a:cubicBezTo>
                      <a:cubicBezTo>
                        <a:pt x="1616465" y="1288736"/>
                        <a:pt x="1657426" y="1266825"/>
                        <a:pt x="1657426" y="1266825"/>
                      </a:cubicBezTo>
                      <a:cubicBezTo>
                        <a:pt x="1654251" y="1250950"/>
                        <a:pt x="1659349" y="1230648"/>
                        <a:pt x="1647901" y="1219200"/>
                      </a:cubicBezTo>
                      <a:cubicBezTo>
                        <a:pt x="1642820" y="1214119"/>
                        <a:pt x="1568191" y="1193215"/>
                        <a:pt x="1552651" y="1190625"/>
                      </a:cubicBezTo>
                      <a:cubicBezTo>
                        <a:pt x="1473781" y="1177480"/>
                        <a:pt x="1343954" y="1162157"/>
                        <a:pt x="1266901" y="1152525"/>
                      </a:cubicBezTo>
                      <a:lnTo>
                        <a:pt x="1190701" y="1143000"/>
                      </a:lnTo>
                      <a:cubicBezTo>
                        <a:pt x="1060526" y="1146175"/>
                        <a:pt x="930261" y="1146743"/>
                        <a:pt x="800176" y="1152525"/>
                      </a:cubicBezTo>
                      <a:cubicBezTo>
                        <a:pt x="787098" y="1153106"/>
                        <a:pt x="775052" y="1160320"/>
                        <a:pt x="762076" y="1162050"/>
                      </a:cubicBezTo>
                      <a:cubicBezTo>
                        <a:pt x="727315" y="1166685"/>
                        <a:pt x="692226" y="1168400"/>
                        <a:pt x="657301" y="1171575"/>
                      </a:cubicBezTo>
                      <a:cubicBezTo>
                        <a:pt x="641426" y="1174750"/>
                        <a:pt x="625723" y="1178960"/>
                        <a:pt x="609676" y="1181100"/>
                      </a:cubicBezTo>
                      <a:cubicBezTo>
                        <a:pt x="578048" y="1185317"/>
                        <a:pt x="545963" y="1185773"/>
                        <a:pt x="514426" y="1190625"/>
                      </a:cubicBezTo>
                      <a:cubicBezTo>
                        <a:pt x="504503" y="1192152"/>
                        <a:pt x="495591" y="1197715"/>
                        <a:pt x="485851" y="1200150"/>
                      </a:cubicBezTo>
                      <a:cubicBezTo>
                        <a:pt x="470145" y="1204077"/>
                        <a:pt x="454101" y="1206500"/>
                        <a:pt x="438226" y="1209675"/>
                      </a:cubicBezTo>
                      <a:cubicBezTo>
                        <a:pt x="371551" y="1206500"/>
                        <a:pt x="304721" y="1205693"/>
                        <a:pt x="238201" y="1200150"/>
                      </a:cubicBezTo>
                      <a:cubicBezTo>
                        <a:pt x="228195" y="1199316"/>
                        <a:pt x="212801" y="1200150"/>
                        <a:pt x="209626" y="1190625"/>
                      </a:cubicBezTo>
                      <a:cubicBezTo>
                        <a:pt x="195589" y="1148515"/>
                        <a:pt x="241376" y="1139825"/>
                        <a:pt x="257251" y="112395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/>
                <p:cNvGrpSpPr/>
                <p:nvPr/>
              </p:nvGrpSpPr>
              <p:grpSpPr>
                <a:xfrm>
                  <a:off x="8996409" y="4184744"/>
                  <a:ext cx="639147" cy="336755"/>
                  <a:chOff x="8992887" y="5206539"/>
                  <a:chExt cx="2174299" cy="1145598"/>
                </a:xfrm>
              </p:grpSpPr>
              <p:sp>
                <p:nvSpPr>
                  <p:cNvPr id="29" name="타원 28"/>
                  <p:cNvSpPr/>
                  <p:nvPr/>
                </p:nvSpPr>
                <p:spPr>
                  <a:xfrm>
                    <a:off x="8992887" y="5282739"/>
                    <a:ext cx="831272" cy="831272"/>
                  </a:xfrm>
                  <a:prstGeom prst="ellips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타원 29"/>
                  <p:cNvSpPr/>
                  <p:nvPr/>
                </p:nvSpPr>
                <p:spPr>
                  <a:xfrm>
                    <a:off x="10335912" y="5206539"/>
                    <a:ext cx="831274" cy="831272"/>
                  </a:xfrm>
                  <a:prstGeom prst="ellips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>
                    <a:off x="9678687" y="5520865"/>
                    <a:ext cx="831274" cy="831272"/>
                  </a:xfrm>
                  <a:prstGeom prst="ellipse">
                    <a:avLst/>
                  </a:prstGeom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0" name="포인트가 4개인 별 59"/>
                <p:cNvSpPr/>
                <p:nvPr/>
              </p:nvSpPr>
              <p:spPr>
                <a:xfrm>
                  <a:off x="8726171" y="3563216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포인트가 4개인 별 60"/>
                <p:cNvSpPr/>
                <p:nvPr/>
              </p:nvSpPr>
              <p:spPr>
                <a:xfrm>
                  <a:off x="7941081" y="5410181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포인트가 4개인 별 61"/>
                <p:cNvSpPr/>
                <p:nvPr/>
              </p:nvSpPr>
              <p:spPr>
                <a:xfrm>
                  <a:off x="11056993" y="5109228"/>
                  <a:ext cx="302516" cy="302516"/>
                </a:xfrm>
                <a:prstGeom prst="star4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TextBox 68"/>
            <p:cNvSpPr txBox="1"/>
            <p:nvPr/>
          </p:nvSpPr>
          <p:spPr>
            <a:xfrm>
              <a:off x="9853030" y="3126075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행성과 작물 비율이 </a:t>
              </a:r>
              <a:r>
                <a:rPr lang="en-US" altLang="ko-KR" dirty="0" smtClean="0"/>
                <a:t>1:1</a:t>
              </a:r>
              <a:r>
                <a:rPr lang="ko-KR" altLang="en-US" smtClean="0"/>
                <a:t>인 형태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820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373</Words>
  <Application>Microsoft Office PowerPoint</Application>
  <PresentationFormat>와이드스크린</PresentationFormat>
  <Paragraphs>103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꽃 행성</vt:lpstr>
      <vt:lpstr>꽃 행성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78</cp:revision>
  <dcterms:created xsi:type="dcterms:W3CDTF">2019-04-09T08:02:00Z</dcterms:created>
  <dcterms:modified xsi:type="dcterms:W3CDTF">2019-04-18T08:41:55Z</dcterms:modified>
</cp:coreProperties>
</file>